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49.jpg" ContentType="image/png"/>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2.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2.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9.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82" r:id="rId2"/>
    <p:sldMasterId id="2147483794" r:id="rId3"/>
    <p:sldMasterId id="2147483839" r:id="rId4"/>
    <p:sldMasterId id="2147483853" r:id="rId5"/>
    <p:sldMasterId id="2147483862" r:id="rId6"/>
    <p:sldMasterId id="2147483876" r:id="rId7"/>
    <p:sldMasterId id="2147483886" r:id="rId8"/>
    <p:sldMasterId id="2147483899" r:id="rId9"/>
    <p:sldMasterId id="2147483912" r:id="rId10"/>
  </p:sldMasterIdLst>
  <p:notesMasterIdLst>
    <p:notesMasterId r:id="rId111"/>
  </p:notesMasterIdLst>
  <p:sldIdLst>
    <p:sldId id="456" r:id="rId11"/>
    <p:sldId id="457" r:id="rId12"/>
    <p:sldId id="648" r:id="rId13"/>
    <p:sldId id="643" r:id="rId14"/>
    <p:sldId id="644" r:id="rId15"/>
    <p:sldId id="645" r:id="rId16"/>
    <p:sldId id="686" r:id="rId17"/>
    <p:sldId id="667" r:id="rId18"/>
    <p:sldId id="668" r:id="rId19"/>
    <p:sldId id="647" r:id="rId20"/>
    <p:sldId id="474" r:id="rId21"/>
    <p:sldId id="386" r:id="rId22"/>
    <p:sldId id="388" r:id="rId23"/>
    <p:sldId id="389" r:id="rId24"/>
    <p:sldId id="687" r:id="rId25"/>
    <p:sldId id="688" r:id="rId26"/>
    <p:sldId id="689" r:id="rId27"/>
    <p:sldId id="690" r:id="rId28"/>
    <p:sldId id="691" r:id="rId29"/>
    <p:sldId id="692" r:id="rId30"/>
    <p:sldId id="387" r:id="rId31"/>
    <p:sldId id="390" r:id="rId32"/>
    <p:sldId id="515" r:id="rId33"/>
    <p:sldId id="392" r:id="rId34"/>
    <p:sldId id="393" r:id="rId35"/>
    <p:sldId id="394" r:id="rId36"/>
    <p:sldId id="395" r:id="rId37"/>
    <p:sldId id="516" r:id="rId38"/>
    <p:sldId id="476" r:id="rId39"/>
    <p:sldId id="398" r:id="rId40"/>
    <p:sldId id="399" r:id="rId41"/>
    <p:sldId id="513" r:id="rId42"/>
    <p:sldId id="514" r:id="rId43"/>
    <p:sldId id="695" r:id="rId44"/>
    <p:sldId id="401" r:id="rId45"/>
    <p:sldId id="402" r:id="rId46"/>
    <p:sldId id="403" r:id="rId47"/>
    <p:sldId id="405" r:id="rId48"/>
    <p:sldId id="518" r:id="rId49"/>
    <p:sldId id="519" r:id="rId50"/>
    <p:sldId id="410" r:id="rId51"/>
    <p:sldId id="481" r:id="rId52"/>
    <p:sldId id="482" r:id="rId53"/>
    <p:sldId id="480" r:id="rId54"/>
    <p:sldId id="483" r:id="rId55"/>
    <p:sldId id="522" r:id="rId56"/>
    <p:sldId id="411" r:id="rId57"/>
    <p:sldId id="412" r:id="rId58"/>
    <p:sldId id="414" r:id="rId59"/>
    <p:sldId id="485" r:id="rId60"/>
    <p:sldId id="490" r:id="rId61"/>
    <p:sldId id="487" r:id="rId62"/>
    <p:sldId id="488" r:id="rId63"/>
    <p:sldId id="489" r:id="rId64"/>
    <p:sldId id="420" r:id="rId65"/>
    <p:sldId id="421" r:id="rId66"/>
    <p:sldId id="422" r:id="rId67"/>
    <p:sldId id="423" r:id="rId68"/>
    <p:sldId id="523" r:id="rId69"/>
    <p:sldId id="425" r:id="rId70"/>
    <p:sldId id="492" r:id="rId71"/>
    <p:sldId id="493" r:id="rId72"/>
    <p:sldId id="494" r:id="rId73"/>
    <p:sldId id="497" r:id="rId74"/>
    <p:sldId id="495" r:id="rId75"/>
    <p:sldId id="496" r:id="rId76"/>
    <p:sldId id="498" r:id="rId77"/>
    <p:sldId id="499" r:id="rId78"/>
    <p:sldId id="500" r:id="rId79"/>
    <p:sldId id="501" r:id="rId80"/>
    <p:sldId id="442" r:id="rId81"/>
    <p:sldId id="443" r:id="rId82"/>
    <p:sldId id="446" r:id="rId83"/>
    <p:sldId id="436" r:id="rId84"/>
    <p:sldId id="433" r:id="rId85"/>
    <p:sldId id="434" r:id="rId86"/>
    <p:sldId id="435" r:id="rId87"/>
    <p:sldId id="669" r:id="rId88"/>
    <p:sldId id="657" r:id="rId89"/>
    <p:sldId id="660" r:id="rId90"/>
    <p:sldId id="659" r:id="rId91"/>
    <p:sldId id="662" r:id="rId92"/>
    <p:sldId id="663" r:id="rId93"/>
    <p:sldId id="670" r:id="rId94"/>
    <p:sldId id="673" r:id="rId95"/>
    <p:sldId id="677" r:id="rId96"/>
    <p:sldId id="679" r:id="rId97"/>
    <p:sldId id="696" r:id="rId98"/>
    <p:sldId id="680" r:id="rId99"/>
    <p:sldId id="671" r:id="rId100"/>
    <p:sldId id="682" r:id="rId101"/>
    <p:sldId id="693" r:id="rId102"/>
    <p:sldId id="694" r:id="rId103"/>
    <p:sldId id="454" r:id="rId104"/>
    <p:sldId id="652" r:id="rId105"/>
    <p:sldId id="654" r:id="rId106"/>
    <p:sldId id="655" r:id="rId107"/>
    <p:sldId id="653" r:id="rId108"/>
    <p:sldId id="664" r:id="rId109"/>
    <p:sldId id="666" r:id="rId110"/>
  </p:sldIdLst>
  <p:sldSz cx="9144000" cy="6858000" type="screen4x3"/>
  <p:notesSz cx="6807200" cy="9939338"/>
  <p:defaultTextStyle>
    <a:defPPr>
      <a:defRPr lang="zh-TW"/>
    </a:defPPr>
    <a:lvl1pPr algn="l" rtl="0" fontAlgn="base">
      <a:spcBef>
        <a:spcPct val="0"/>
      </a:spcBef>
      <a:spcAft>
        <a:spcPct val="0"/>
      </a:spcAft>
      <a:defRPr kumimoji="1" kern="1200">
        <a:solidFill>
          <a:schemeClr val="tx1"/>
        </a:solidFill>
        <a:latin typeface="Calibri" pitchFamily="34" charset="0"/>
        <a:ea typeface="新細明體" charset="-120"/>
        <a:cs typeface="+mn-cs"/>
      </a:defRPr>
    </a:lvl1pPr>
    <a:lvl2pPr marL="457200" algn="l" rtl="0" fontAlgn="base">
      <a:spcBef>
        <a:spcPct val="0"/>
      </a:spcBef>
      <a:spcAft>
        <a:spcPct val="0"/>
      </a:spcAft>
      <a:defRPr kumimoji="1" kern="1200">
        <a:solidFill>
          <a:schemeClr val="tx1"/>
        </a:solidFill>
        <a:latin typeface="Calibri" pitchFamily="34" charset="0"/>
        <a:ea typeface="新細明體" charset="-120"/>
        <a:cs typeface="+mn-cs"/>
      </a:defRPr>
    </a:lvl2pPr>
    <a:lvl3pPr marL="914400" algn="l" rtl="0" fontAlgn="base">
      <a:spcBef>
        <a:spcPct val="0"/>
      </a:spcBef>
      <a:spcAft>
        <a:spcPct val="0"/>
      </a:spcAft>
      <a:defRPr kumimoji="1" kern="1200">
        <a:solidFill>
          <a:schemeClr val="tx1"/>
        </a:solidFill>
        <a:latin typeface="Calibri" pitchFamily="34" charset="0"/>
        <a:ea typeface="新細明體" charset="-120"/>
        <a:cs typeface="+mn-cs"/>
      </a:defRPr>
    </a:lvl3pPr>
    <a:lvl4pPr marL="1371600" algn="l" rtl="0" fontAlgn="base">
      <a:spcBef>
        <a:spcPct val="0"/>
      </a:spcBef>
      <a:spcAft>
        <a:spcPct val="0"/>
      </a:spcAft>
      <a:defRPr kumimoji="1" kern="1200">
        <a:solidFill>
          <a:schemeClr val="tx1"/>
        </a:solidFill>
        <a:latin typeface="Calibri" pitchFamily="34" charset="0"/>
        <a:ea typeface="新細明體" charset="-120"/>
        <a:cs typeface="+mn-cs"/>
      </a:defRPr>
    </a:lvl4pPr>
    <a:lvl5pPr marL="1828800" algn="l" rtl="0" fontAlgn="base">
      <a:spcBef>
        <a:spcPct val="0"/>
      </a:spcBef>
      <a:spcAft>
        <a:spcPct val="0"/>
      </a:spcAft>
      <a:defRPr kumimoji="1" kern="1200">
        <a:solidFill>
          <a:schemeClr val="tx1"/>
        </a:solidFill>
        <a:latin typeface="Calibri" pitchFamily="34" charset="0"/>
        <a:ea typeface="新細明體" charset="-120"/>
        <a:cs typeface="+mn-cs"/>
      </a:defRPr>
    </a:lvl5pPr>
    <a:lvl6pPr marL="2286000" algn="l" defTabSz="914400" rtl="0" eaLnBrk="1" latinLnBrk="0" hangingPunct="1">
      <a:defRPr kumimoji="1" kern="1200">
        <a:solidFill>
          <a:schemeClr val="tx1"/>
        </a:solidFill>
        <a:latin typeface="Calibri" pitchFamily="34" charset="0"/>
        <a:ea typeface="新細明體" charset="-120"/>
        <a:cs typeface="+mn-cs"/>
      </a:defRPr>
    </a:lvl6pPr>
    <a:lvl7pPr marL="2743200" algn="l" defTabSz="914400" rtl="0" eaLnBrk="1" latinLnBrk="0" hangingPunct="1">
      <a:defRPr kumimoji="1" kern="1200">
        <a:solidFill>
          <a:schemeClr val="tx1"/>
        </a:solidFill>
        <a:latin typeface="Calibri" pitchFamily="34" charset="0"/>
        <a:ea typeface="新細明體" charset="-120"/>
        <a:cs typeface="+mn-cs"/>
      </a:defRPr>
    </a:lvl7pPr>
    <a:lvl8pPr marL="3200400" algn="l" defTabSz="914400" rtl="0" eaLnBrk="1" latinLnBrk="0" hangingPunct="1">
      <a:defRPr kumimoji="1" kern="1200">
        <a:solidFill>
          <a:schemeClr val="tx1"/>
        </a:solidFill>
        <a:latin typeface="Calibri" pitchFamily="34" charset="0"/>
        <a:ea typeface="新細明體" charset="-120"/>
        <a:cs typeface="+mn-cs"/>
      </a:defRPr>
    </a:lvl8pPr>
    <a:lvl9pPr marL="3657600" algn="l" defTabSz="914400" rtl="0" eaLnBrk="1" latinLnBrk="0" hangingPunct="1">
      <a:defRPr kumimoji="1" kern="1200">
        <a:solidFill>
          <a:schemeClr val="tx1"/>
        </a:solidFill>
        <a:latin typeface="Calibri" pitchFamily="34" charset="0"/>
        <a:ea typeface="新細明體"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C210"/>
    <a:srgbClr val="0168FF"/>
    <a:srgbClr val="1574FF"/>
    <a:srgbClr val="2980FF"/>
    <a:srgbClr val="056AFF"/>
    <a:srgbClr val="0066FF"/>
    <a:srgbClr val="3399FF"/>
    <a:srgbClr val="0099FF"/>
    <a:srgbClr val="FFFF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A107856-5554-42FB-B03E-39F5DBC370BA}" styleName="中等深淺樣式 4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8603FDC-E32A-4AB5-989C-0864C3EAD2B8}" styleName="佈景主題樣式 2 - 輔色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佈景主題樣式 2 - 輔色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E25E649-3F16-4E02-A733-19D2CDBF48F0}" styleName="中等深淺樣式 3 - 輔色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06" autoAdjust="0"/>
    <p:restoredTop sz="92810" autoAdjust="0"/>
  </p:normalViewPr>
  <p:slideViewPr>
    <p:cSldViewPr>
      <p:cViewPr varScale="1">
        <p:scale>
          <a:sx n="107" d="100"/>
          <a:sy n="107" d="100"/>
        </p:scale>
        <p:origin x="1383" y="60"/>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presProps" Target="presProps.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viewProps" Target="viewProps.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tableStyles" Target="tableStyles.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___.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32"/>
    </mc:Choice>
    <mc:Fallback>
      <c:style val="3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explosion val="25"/>
          <c:dPt>
            <c:idx val="0"/>
            <c:bubble3D val="0"/>
            <c:spPr>
              <a:scene3d>
                <a:camera prst="orthographicFront"/>
                <a:lightRig rig="threePt" dir="t">
                  <a:rot lat="0" lon="0" rev="1200000"/>
                </a:lightRig>
              </a:scene3d>
              <a:sp3d>
                <a:bevelT w="63500" h="25400" prst="coolSlant"/>
              </a:sp3d>
            </c:spPr>
            <c:extLst>
              <c:ext xmlns:c16="http://schemas.microsoft.com/office/drawing/2014/chart" uri="{C3380CC4-5D6E-409C-BE32-E72D297353CC}">
                <c16:uniqueId val="{00000001-6657-4E33-9E55-2284EC0A7A49}"/>
              </c:ext>
            </c:extLst>
          </c:dPt>
          <c:dPt>
            <c:idx val="1"/>
            <c:bubble3D val="0"/>
            <c:explosion val="0"/>
            <c:extLst>
              <c:ext xmlns:c16="http://schemas.microsoft.com/office/drawing/2014/chart" uri="{C3380CC4-5D6E-409C-BE32-E72D297353CC}">
                <c16:uniqueId val="{00000002-6657-4E33-9E55-2284EC0A7A49}"/>
              </c:ext>
            </c:extLst>
          </c:dPt>
          <c:val>
            <c:numRef>
              <c:f>工作表1!$E$9:$E$10</c:f>
              <c:numCache>
                <c:formatCode>0%</c:formatCode>
                <c:ptCount val="2"/>
                <c:pt idx="0">
                  <c:v>0.85000000000000098</c:v>
                </c:pt>
                <c:pt idx="1">
                  <c:v>0.15</c:v>
                </c:pt>
              </c:numCache>
            </c:numRef>
          </c:val>
          <c:extLst>
            <c:ext xmlns:c16="http://schemas.microsoft.com/office/drawing/2014/chart" uri="{C3380CC4-5D6E-409C-BE32-E72D297353CC}">
              <c16:uniqueId val="{00000003-6657-4E33-9E55-2284EC0A7A49}"/>
            </c:ext>
          </c:extLst>
        </c:ser>
        <c:dLbls>
          <c:showLegendKey val="0"/>
          <c:showVal val="0"/>
          <c:showCatName val="0"/>
          <c:showSerName val="0"/>
          <c:showPercent val="0"/>
          <c:showBubbleSize val="0"/>
          <c:showLeaderLines val="0"/>
        </c:dLbls>
        <c:firstSliceAng val="0"/>
      </c:pieChart>
    </c:plotArea>
    <c:legend>
      <c:legendPos val="r"/>
      <c:layout>
        <c:manualLayout>
          <c:xMode val="edge"/>
          <c:yMode val="edge"/>
          <c:x val="0.90720406381254703"/>
          <c:y val="0.42469193407587902"/>
          <c:w val="7.9183679010828401E-2"/>
          <c:h val="0.242868197478387"/>
        </c:manualLayout>
      </c:layout>
      <c:overlay val="0"/>
      <c:txPr>
        <a:bodyPr/>
        <a:lstStyle/>
        <a:p>
          <a:pPr rtl="0">
            <a:defRPr lang="en-US"/>
          </a:pPr>
          <a:endParaRPr lang="zh-TW"/>
        </a:p>
      </c:txPr>
    </c:legend>
    <c:plotVisOnly val="1"/>
    <c:dispBlanksAs val="zero"/>
    <c:showDLblsOverMax val="0"/>
  </c:chart>
  <c:txPr>
    <a:bodyPr/>
    <a:lstStyle/>
    <a:p>
      <a:pPr>
        <a:defRPr sz="1800"/>
      </a:pPr>
      <a:endParaRPr lang="zh-TW"/>
    </a:p>
  </c:txPr>
  <c:externalData r:id="rId2">
    <c:autoUpdate val="0"/>
  </c:externalData>
</c:chartSpace>
</file>

<file path=ppt/diagrams/_rels/data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s>
</file>

<file path=ppt/diagrams/_rels/data13.xml.rels><?xml version="1.0" encoding="UTF-8" standalone="yes"?>
<Relationships xmlns="http://schemas.openxmlformats.org/package/2006/relationships"><Relationship Id="rId1" Type="http://schemas.openxmlformats.org/officeDocument/2006/relationships/hyperlink" Target="103_1%E5%BF%97%E9%A1%98%E9%81%B8%E5%A1%AB%E6%AA%A2%E8%A8%8E%E8%88%87%E7%B2%BE%E9%80%B2%E4%BD%9C%E7%82%BA(%E7%B2%BE%E7%B0%A1%E7%89%88).pptx" TargetMode="External"/></Relationships>
</file>

<file path=ppt/diagrams/_rels/drawing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image" Target="../media/image84.png"/></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0015C8-060D-40E8-85AF-0CA902CA4DD7}" type="doc">
      <dgm:prSet loTypeId="urn:microsoft.com/office/officeart/2005/8/layout/hList6" loCatId="list" qsTypeId="urn:microsoft.com/office/officeart/2005/8/quickstyle/3d1" qsCatId="3D" csTypeId="urn:microsoft.com/office/officeart/2005/8/colors/accent4_2" csCatId="accent4" phldr="1"/>
      <dgm:spPr/>
      <dgm:t>
        <a:bodyPr/>
        <a:lstStyle/>
        <a:p>
          <a:endParaRPr lang="zh-TW" altLang="en-US"/>
        </a:p>
      </dgm:t>
    </dgm:pt>
    <dgm:pt modelId="{75C34B1B-3C5A-4B36-9F26-BB776DB3090F}">
      <dgm:prSet phldrT="[文字]" custT="1"/>
      <dgm:spPr/>
      <dgm:t>
        <a:bodyPr/>
        <a:lstStyle/>
        <a:p>
          <a:r>
            <a:rPr lang="zh-TW" altLang="en-US" sz="3600" b="1">
              <a:latin typeface="微軟正黑體" panose="020B0604030504040204" pitchFamily="34" charset="-120"/>
              <a:ea typeface="微軟正黑體" panose="020B0604030504040204" pitchFamily="34" charset="-120"/>
            </a:rPr>
            <a:t>主要內涵</a:t>
          </a:r>
          <a:endParaRPr lang="zh-TW" altLang="en-US" sz="3600" b="1" dirty="0">
            <a:latin typeface="微軟正黑體" panose="020B0604030504040204" pitchFamily="34" charset="-120"/>
            <a:ea typeface="微軟正黑體" panose="020B0604030504040204" pitchFamily="34" charset="-120"/>
          </a:endParaRPr>
        </a:p>
      </dgm:t>
    </dgm:pt>
    <dgm:pt modelId="{773F9E8C-7B3F-49B6-8010-584262FEE6A3}" type="parTrans" cxnId="{BA84D377-7F7F-4DD0-8951-791B3A508ADF}">
      <dgm:prSet/>
      <dgm:spPr/>
      <dgm:t>
        <a:bodyPr/>
        <a:lstStyle/>
        <a:p>
          <a:endParaRPr lang="zh-TW" altLang="en-US"/>
        </a:p>
      </dgm:t>
    </dgm:pt>
    <dgm:pt modelId="{2D4A4907-DEDB-4B13-B382-C88197AD2262}" type="sibTrans" cxnId="{BA84D377-7F7F-4DD0-8951-791B3A508ADF}">
      <dgm:prSet/>
      <dgm:spPr/>
      <dgm:t>
        <a:bodyPr/>
        <a:lstStyle/>
        <a:p>
          <a:endParaRPr lang="zh-TW" altLang="en-US"/>
        </a:p>
      </dgm:t>
    </dgm:pt>
    <dgm:pt modelId="{F15B5BA8-FEF3-4191-9914-AD6282182D1B}">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監控學力品質</a:t>
          </a:r>
        </a:p>
      </dgm:t>
    </dgm:pt>
    <dgm:pt modelId="{67B6B5E3-CC6D-43F0-9DAC-F8F7455275E4}" type="parTrans" cxnId="{187741AC-7F65-44C3-81E3-B9DB05642E9C}">
      <dgm:prSet/>
      <dgm:spPr/>
      <dgm:t>
        <a:bodyPr/>
        <a:lstStyle/>
        <a:p>
          <a:endParaRPr lang="zh-TW" altLang="en-US"/>
        </a:p>
      </dgm:t>
    </dgm:pt>
    <dgm:pt modelId="{327AC07D-F1CA-4F61-A6E9-139B52D88DB5}" type="sibTrans" cxnId="{187741AC-7F65-44C3-81E3-B9DB05642E9C}">
      <dgm:prSet/>
      <dgm:spPr/>
      <dgm:t>
        <a:bodyPr/>
        <a:lstStyle/>
        <a:p>
          <a:endParaRPr lang="zh-TW" altLang="en-US"/>
        </a:p>
      </dgm:t>
    </dgm:pt>
    <dgm:pt modelId="{B2CE1CFF-4DFF-459C-862A-FD8F321EA557}">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補救教學參考</a:t>
          </a:r>
        </a:p>
      </dgm:t>
    </dgm:pt>
    <dgm:pt modelId="{F34969B8-F65A-4C2E-A6D1-2123421548C7}" type="parTrans" cxnId="{087BE7C5-750F-4EAA-9048-C9E4F7EBDBAD}">
      <dgm:prSet/>
      <dgm:spPr/>
      <dgm:t>
        <a:bodyPr/>
        <a:lstStyle/>
        <a:p>
          <a:endParaRPr lang="zh-TW" altLang="en-US"/>
        </a:p>
      </dgm:t>
    </dgm:pt>
    <dgm:pt modelId="{B759E11E-90A7-4C78-B7E2-47B383F88890}" type="sibTrans" cxnId="{087BE7C5-750F-4EAA-9048-C9E4F7EBDBAD}">
      <dgm:prSet/>
      <dgm:spPr/>
      <dgm:t>
        <a:bodyPr/>
        <a:lstStyle/>
        <a:p>
          <a:endParaRPr lang="zh-TW" altLang="en-US"/>
        </a:p>
      </dgm:t>
    </dgm:pt>
    <dgm:pt modelId="{39A40124-50FA-4486-9856-032D418227F9}">
      <dgm:prSet phldrT="[文字]" custT="1"/>
      <dgm:spPr/>
      <dgm:t>
        <a:bodyPr/>
        <a:lstStyle/>
        <a:p>
          <a:r>
            <a:rPr lang="zh-TW" altLang="en-US" sz="3600" b="1">
              <a:latin typeface="微軟正黑體" panose="020B0604030504040204" pitchFamily="34" charset="-120"/>
              <a:ea typeface="微軟正黑體" panose="020B0604030504040204" pitchFamily="34" charset="-120"/>
            </a:rPr>
            <a:t>入學運用</a:t>
          </a:r>
          <a:endParaRPr lang="zh-TW" altLang="en-US" sz="3600" b="1" dirty="0">
            <a:latin typeface="微軟正黑體" panose="020B0604030504040204" pitchFamily="34" charset="-120"/>
            <a:ea typeface="微軟正黑體" panose="020B0604030504040204" pitchFamily="34" charset="-120"/>
          </a:endParaRPr>
        </a:p>
      </dgm:t>
    </dgm:pt>
    <dgm:pt modelId="{339D901E-564C-45F0-AA13-04B80BA54495}" type="parTrans" cxnId="{8C03B46C-EB64-4807-AEB5-99B4BB7DFA20}">
      <dgm:prSet/>
      <dgm:spPr/>
      <dgm:t>
        <a:bodyPr/>
        <a:lstStyle/>
        <a:p>
          <a:endParaRPr lang="zh-TW" altLang="en-US"/>
        </a:p>
      </dgm:t>
    </dgm:pt>
    <dgm:pt modelId="{D3E7A140-4FBF-4413-99AD-19751E481806}" type="sibTrans" cxnId="{8C03B46C-EB64-4807-AEB5-99B4BB7DFA20}">
      <dgm:prSet/>
      <dgm:spPr/>
      <dgm:t>
        <a:bodyPr/>
        <a:lstStyle/>
        <a:p>
          <a:endParaRPr lang="zh-TW" altLang="en-US"/>
        </a:p>
      </dgm:t>
    </dgm:pt>
    <dgm:pt modelId="{231E0613-7928-4E13-9289-6E56878149A8}">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可列比序項目之一</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非必要</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，不可超過</a:t>
          </a:r>
          <a:r>
            <a:rPr lang="en-US" altLang="zh-TW" sz="2800" b="1" dirty="0">
              <a:latin typeface="微軟正黑體" panose="020B0604030504040204" pitchFamily="34" charset="-120"/>
              <a:ea typeface="微軟正黑體" panose="020B0604030504040204" pitchFamily="34" charset="-120"/>
            </a:rPr>
            <a:t>1/3</a:t>
          </a:r>
          <a:endParaRPr lang="zh-TW" altLang="en-US" sz="2800" b="1" dirty="0">
            <a:latin typeface="微軟正黑體" panose="020B0604030504040204" pitchFamily="34" charset="-120"/>
            <a:ea typeface="微軟正黑體" panose="020B0604030504040204" pitchFamily="34" charset="-120"/>
          </a:endParaRPr>
        </a:p>
      </dgm:t>
    </dgm:pt>
    <dgm:pt modelId="{2057A500-8ED0-46A0-B6DC-6D5F149709A4}" type="parTrans" cxnId="{D2324BE6-21C3-4790-98E6-02D2FF2CA747}">
      <dgm:prSet/>
      <dgm:spPr/>
      <dgm:t>
        <a:bodyPr/>
        <a:lstStyle/>
        <a:p>
          <a:endParaRPr lang="zh-TW" altLang="en-US"/>
        </a:p>
      </dgm:t>
    </dgm:pt>
    <dgm:pt modelId="{A1B687EC-DABE-46CF-88DF-7292A8B4363A}" type="sibTrans" cxnId="{D2324BE6-21C3-4790-98E6-02D2FF2CA747}">
      <dgm:prSet/>
      <dgm:spPr/>
      <dgm:t>
        <a:bodyPr/>
        <a:lstStyle/>
        <a:p>
          <a:endParaRPr lang="zh-TW" altLang="en-US"/>
        </a:p>
      </dgm:t>
    </dgm:pt>
    <dgm:pt modelId="{03FA8BB5-03ED-43E8-9E9F-727B5A6A3B34}">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非入學依據，未參加會考仍可免試入學</a:t>
          </a:r>
        </a:p>
      </dgm:t>
    </dgm:pt>
    <dgm:pt modelId="{F75F2D6D-FA61-47D7-A789-1527C1C6D968}" type="parTrans" cxnId="{A6A8AAFE-F154-44AB-99ED-D1A6D16249CC}">
      <dgm:prSet/>
      <dgm:spPr/>
      <dgm:t>
        <a:bodyPr/>
        <a:lstStyle/>
        <a:p>
          <a:endParaRPr lang="zh-TW" altLang="en-US"/>
        </a:p>
      </dgm:t>
    </dgm:pt>
    <dgm:pt modelId="{A41E3DFE-FC6D-463A-9968-117B04D524DB}" type="sibTrans" cxnId="{A6A8AAFE-F154-44AB-99ED-D1A6D16249CC}">
      <dgm:prSet/>
      <dgm:spPr/>
      <dgm:t>
        <a:bodyPr/>
        <a:lstStyle/>
        <a:p>
          <a:endParaRPr lang="zh-TW" altLang="en-US"/>
        </a:p>
      </dgm:t>
    </dgm:pt>
    <dgm:pt modelId="{40C7D3C3-DFA1-4F90-8332-7A006912BC94}">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標準參照</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精熟、基礎、待加強</a:t>
          </a:r>
          <a:r>
            <a:rPr lang="en-US" altLang="zh-TW" sz="2800" b="1" dirty="0">
              <a:latin typeface="微軟正黑體" panose="020B0604030504040204" pitchFamily="34" charset="-120"/>
              <a:ea typeface="微軟正黑體" panose="020B0604030504040204" pitchFamily="34" charset="-120"/>
            </a:rPr>
            <a:t>)</a:t>
          </a:r>
          <a:endParaRPr lang="zh-TW" altLang="en-US" sz="2800" b="1" dirty="0">
            <a:latin typeface="微軟正黑體" panose="020B0604030504040204" pitchFamily="34" charset="-120"/>
            <a:ea typeface="微軟正黑體" panose="020B0604030504040204" pitchFamily="34" charset="-120"/>
          </a:endParaRPr>
        </a:p>
      </dgm:t>
    </dgm:pt>
    <dgm:pt modelId="{4169CE8A-61CD-4A08-8E75-3BFF9A43DEAF}" type="parTrans" cxnId="{AB5D5A98-A764-406B-B2FF-3B8094840A57}">
      <dgm:prSet/>
      <dgm:spPr/>
      <dgm:t>
        <a:bodyPr/>
        <a:lstStyle/>
        <a:p>
          <a:endParaRPr lang="zh-TW" altLang="en-US"/>
        </a:p>
      </dgm:t>
    </dgm:pt>
    <dgm:pt modelId="{90E62071-4A35-4887-A730-F4E971186B95}" type="sibTrans" cxnId="{AB5D5A98-A764-406B-B2FF-3B8094840A57}">
      <dgm:prSet/>
      <dgm:spPr/>
      <dgm:t>
        <a:bodyPr/>
        <a:lstStyle/>
        <a:p>
          <a:endParaRPr lang="zh-TW" altLang="en-US"/>
        </a:p>
      </dgm:t>
    </dgm:pt>
    <dgm:pt modelId="{D333C7C1-12FF-4C2A-B3F1-60CB2D7D682C}" type="pres">
      <dgm:prSet presAssocID="{390015C8-060D-40E8-85AF-0CA902CA4DD7}" presName="Name0" presStyleCnt="0">
        <dgm:presLayoutVars>
          <dgm:dir/>
          <dgm:resizeHandles val="exact"/>
        </dgm:presLayoutVars>
      </dgm:prSet>
      <dgm:spPr/>
      <dgm:t>
        <a:bodyPr/>
        <a:lstStyle/>
        <a:p>
          <a:endParaRPr lang="zh-TW" altLang="en-US"/>
        </a:p>
      </dgm:t>
    </dgm:pt>
    <dgm:pt modelId="{495ADF04-84BB-41CD-AA47-9B68B4719B3D}" type="pres">
      <dgm:prSet presAssocID="{75C34B1B-3C5A-4B36-9F26-BB776DB3090F}" presName="node" presStyleLbl="node1" presStyleIdx="0" presStyleCnt="2">
        <dgm:presLayoutVars>
          <dgm:bulletEnabled val="1"/>
        </dgm:presLayoutVars>
      </dgm:prSet>
      <dgm:spPr/>
      <dgm:t>
        <a:bodyPr/>
        <a:lstStyle/>
        <a:p>
          <a:endParaRPr lang="zh-TW" altLang="en-US"/>
        </a:p>
      </dgm:t>
    </dgm:pt>
    <dgm:pt modelId="{2DF3C5AF-5970-4490-904B-D5D5D81FF817}" type="pres">
      <dgm:prSet presAssocID="{2D4A4907-DEDB-4B13-B382-C88197AD2262}" presName="sibTrans" presStyleCnt="0"/>
      <dgm:spPr/>
    </dgm:pt>
    <dgm:pt modelId="{4099B8B0-A3DB-425B-8B50-999E1BC0EABA}" type="pres">
      <dgm:prSet presAssocID="{39A40124-50FA-4486-9856-032D418227F9}" presName="node" presStyleLbl="node1" presStyleIdx="1" presStyleCnt="2" custLinFactNeighborX="-3060" custLinFactNeighborY="321">
        <dgm:presLayoutVars>
          <dgm:bulletEnabled val="1"/>
        </dgm:presLayoutVars>
      </dgm:prSet>
      <dgm:spPr/>
      <dgm:t>
        <a:bodyPr/>
        <a:lstStyle/>
        <a:p>
          <a:endParaRPr lang="zh-TW" altLang="en-US"/>
        </a:p>
      </dgm:t>
    </dgm:pt>
  </dgm:ptLst>
  <dgm:cxnLst>
    <dgm:cxn modelId="{2E3F90C0-F287-4CC3-BAD0-B93873E17303}" type="presOf" srcId="{40C7D3C3-DFA1-4F90-8332-7A006912BC94}" destId="{495ADF04-84BB-41CD-AA47-9B68B4719B3D}" srcOrd="0" destOrd="3" presId="urn:microsoft.com/office/officeart/2005/8/layout/hList6"/>
    <dgm:cxn modelId="{AB5D5A98-A764-406B-B2FF-3B8094840A57}" srcId="{75C34B1B-3C5A-4B36-9F26-BB776DB3090F}" destId="{40C7D3C3-DFA1-4F90-8332-7A006912BC94}" srcOrd="2" destOrd="0" parTransId="{4169CE8A-61CD-4A08-8E75-3BFF9A43DEAF}" sibTransId="{90E62071-4A35-4887-A730-F4E971186B95}"/>
    <dgm:cxn modelId="{8C03B46C-EB64-4807-AEB5-99B4BB7DFA20}" srcId="{390015C8-060D-40E8-85AF-0CA902CA4DD7}" destId="{39A40124-50FA-4486-9856-032D418227F9}" srcOrd="1" destOrd="0" parTransId="{339D901E-564C-45F0-AA13-04B80BA54495}" sibTransId="{D3E7A140-4FBF-4413-99AD-19751E481806}"/>
    <dgm:cxn modelId="{5707F336-400B-44CD-BEC1-C4EBD28F873C}" type="presOf" srcId="{B2CE1CFF-4DFF-459C-862A-FD8F321EA557}" destId="{495ADF04-84BB-41CD-AA47-9B68B4719B3D}" srcOrd="0" destOrd="2" presId="urn:microsoft.com/office/officeart/2005/8/layout/hList6"/>
    <dgm:cxn modelId="{DC93E132-93E0-4BA8-A429-E778A1911D77}" type="presOf" srcId="{39A40124-50FA-4486-9856-032D418227F9}" destId="{4099B8B0-A3DB-425B-8B50-999E1BC0EABA}" srcOrd="0" destOrd="0" presId="urn:microsoft.com/office/officeart/2005/8/layout/hList6"/>
    <dgm:cxn modelId="{D2324BE6-21C3-4790-98E6-02D2FF2CA747}" srcId="{39A40124-50FA-4486-9856-032D418227F9}" destId="{231E0613-7928-4E13-9289-6E56878149A8}" srcOrd="1" destOrd="0" parTransId="{2057A500-8ED0-46A0-B6DC-6D5F149709A4}" sibTransId="{A1B687EC-DABE-46CF-88DF-7292A8B4363A}"/>
    <dgm:cxn modelId="{CEB46F33-C1D4-4DF5-92FE-A32D328020DC}" type="presOf" srcId="{231E0613-7928-4E13-9289-6E56878149A8}" destId="{4099B8B0-A3DB-425B-8B50-999E1BC0EABA}" srcOrd="0" destOrd="2" presId="urn:microsoft.com/office/officeart/2005/8/layout/hList6"/>
    <dgm:cxn modelId="{F4487E82-6200-4958-9313-40DCE52A1DF3}" type="presOf" srcId="{03FA8BB5-03ED-43E8-9E9F-727B5A6A3B34}" destId="{4099B8B0-A3DB-425B-8B50-999E1BC0EABA}" srcOrd="0" destOrd="1" presId="urn:microsoft.com/office/officeart/2005/8/layout/hList6"/>
    <dgm:cxn modelId="{187741AC-7F65-44C3-81E3-B9DB05642E9C}" srcId="{75C34B1B-3C5A-4B36-9F26-BB776DB3090F}" destId="{F15B5BA8-FEF3-4191-9914-AD6282182D1B}" srcOrd="0" destOrd="0" parTransId="{67B6B5E3-CC6D-43F0-9DAC-F8F7455275E4}" sibTransId="{327AC07D-F1CA-4F61-A6E9-139B52D88DB5}"/>
    <dgm:cxn modelId="{BA84D377-7F7F-4DD0-8951-791B3A508ADF}" srcId="{390015C8-060D-40E8-85AF-0CA902CA4DD7}" destId="{75C34B1B-3C5A-4B36-9F26-BB776DB3090F}" srcOrd="0" destOrd="0" parTransId="{773F9E8C-7B3F-49B6-8010-584262FEE6A3}" sibTransId="{2D4A4907-DEDB-4B13-B382-C88197AD2262}"/>
    <dgm:cxn modelId="{A6A8AAFE-F154-44AB-99ED-D1A6D16249CC}" srcId="{39A40124-50FA-4486-9856-032D418227F9}" destId="{03FA8BB5-03ED-43E8-9E9F-727B5A6A3B34}" srcOrd="0" destOrd="0" parTransId="{F75F2D6D-FA61-47D7-A789-1527C1C6D968}" sibTransId="{A41E3DFE-FC6D-463A-9968-117B04D524DB}"/>
    <dgm:cxn modelId="{087BE7C5-750F-4EAA-9048-C9E4F7EBDBAD}" srcId="{75C34B1B-3C5A-4B36-9F26-BB776DB3090F}" destId="{B2CE1CFF-4DFF-459C-862A-FD8F321EA557}" srcOrd="1" destOrd="0" parTransId="{F34969B8-F65A-4C2E-A6D1-2123421548C7}" sibTransId="{B759E11E-90A7-4C78-B7E2-47B383F88890}"/>
    <dgm:cxn modelId="{ED40A822-4745-4178-A57B-757F93CBBD94}" type="presOf" srcId="{F15B5BA8-FEF3-4191-9914-AD6282182D1B}" destId="{495ADF04-84BB-41CD-AA47-9B68B4719B3D}" srcOrd="0" destOrd="1" presId="urn:microsoft.com/office/officeart/2005/8/layout/hList6"/>
    <dgm:cxn modelId="{7A3C9F12-4E28-46E6-9A8E-F6E93810A974}" type="presOf" srcId="{390015C8-060D-40E8-85AF-0CA902CA4DD7}" destId="{D333C7C1-12FF-4C2A-B3F1-60CB2D7D682C}" srcOrd="0" destOrd="0" presId="urn:microsoft.com/office/officeart/2005/8/layout/hList6"/>
    <dgm:cxn modelId="{E0D70650-390C-46F8-9649-58D2131E1F06}" type="presOf" srcId="{75C34B1B-3C5A-4B36-9F26-BB776DB3090F}" destId="{495ADF04-84BB-41CD-AA47-9B68B4719B3D}" srcOrd="0" destOrd="0" presId="urn:microsoft.com/office/officeart/2005/8/layout/hList6"/>
    <dgm:cxn modelId="{6B3202FB-2237-4125-9EE5-F6A326264562}" type="presParOf" srcId="{D333C7C1-12FF-4C2A-B3F1-60CB2D7D682C}" destId="{495ADF04-84BB-41CD-AA47-9B68B4719B3D}" srcOrd="0" destOrd="0" presId="urn:microsoft.com/office/officeart/2005/8/layout/hList6"/>
    <dgm:cxn modelId="{FDE65996-054F-460B-AED7-DB23D2E8C37C}" type="presParOf" srcId="{D333C7C1-12FF-4C2A-B3F1-60CB2D7D682C}" destId="{2DF3C5AF-5970-4490-904B-D5D5D81FF817}" srcOrd="1" destOrd="0" presId="urn:microsoft.com/office/officeart/2005/8/layout/hList6"/>
    <dgm:cxn modelId="{24B11949-AAFB-4291-897C-51529C45D069}" type="presParOf" srcId="{D333C7C1-12FF-4C2A-B3F1-60CB2D7D682C}" destId="{4099B8B0-A3DB-425B-8B50-999E1BC0EABA}" srcOrd="2"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8817425-D3C4-477A-B9E8-13CCDD888711}"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zh-TW" altLang="en-US"/>
        </a:p>
      </dgm:t>
    </dgm:pt>
    <dgm:pt modelId="{30735D85-137F-4A96-AEA8-A0286EA67AF7}">
      <dgm:prSet custT="1"/>
      <dgm:spPr/>
      <dgm:t>
        <a:bodyPr/>
        <a:lstStyle/>
        <a:p>
          <a:pPr rtl="0"/>
          <a:r>
            <a:rPr lang="zh-TW" sz="2000" b="1" dirty="0">
              <a:solidFill>
                <a:srgbClr val="FF0000"/>
              </a:solidFill>
            </a:rPr>
            <a:t>教務主任</a:t>
          </a:r>
          <a:r>
            <a:rPr lang="zh-TW" sz="2000" b="1" dirty="0">
              <a:solidFill>
                <a:schemeClr val="bg2">
                  <a:lumMod val="10000"/>
                </a:schemeClr>
              </a:solidFill>
            </a:rPr>
            <a:t>擔任副召集人，</a:t>
          </a:r>
          <a:r>
            <a:rPr lang="zh-TW" altLang="en-US" sz="2000" b="1" dirty="0">
              <a:solidFill>
                <a:schemeClr val="bg2">
                  <a:lumMod val="10000"/>
                </a:schemeClr>
              </a:solidFill>
            </a:rPr>
            <a:t>推動入學制度宣導與協助督導生涯教育</a:t>
          </a:r>
          <a:r>
            <a:rPr lang="zh-TW" sz="2000" b="1" dirty="0">
              <a:solidFill>
                <a:schemeClr val="bg2">
                  <a:lumMod val="10000"/>
                </a:schemeClr>
              </a:solidFill>
            </a:rPr>
            <a:t>課程規劃</a:t>
          </a:r>
          <a:endParaRPr lang="zh-TW" altLang="en-US" sz="2000" b="1" dirty="0">
            <a:solidFill>
              <a:srgbClr val="FF0000"/>
            </a:solidFill>
            <a:latin typeface="微軟正黑體" panose="020B0604030504040204" pitchFamily="34" charset="-120"/>
            <a:ea typeface="微軟正黑體" panose="020B0604030504040204" pitchFamily="34" charset="-120"/>
          </a:endParaRPr>
        </a:p>
      </dgm:t>
    </dgm:pt>
    <dgm:pt modelId="{F77E86A7-A0D5-47D7-92C5-ED94C861C516}" type="parTrans" cxnId="{A7D32094-89E8-4BC6-AD82-A4CCEDB485BD}">
      <dgm:prSet/>
      <dgm:spPr/>
      <dgm:t>
        <a:bodyPr/>
        <a:lstStyle/>
        <a:p>
          <a:endParaRPr lang="zh-TW" altLang="en-US"/>
        </a:p>
      </dgm:t>
    </dgm:pt>
    <dgm:pt modelId="{8CE2C11D-4E78-4738-98DE-CF3D96E2F2CF}" type="sibTrans" cxnId="{A7D32094-89E8-4BC6-AD82-A4CCEDB485BD}">
      <dgm:prSet/>
      <dgm:spPr/>
      <dgm:t>
        <a:bodyPr/>
        <a:lstStyle/>
        <a:p>
          <a:endParaRPr lang="zh-TW" altLang="en-US"/>
        </a:p>
      </dgm:t>
    </dgm:pt>
    <dgm:pt modelId="{ACA7448E-097A-41C3-9D23-962433345400}" type="pres">
      <dgm:prSet presAssocID="{08817425-D3C4-477A-B9E8-13CCDD888711}" presName="linear" presStyleCnt="0">
        <dgm:presLayoutVars>
          <dgm:animLvl val="lvl"/>
          <dgm:resizeHandles val="exact"/>
        </dgm:presLayoutVars>
      </dgm:prSet>
      <dgm:spPr/>
      <dgm:t>
        <a:bodyPr/>
        <a:lstStyle/>
        <a:p>
          <a:endParaRPr lang="zh-TW" altLang="en-US"/>
        </a:p>
      </dgm:t>
    </dgm:pt>
    <dgm:pt modelId="{C884DF61-D63E-44B5-87B4-D7AADB7A44F2}" type="pres">
      <dgm:prSet presAssocID="{30735D85-137F-4A96-AEA8-A0286EA67AF7}" presName="parentText" presStyleLbl="node1" presStyleIdx="0" presStyleCnt="1" custScaleY="416568" custLinFactNeighborX="-84" custLinFactNeighborY="8184">
        <dgm:presLayoutVars>
          <dgm:chMax val="0"/>
          <dgm:bulletEnabled val="1"/>
        </dgm:presLayoutVars>
      </dgm:prSet>
      <dgm:spPr/>
      <dgm:t>
        <a:bodyPr/>
        <a:lstStyle/>
        <a:p>
          <a:endParaRPr lang="zh-TW" altLang="en-US"/>
        </a:p>
      </dgm:t>
    </dgm:pt>
  </dgm:ptLst>
  <dgm:cxnLst>
    <dgm:cxn modelId="{3DB3B64F-BF8A-684C-9B3B-4D16AC647DE1}" type="presOf" srcId="{08817425-D3C4-477A-B9E8-13CCDD888711}" destId="{ACA7448E-097A-41C3-9D23-962433345400}" srcOrd="0" destOrd="0" presId="urn:microsoft.com/office/officeart/2005/8/layout/vList2"/>
    <dgm:cxn modelId="{526BE02B-AC01-9C49-B861-E160C65CF442}" type="presOf" srcId="{30735D85-137F-4A96-AEA8-A0286EA67AF7}" destId="{C884DF61-D63E-44B5-87B4-D7AADB7A44F2}" srcOrd="0" destOrd="0" presId="urn:microsoft.com/office/officeart/2005/8/layout/vList2"/>
    <dgm:cxn modelId="{A7D32094-89E8-4BC6-AD82-A4CCEDB485BD}" srcId="{08817425-D3C4-477A-B9E8-13CCDD888711}" destId="{30735D85-137F-4A96-AEA8-A0286EA67AF7}" srcOrd="0" destOrd="0" parTransId="{F77E86A7-A0D5-47D7-92C5-ED94C861C516}" sibTransId="{8CE2C11D-4E78-4738-98DE-CF3D96E2F2CF}"/>
    <dgm:cxn modelId="{D33C92F1-38C6-2842-99ED-34A199F25D4E}" type="presParOf" srcId="{ACA7448E-097A-41C3-9D23-962433345400}" destId="{C884DF61-D63E-44B5-87B4-D7AADB7A44F2}"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45D3B50-90E7-435C-84B5-F274A0F36D95}" type="doc">
      <dgm:prSet loTypeId="urn:microsoft.com/office/officeart/2005/8/layout/vList4#1" loCatId="list" qsTypeId="urn:microsoft.com/office/officeart/2005/8/quickstyle/simple1" qsCatId="simple" csTypeId="urn:microsoft.com/office/officeart/2005/8/colors/colorful5" csCatId="colorful" phldr="1"/>
      <dgm:spPr/>
      <dgm:t>
        <a:bodyPr/>
        <a:lstStyle/>
        <a:p>
          <a:endParaRPr lang="zh-TW" altLang="en-US"/>
        </a:p>
      </dgm:t>
    </dgm:pt>
    <dgm:pt modelId="{BCB8B7B9-1E18-4CA3-99AB-C95990ABEF63}">
      <dgm:prSet phldrT="[文字]" custT="1"/>
      <dgm:spPr/>
      <dgm:t>
        <a:bodyPr/>
        <a:lstStyle/>
        <a:p>
          <a:pPr algn="l">
            <a:lnSpc>
              <a:spcPts val="4000"/>
            </a:lnSpc>
            <a:spcAft>
              <a:spcPts val="0"/>
            </a:spcAft>
          </a:pPr>
          <a:r>
            <a:rPr lang="zh-TW" altLang="en-US" sz="3200" b="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提供學科成績或模擬測驗資訊</a:t>
          </a:r>
        </a:p>
      </dgm:t>
    </dgm:pt>
    <dgm:pt modelId="{7656B396-9CFD-4E86-963F-BFB1443F34C7}" type="parTrans" cxnId="{60BB7422-B5CA-4552-BC4C-473CE9FF01F7}">
      <dgm:prSet/>
      <dgm:spPr/>
      <dgm:t>
        <a:bodyPr/>
        <a:lstStyle/>
        <a:p>
          <a:endParaRPr lang="zh-TW" altLang="en-US" sz="1400">
            <a:latin typeface="Adobe 繁黑體 Std B" pitchFamily="34" charset="-120"/>
            <a:ea typeface="Adobe 繁黑體 Std B" pitchFamily="34" charset="-120"/>
          </a:endParaRPr>
        </a:p>
      </dgm:t>
    </dgm:pt>
    <dgm:pt modelId="{85B6EB30-AE3E-4956-BC57-896204B5D6B1}" type="sibTrans" cxnId="{60BB7422-B5CA-4552-BC4C-473CE9FF01F7}">
      <dgm:prSet/>
      <dgm:spPr/>
      <dgm:t>
        <a:bodyPr/>
        <a:lstStyle/>
        <a:p>
          <a:endParaRPr lang="zh-TW" altLang="en-US" sz="1400">
            <a:latin typeface="Adobe 繁黑體 Std B" pitchFamily="34" charset="-120"/>
            <a:ea typeface="Adobe 繁黑體 Std B" pitchFamily="34" charset="-120"/>
          </a:endParaRPr>
        </a:p>
      </dgm:t>
    </dgm:pt>
    <dgm:pt modelId="{710DE70D-D1DD-435F-AB57-712504C01FC7}">
      <dgm:prSet phldrT="[文字]" custT="1"/>
      <dgm:spPr/>
      <dgm:t>
        <a:bodyPr/>
        <a:lstStyle/>
        <a:p>
          <a:pPr>
            <a:lnSpc>
              <a:spcPts val="4000"/>
            </a:lnSpc>
            <a:spcAft>
              <a:spcPts val="0"/>
            </a:spcAft>
          </a:pPr>
          <a:r>
            <a:rPr lang="zh-TW" altLang="en-US" sz="3200" b="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提供多元學習表現資訊，供學生及家長檢視</a:t>
          </a:r>
        </a:p>
      </dgm:t>
    </dgm:pt>
    <dgm:pt modelId="{C2EEE8D7-4CE0-4366-A773-98C303007C3C}" type="parTrans" cxnId="{BAA50444-3775-41B4-AF84-BF121A7D6CB5}">
      <dgm:prSet/>
      <dgm:spPr/>
      <dgm:t>
        <a:bodyPr/>
        <a:lstStyle/>
        <a:p>
          <a:endParaRPr lang="zh-TW" altLang="en-US" sz="1400">
            <a:latin typeface="Adobe 繁黑體 Std B" pitchFamily="34" charset="-120"/>
            <a:ea typeface="Adobe 繁黑體 Std B" pitchFamily="34" charset="-120"/>
          </a:endParaRPr>
        </a:p>
      </dgm:t>
    </dgm:pt>
    <dgm:pt modelId="{4DB2B6E7-5852-40DB-9DE6-2ECBCCC214D6}" type="sibTrans" cxnId="{BAA50444-3775-41B4-AF84-BF121A7D6CB5}">
      <dgm:prSet/>
      <dgm:spPr/>
      <dgm:t>
        <a:bodyPr/>
        <a:lstStyle/>
        <a:p>
          <a:endParaRPr lang="zh-TW" altLang="en-US" sz="1400">
            <a:latin typeface="Adobe 繁黑體 Std B" pitchFamily="34" charset="-120"/>
            <a:ea typeface="Adobe 繁黑體 Std B" pitchFamily="34" charset="-120"/>
          </a:endParaRPr>
        </a:p>
      </dgm:t>
    </dgm:pt>
    <dgm:pt modelId="{B31ECC48-70BE-4337-B8E4-2C01C0F374B6}">
      <dgm:prSet phldrT="[文字]" custT="1"/>
      <dgm:spPr>
        <a:solidFill>
          <a:srgbClr val="7030A0"/>
        </a:solidFill>
      </dgm:spPr>
      <dgm:t>
        <a:bodyPr/>
        <a:lstStyle/>
        <a:p>
          <a:pPr>
            <a:lnSpc>
              <a:spcPts val="4000"/>
            </a:lnSpc>
            <a:spcAft>
              <a:spcPts val="0"/>
            </a:spcAft>
          </a:pPr>
          <a:r>
            <a:rPr lang="zh-TW" altLang="en-US" sz="3200" b="0" dirty="0">
              <a:latin typeface="Adobe 繁黑體 Std B" pitchFamily="34" charset="-120"/>
              <a:ea typeface="Adobe 繁黑體 Std B" pitchFamily="34" charset="-120"/>
            </a:rPr>
            <a:t>由專兼輔導教師、導師及孩子信任之老師，與家長、孩子進行志願選填試探相關輔導措施</a:t>
          </a:r>
        </a:p>
      </dgm:t>
    </dgm:pt>
    <dgm:pt modelId="{B22E053B-6B35-4067-9404-BE8B46A02926}" type="parTrans" cxnId="{294B05F7-4D65-4278-87C5-34E7FDBDE41A}">
      <dgm:prSet/>
      <dgm:spPr/>
      <dgm:t>
        <a:bodyPr/>
        <a:lstStyle/>
        <a:p>
          <a:endParaRPr lang="zh-TW" altLang="en-US" sz="1400">
            <a:latin typeface="Adobe 繁黑體 Std B" pitchFamily="34" charset="-120"/>
            <a:ea typeface="Adobe 繁黑體 Std B" pitchFamily="34" charset="-120"/>
          </a:endParaRPr>
        </a:p>
      </dgm:t>
    </dgm:pt>
    <dgm:pt modelId="{9947C538-9306-4CC3-850C-81339C68F314}" type="sibTrans" cxnId="{294B05F7-4D65-4278-87C5-34E7FDBDE41A}">
      <dgm:prSet/>
      <dgm:spPr/>
      <dgm:t>
        <a:bodyPr/>
        <a:lstStyle/>
        <a:p>
          <a:endParaRPr lang="zh-TW" altLang="en-US" sz="1400">
            <a:latin typeface="Adobe 繁黑體 Std B" pitchFamily="34" charset="-120"/>
            <a:ea typeface="Adobe 繁黑體 Std B" pitchFamily="34" charset="-120"/>
          </a:endParaRPr>
        </a:p>
      </dgm:t>
    </dgm:pt>
    <dgm:pt modelId="{62952F63-00A2-4ECD-97C5-F00E2EEBD734}" type="pres">
      <dgm:prSet presAssocID="{945D3B50-90E7-435C-84B5-F274A0F36D95}" presName="linear" presStyleCnt="0">
        <dgm:presLayoutVars>
          <dgm:dir/>
          <dgm:resizeHandles val="exact"/>
        </dgm:presLayoutVars>
      </dgm:prSet>
      <dgm:spPr/>
      <dgm:t>
        <a:bodyPr/>
        <a:lstStyle/>
        <a:p>
          <a:endParaRPr lang="zh-TW" altLang="en-US"/>
        </a:p>
      </dgm:t>
    </dgm:pt>
    <dgm:pt modelId="{16B405F8-4318-4D2A-86DB-E7C77A69B059}" type="pres">
      <dgm:prSet presAssocID="{BCB8B7B9-1E18-4CA3-99AB-C95990ABEF63}" presName="comp" presStyleCnt="0"/>
      <dgm:spPr/>
    </dgm:pt>
    <dgm:pt modelId="{614E6963-BEB2-40D0-ACB9-4B48EF9B33D1}" type="pres">
      <dgm:prSet presAssocID="{BCB8B7B9-1E18-4CA3-99AB-C95990ABEF63}" presName="box" presStyleLbl="node1" presStyleIdx="0" presStyleCnt="3" custLinFactNeighborX="1724"/>
      <dgm:spPr/>
      <dgm:t>
        <a:bodyPr/>
        <a:lstStyle/>
        <a:p>
          <a:endParaRPr lang="zh-TW" altLang="en-US"/>
        </a:p>
      </dgm:t>
    </dgm:pt>
    <dgm:pt modelId="{CC95DB48-6FE9-4025-83E8-A0C919A93B91}" type="pres">
      <dgm:prSet presAssocID="{BCB8B7B9-1E18-4CA3-99AB-C95990ABEF63}" presName="img" presStyleLbl="fgImgPlace1" presStyleIdx="0" presStyleCnt="3"/>
      <dgm:spPr>
        <a:blipFill rotWithShape="1">
          <a:blip xmlns:r="http://schemas.openxmlformats.org/officeDocument/2006/relationships" r:embed="rId1"/>
          <a:stretch>
            <a:fillRect/>
          </a:stretch>
        </a:blipFill>
      </dgm:spPr>
    </dgm:pt>
    <dgm:pt modelId="{4298EFA7-CB6E-41E6-A3FF-359D579259D1}" type="pres">
      <dgm:prSet presAssocID="{BCB8B7B9-1E18-4CA3-99AB-C95990ABEF63}" presName="text" presStyleLbl="node1" presStyleIdx="0" presStyleCnt="3">
        <dgm:presLayoutVars>
          <dgm:bulletEnabled val="1"/>
        </dgm:presLayoutVars>
      </dgm:prSet>
      <dgm:spPr/>
      <dgm:t>
        <a:bodyPr/>
        <a:lstStyle/>
        <a:p>
          <a:endParaRPr lang="zh-TW" altLang="en-US"/>
        </a:p>
      </dgm:t>
    </dgm:pt>
    <dgm:pt modelId="{841D6A3B-7A6A-4C92-B2E4-D3DF9A6F479E}" type="pres">
      <dgm:prSet presAssocID="{85B6EB30-AE3E-4956-BC57-896204B5D6B1}" presName="spacer" presStyleCnt="0"/>
      <dgm:spPr/>
    </dgm:pt>
    <dgm:pt modelId="{ED6DDB77-7B70-4FA1-83F8-A23B478CED5A}" type="pres">
      <dgm:prSet presAssocID="{710DE70D-D1DD-435F-AB57-712504C01FC7}" presName="comp" presStyleCnt="0"/>
      <dgm:spPr/>
    </dgm:pt>
    <dgm:pt modelId="{55B8F4E3-2D05-4DB1-A505-36A80BCAC101}" type="pres">
      <dgm:prSet presAssocID="{710DE70D-D1DD-435F-AB57-712504C01FC7}" presName="box" presStyleLbl="node1" presStyleIdx="1" presStyleCnt="3"/>
      <dgm:spPr/>
      <dgm:t>
        <a:bodyPr/>
        <a:lstStyle/>
        <a:p>
          <a:endParaRPr lang="zh-TW" altLang="en-US"/>
        </a:p>
      </dgm:t>
    </dgm:pt>
    <dgm:pt modelId="{E84CD187-1CC6-4600-87D4-1B1C5E2C4DA7}" type="pres">
      <dgm:prSet presAssocID="{710DE70D-D1DD-435F-AB57-712504C01FC7}" presName="img" presStyleLbl="fgImgPlace1" presStyleIdx="1" presStyleCnt="3"/>
      <dgm:spPr>
        <a:blipFill rotWithShape="1">
          <a:blip xmlns:r="http://schemas.openxmlformats.org/officeDocument/2006/relationships" r:embed="rId2"/>
          <a:stretch>
            <a:fillRect/>
          </a:stretch>
        </a:blipFill>
      </dgm:spPr>
    </dgm:pt>
    <dgm:pt modelId="{CDFFBB44-B85F-4A05-81F7-24EDBD6101AE}" type="pres">
      <dgm:prSet presAssocID="{710DE70D-D1DD-435F-AB57-712504C01FC7}" presName="text" presStyleLbl="node1" presStyleIdx="1" presStyleCnt="3">
        <dgm:presLayoutVars>
          <dgm:bulletEnabled val="1"/>
        </dgm:presLayoutVars>
      </dgm:prSet>
      <dgm:spPr/>
      <dgm:t>
        <a:bodyPr/>
        <a:lstStyle/>
        <a:p>
          <a:endParaRPr lang="zh-TW" altLang="en-US"/>
        </a:p>
      </dgm:t>
    </dgm:pt>
    <dgm:pt modelId="{5946944B-B8A7-4BF9-BA1E-1F48D4309E94}" type="pres">
      <dgm:prSet presAssocID="{4DB2B6E7-5852-40DB-9DE6-2ECBCCC214D6}" presName="spacer" presStyleCnt="0"/>
      <dgm:spPr/>
    </dgm:pt>
    <dgm:pt modelId="{6C1594D8-BCC1-4674-976B-F8FD43ACCEE0}" type="pres">
      <dgm:prSet presAssocID="{B31ECC48-70BE-4337-B8E4-2C01C0F374B6}" presName="comp" presStyleCnt="0"/>
      <dgm:spPr/>
    </dgm:pt>
    <dgm:pt modelId="{27E8E56E-45AF-403A-B08F-8970A4181D2A}" type="pres">
      <dgm:prSet presAssocID="{B31ECC48-70BE-4337-B8E4-2C01C0F374B6}" presName="box" presStyleLbl="node1" presStyleIdx="2" presStyleCnt="3"/>
      <dgm:spPr/>
      <dgm:t>
        <a:bodyPr/>
        <a:lstStyle/>
        <a:p>
          <a:endParaRPr lang="zh-TW" altLang="en-US"/>
        </a:p>
      </dgm:t>
    </dgm:pt>
    <dgm:pt modelId="{EA471FBE-641F-4C6E-B01C-C0086C3083BA}" type="pres">
      <dgm:prSet presAssocID="{B31ECC48-70BE-4337-B8E4-2C01C0F374B6}" presName="img" presStyleLbl="fgImgPlace1" presStyleIdx="2" presStyleCnt="3"/>
      <dgm:spPr>
        <a:blipFill rotWithShape="1">
          <a:blip xmlns:r="http://schemas.openxmlformats.org/officeDocument/2006/relationships" r:embed="rId3"/>
          <a:stretch>
            <a:fillRect/>
          </a:stretch>
        </a:blipFill>
      </dgm:spPr>
    </dgm:pt>
    <dgm:pt modelId="{CE3FA4A4-0991-44C6-B5BF-EB225E6A5937}" type="pres">
      <dgm:prSet presAssocID="{B31ECC48-70BE-4337-B8E4-2C01C0F374B6}" presName="text" presStyleLbl="node1" presStyleIdx="2" presStyleCnt="3">
        <dgm:presLayoutVars>
          <dgm:bulletEnabled val="1"/>
        </dgm:presLayoutVars>
      </dgm:prSet>
      <dgm:spPr/>
      <dgm:t>
        <a:bodyPr/>
        <a:lstStyle/>
        <a:p>
          <a:endParaRPr lang="zh-TW" altLang="en-US"/>
        </a:p>
      </dgm:t>
    </dgm:pt>
  </dgm:ptLst>
  <dgm:cxnLst>
    <dgm:cxn modelId="{53D67B8F-85E7-184B-9A46-066D8793A095}" type="presOf" srcId="{BCB8B7B9-1E18-4CA3-99AB-C95990ABEF63}" destId="{4298EFA7-CB6E-41E6-A3FF-359D579259D1}" srcOrd="1" destOrd="0" presId="urn:microsoft.com/office/officeart/2005/8/layout/vList4#1"/>
    <dgm:cxn modelId="{4DB67B8B-1CA4-F44F-856B-0C3A4792F675}" type="presOf" srcId="{BCB8B7B9-1E18-4CA3-99AB-C95990ABEF63}" destId="{614E6963-BEB2-40D0-ACB9-4B48EF9B33D1}" srcOrd="0" destOrd="0" presId="urn:microsoft.com/office/officeart/2005/8/layout/vList4#1"/>
    <dgm:cxn modelId="{BAA50444-3775-41B4-AF84-BF121A7D6CB5}" srcId="{945D3B50-90E7-435C-84B5-F274A0F36D95}" destId="{710DE70D-D1DD-435F-AB57-712504C01FC7}" srcOrd="1" destOrd="0" parTransId="{C2EEE8D7-4CE0-4366-A773-98C303007C3C}" sibTransId="{4DB2B6E7-5852-40DB-9DE6-2ECBCCC214D6}"/>
    <dgm:cxn modelId="{30F3FBE0-0727-FD47-90E9-9D6E5D97D581}" type="presOf" srcId="{B31ECC48-70BE-4337-B8E4-2C01C0F374B6}" destId="{CE3FA4A4-0991-44C6-B5BF-EB225E6A5937}" srcOrd="1" destOrd="0" presId="urn:microsoft.com/office/officeart/2005/8/layout/vList4#1"/>
    <dgm:cxn modelId="{232999AD-12CA-2541-A4A8-2CEBB598F112}" type="presOf" srcId="{710DE70D-D1DD-435F-AB57-712504C01FC7}" destId="{55B8F4E3-2D05-4DB1-A505-36A80BCAC101}" srcOrd="0" destOrd="0" presId="urn:microsoft.com/office/officeart/2005/8/layout/vList4#1"/>
    <dgm:cxn modelId="{099A8423-E77B-564C-981F-6C00BE804813}" type="presOf" srcId="{B31ECC48-70BE-4337-B8E4-2C01C0F374B6}" destId="{27E8E56E-45AF-403A-B08F-8970A4181D2A}" srcOrd="0" destOrd="0" presId="urn:microsoft.com/office/officeart/2005/8/layout/vList4#1"/>
    <dgm:cxn modelId="{1A07B47F-D018-5D4A-8A86-C6244262EBC9}" type="presOf" srcId="{710DE70D-D1DD-435F-AB57-712504C01FC7}" destId="{CDFFBB44-B85F-4A05-81F7-24EDBD6101AE}" srcOrd="1" destOrd="0" presId="urn:microsoft.com/office/officeart/2005/8/layout/vList4#1"/>
    <dgm:cxn modelId="{1342743D-B4BC-8148-844D-A45293B287D7}" type="presOf" srcId="{945D3B50-90E7-435C-84B5-F274A0F36D95}" destId="{62952F63-00A2-4ECD-97C5-F00E2EEBD734}" srcOrd="0" destOrd="0" presId="urn:microsoft.com/office/officeart/2005/8/layout/vList4#1"/>
    <dgm:cxn modelId="{294B05F7-4D65-4278-87C5-34E7FDBDE41A}" srcId="{945D3B50-90E7-435C-84B5-F274A0F36D95}" destId="{B31ECC48-70BE-4337-B8E4-2C01C0F374B6}" srcOrd="2" destOrd="0" parTransId="{B22E053B-6B35-4067-9404-BE8B46A02926}" sibTransId="{9947C538-9306-4CC3-850C-81339C68F314}"/>
    <dgm:cxn modelId="{60BB7422-B5CA-4552-BC4C-473CE9FF01F7}" srcId="{945D3B50-90E7-435C-84B5-F274A0F36D95}" destId="{BCB8B7B9-1E18-4CA3-99AB-C95990ABEF63}" srcOrd="0" destOrd="0" parTransId="{7656B396-9CFD-4E86-963F-BFB1443F34C7}" sibTransId="{85B6EB30-AE3E-4956-BC57-896204B5D6B1}"/>
    <dgm:cxn modelId="{F1AD6F68-4A28-EE4C-9911-BDB07CB225E6}" type="presParOf" srcId="{62952F63-00A2-4ECD-97C5-F00E2EEBD734}" destId="{16B405F8-4318-4D2A-86DB-E7C77A69B059}" srcOrd="0" destOrd="0" presId="urn:microsoft.com/office/officeart/2005/8/layout/vList4#1"/>
    <dgm:cxn modelId="{0A818AA1-1D62-8C4B-9A73-FA922E0C592C}" type="presParOf" srcId="{16B405F8-4318-4D2A-86DB-E7C77A69B059}" destId="{614E6963-BEB2-40D0-ACB9-4B48EF9B33D1}" srcOrd="0" destOrd="0" presId="urn:microsoft.com/office/officeart/2005/8/layout/vList4#1"/>
    <dgm:cxn modelId="{43EE3D62-CBFF-AF46-BA31-D0DDE264EC81}" type="presParOf" srcId="{16B405F8-4318-4D2A-86DB-E7C77A69B059}" destId="{CC95DB48-6FE9-4025-83E8-A0C919A93B91}" srcOrd="1" destOrd="0" presId="urn:microsoft.com/office/officeart/2005/8/layout/vList4#1"/>
    <dgm:cxn modelId="{C502E8B5-738F-CE4C-94D3-D203976F1EA9}" type="presParOf" srcId="{16B405F8-4318-4D2A-86DB-E7C77A69B059}" destId="{4298EFA7-CB6E-41E6-A3FF-359D579259D1}" srcOrd="2" destOrd="0" presId="urn:microsoft.com/office/officeart/2005/8/layout/vList4#1"/>
    <dgm:cxn modelId="{831BD97A-1F6C-B94F-AFA8-4860680F4101}" type="presParOf" srcId="{62952F63-00A2-4ECD-97C5-F00E2EEBD734}" destId="{841D6A3B-7A6A-4C92-B2E4-D3DF9A6F479E}" srcOrd="1" destOrd="0" presId="urn:microsoft.com/office/officeart/2005/8/layout/vList4#1"/>
    <dgm:cxn modelId="{6A40DB98-93AF-714B-B41E-3430F9ABEE2E}" type="presParOf" srcId="{62952F63-00A2-4ECD-97C5-F00E2EEBD734}" destId="{ED6DDB77-7B70-4FA1-83F8-A23B478CED5A}" srcOrd="2" destOrd="0" presId="urn:microsoft.com/office/officeart/2005/8/layout/vList4#1"/>
    <dgm:cxn modelId="{6DC355D2-8ED9-244C-AE25-2EEDF8047F33}" type="presParOf" srcId="{ED6DDB77-7B70-4FA1-83F8-A23B478CED5A}" destId="{55B8F4E3-2D05-4DB1-A505-36A80BCAC101}" srcOrd="0" destOrd="0" presId="urn:microsoft.com/office/officeart/2005/8/layout/vList4#1"/>
    <dgm:cxn modelId="{D580EACD-C27E-3D4F-9C22-7340A91D383C}" type="presParOf" srcId="{ED6DDB77-7B70-4FA1-83F8-A23B478CED5A}" destId="{E84CD187-1CC6-4600-87D4-1B1C5E2C4DA7}" srcOrd="1" destOrd="0" presId="urn:microsoft.com/office/officeart/2005/8/layout/vList4#1"/>
    <dgm:cxn modelId="{1AC91050-3C8C-9341-9101-F64D9E566FBA}" type="presParOf" srcId="{ED6DDB77-7B70-4FA1-83F8-A23B478CED5A}" destId="{CDFFBB44-B85F-4A05-81F7-24EDBD6101AE}" srcOrd="2" destOrd="0" presId="urn:microsoft.com/office/officeart/2005/8/layout/vList4#1"/>
    <dgm:cxn modelId="{8326E91D-105F-EE42-868E-F7FE63B34A10}" type="presParOf" srcId="{62952F63-00A2-4ECD-97C5-F00E2EEBD734}" destId="{5946944B-B8A7-4BF9-BA1E-1F48D4309E94}" srcOrd="3" destOrd="0" presId="urn:microsoft.com/office/officeart/2005/8/layout/vList4#1"/>
    <dgm:cxn modelId="{5DBA0596-D9E8-BD47-8F2F-B5F8999F184F}" type="presParOf" srcId="{62952F63-00A2-4ECD-97C5-F00E2EEBD734}" destId="{6C1594D8-BCC1-4674-976B-F8FD43ACCEE0}" srcOrd="4" destOrd="0" presId="urn:microsoft.com/office/officeart/2005/8/layout/vList4#1"/>
    <dgm:cxn modelId="{B3029281-F3FB-B54C-A03D-8486C450950A}" type="presParOf" srcId="{6C1594D8-BCC1-4674-976B-F8FD43ACCEE0}" destId="{27E8E56E-45AF-403A-B08F-8970A4181D2A}" srcOrd="0" destOrd="0" presId="urn:microsoft.com/office/officeart/2005/8/layout/vList4#1"/>
    <dgm:cxn modelId="{ED6A9F78-50B6-AB4E-9D2D-8A68B0A91526}" type="presParOf" srcId="{6C1594D8-BCC1-4674-976B-F8FD43ACCEE0}" destId="{EA471FBE-641F-4C6E-B01C-C0086C3083BA}" srcOrd="1" destOrd="0" presId="urn:microsoft.com/office/officeart/2005/8/layout/vList4#1"/>
    <dgm:cxn modelId="{86E79DBD-C85A-A944-BAA9-95DF5809CA35}" type="presParOf" srcId="{6C1594D8-BCC1-4674-976B-F8FD43ACCEE0}" destId="{CE3FA4A4-0991-44C6-B5BF-EB225E6A5937}" srcOrd="2" destOrd="0" presId="urn:microsoft.com/office/officeart/2005/8/layout/vList4#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E7FB022-EEB9-4DE1-8CBE-DB865A521DE9}" type="doc">
      <dgm:prSet loTypeId="urn:microsoft.com/office/officeart/2005/8/layout/hProcess9" loCatId="process" qsTypeId="urn:microsoft.com/office/officeart/2005/8/quickstyle/simple1" qsCatId="simple" csTypeId="urn:microsoft.com/office/officeart/2005/8/colors/colorful2" csCatId="colorful" phldr="1"/>
      <dgm:spPr/>
    </dgm:pt>
    <dgm:pt modelId="{17414668-8E7C-4E21-B6B3-47472D869B83}">
      <dgm:prSet phldrT="[文字]" custT="1"/>
      <dgm:spPr>
        <a:ln w="38100">
          <a:solidFill>
            <a:schemeClr val="bg1"/>
          </a:solidFill>
        </a:ln>
      </dgm:spPr>
      <dgm:t>
        <a:bodyPr/>
        <a:lstStyle/>
        <a:p>
          <a:pPr>
            <a:lnSpc>
              <a:spcPts val="4200"/>
            </a:lnSpc>
            <a:spcAft>
              <a:spcPts val="0"/>
            </a:spcAft>
          </a:pPr>
          <a:r>
            <a:rPr lang="zh-TW" altLang="en-US" sz="3600" b="0" dirty="0">
              <a:solidFill>
                <a:schemeClr val="accent3">
                  <a:lumMod val="20000"/>
                  <a:lumOff val="80000"/>
                </a:schemeClr>
              </a:solidFill>
              <a:effectLst/>
              <a:latin typeface="標楷體" pitchFamily="65" charset="-120"/>
              <a:ea typeface="標楷體" pitchFamily="65" charset="-120"/>
            </a:rPr>
            <a:t>探索體驗</a:t>
          </a:r>
        </a:p>
      </dgm:t>
    </dgm:pt>
    <dgm:pt modelId="{C0DF0925-6305-4C9F-B17C-0A6FACFA9506}" type="parTrans" cxnId="{5ECA2F85-633C-4971-80F5-9E5AA0F40480}">
      <dgm:prSet/>
      <dgm:spPr/>
      <dgm:t>
        <a:bodyPr/>
        <a:lstStyle/>
        <a:p>
          <a:endParaRPr lang="zh-TW" altLang="en-US"/>
        </a:p>
      </dgm:t>
    </dgm:pt>
    <dgm:pt modelId="{87A83350-A49D-4414-8AAB-AE3F799D8BD6}" type="sibTrans" cxnId="{5ECA2F85-633C-4971-80F5-9E5AA0F40480}">
      <dgm:prSet/>
      <dgm:spPr/>
      <dgm:t>
        <a:bodyPr/>
        <a:lstStyle/>
        <a:p>
          <a:endParaRPr lang="zh-TW" altLang="en-US"/>
        </a:p>
      </dgm:t>
    </dgm:pt>
    <dgm:pt modelId="{CEE05894-7822-459E-AC61-D2BB51DABDA4}">
      <dgm:prSet phldrT="[文字]" custT="1"/>
      <dgm:spPr>
        <a:ln w="38100">
          <a:solidFill>
            <a:schemeClr val="bg1"/>
          </a:solidFill>
        </a:ln>
      </dgm:spPr>
      <dgm:t>
        <a:bodyPr/>
        <a:lstStyle/>
        <a:p>
          <a:pPr>
            <a:lnSpc>
              <a:spcPts val="4200"/>
            </a:lnSpc>
            <a:spcAft>
              <a:spcPts val="0"/>
            </a:spcAft>
          </a:pPr>
          <a:r>
            <a:rPr lang="zh-TW" altLang="en-US" sz="3600" b="0" dirty="0">
              <a:solidFill>
                <a:srgbClr val="C00000"/>
              </a:solidFill>
              <a:effectLst/>
              <a:latin typeface="標楷體" pitchFamily="65" charset="-120"/>
              <a:ea typeface="標楷體" pitchFamily="65" charset="-120"/>
            </a:rPr>
            <a:t>統整省思</a:t>
          </a:r>
        </a:p>
      </dgm:t>
    </dgm:pt>
    <dgm:pt modelId="{B9EB8885-14C4-4395-8887-B36CA3BA7F16}" type="parTrans" cxnId="{27F197B4-1DCB-4997-8B48-B5B6D744CFB4}">
      <dgm:prSet/>
      <dgm:spPr/>
      <dgm:t>
        <a:bodyPr/>
        <a:lstStyle/>
        <a:p>
          <a:endParaRPr lang="zh-TW" altLang="en-US"/>
        </a:p>
      </dgm:t>
    </dgm:pt>
    <dgm:pt modelId="{C5EF45AB-16E1-4A98-913D-B0D95AB2EDB0}" type="sibTrans" cxnId="{27F197B4-1DCB-4997-8B48-B5B6D744CFB4}">
      <dgm:prSet/>
      <dgm:spPr/>
      <dgm:t>
        <a:bodyPr/>
        <a:lstStyle/>
        <a:p>
          <a:endParaRPr lang="zh-TW" altLang="en-US"/>
        </a:p>
      </dgm:t>
    </dgm:pt>
    <dgm:pt modelId="{77867A4E-1F63-4D93-8B2F-BC03263C86AC}">
      <dgm:prSet phldrT="[文字]" custT="1"/>
      <dgm:spPr>
        <a:ln w="38100">
          <a:solidFill>
            <a:schemeClr val="bg1"/>
          </a:solidFill>
        </a:ln>
      </dgm:spPr>
      <dgm:t>
        <a:bodyPr/>
        <a:lstStyle/>
        <a:p>
          <a:pPr>
            <a:lnSpc>
              <a:spcPts val="4200"/>
            </a:lnSpc>
            <a:spcAft>
              <a:spcPts val="0"/>
            </a:spcAft>
          </a:pPr>
          <a:r>
            <a:rPr lang="zh-TW" altLang="en-US" sz="3600" b="0" dirty="0">
              <a:solidFill>
                <a:srgbClr val="FFFF00"/>
              </a:solidFill>
              <a:effectLst/>
              <a:latin typeface="標楷體" pitchFamily="65" charset="-120"/>
              <a:ea typeface="標楷體" pitchFamily="65" charset="-120"/>
            </a:rPr>
            <a:t>宣導培訓</a:t>
          </a:r>
        </a:p>
      </dgm:t>
    </dgm:pt>
    <dgm:pt modelId="{27880CE7-BB04-4AC9-85A1-5B22670DDD02}" type="parTrans" cxnId="{45440E86-CBD2-4353-8DD2-A6DAEC348622}">
      <dgm:prSet/>
      <dgm:spPr/>
      <dgm:t>
        <a:bodyPr/>
        <a:lstStyle/>
        <a:p>
          <a:endParaRPr lang="zh-TW" altLang="en-US"/>
        </a:p>
      </dgm:t>
    </dgm:pt>
    <dgm:pt modelId="{616B5496-1971-49C3-A82B-306757527324}" type="sibTrans" cxnId="{45440E86-CBD2-4353-8DD2-A6DAEC348622}">
      <dgm:prSet/>
      <dgm:spPr/>
      <dgm:t>
        <a:bodyPr/>
        <a:lstStyle/>
        <a:p>
          <a:endParaRPr lang="zh-TW" altLang="en-US"/>
        </a:p>
      </dgm:t>
    </dgm:pt>
    <dgm:pt modelId="{998F1B80-43EE-4DE1-AC7B-CE25668C6D86}" type="pres">
      <dgm:prSet presAssocID="{1E7FB022-EEB9-4DE1-8CBE-DB865A521DE9}" presName="CompostProcess" presStyleCnt="0">
        <dgm:presLayoutVars>
          <dgm:dir/>
          <dgm:resizeHandles val="exact"/>
        </dgm:presLayoutVars>
      </dgm:prSet>
      <dgm:spPr/>
    </dgm:pt>
    <dgm:pt modelId="{F9281329-A4AE-4C8F-832C-BF34028495B7}" type="pres">
      <dgm:prSet presAssocID="{1E7FB022-EEB9-4DE1-8CBE-DB865A521DE9}" presName="arrow" presStyleLbl="bgShp" presStyleIdx="0" presStyleCnt="1" custScaleX="116703" custLinFactNeighborX="1027" custLinFactNeighborY="1943"/>
      <dgm:spPr>
        <a:gradFill rotWithShape="0">
          <a:gsLst>
            <a:gs pos="0">
              <a:schemeClr val="tx2">
                <a:lumMod val="75000"/>
              </a:schemeClr>
            </a:gs>
            <a:gs pos="50000">
              <a:schemeClr val="accent1">
                <a:tint val="44500"/>
                <a:satMod val="160000"/>
              </a:schemeClr>
            </a:gs>
            <a:gs pos="100000">
              <a:schemeClr val="tx2">
                <a:lumMod val="75000"/>
              </a:schemeClr>
            </a:gs>
          </a:gsLst>
          <a:lin ang="5400000" scaled="0"/>
        </a:gradFill>
        <a:ln w="12700"/>
      </dgm:spPr>
    </dgm:pt>
    <dgm:pt modelId="{4AAB0BAB-227D-4120-8699-4E4878BB4821}" type="pres">
      <dgm:prSet presAssocID="{1E7FB022-EEB9-4DE1-8CBE-DB865A521DE9}" presName="linearProcess" presStyleCnt="0"/>
      <dgm:spPr/>
    </dgm:pt>
    <dgm:pt modelId="{9D93E39F-8CC9-4A1E-9671-C0176B6C9E64}" type="pres">
      <dgm:prSet presAssocID="{77867A4E-1F63-4D93-8B2F-BC03263C86AC}" presName="textNode" presStyleLbl="node1" presStyleIdx="0" presStyleCnt="3">
        <dgm:presLayoutVars>
          <dgm:bulletEnabled val="1"/>
        </dgm:presLayoutVars>
      </dgm:prSet>
      <dgm:spPr/>
      <dgm:t>
        <a:bodyPr/>
        <a:lstStyle/>
        <a:p>
          <a:endParaRPr lang="zh-TW" altLang="en-US"/>
        </a:p>
      </dgm:t>
    </dgm:pt>
    <dgm:pt modelId="{BC4503DE-39A3-4E69-8C22-6E0F8A8550A8}" type="pres">
      <dgm:prSet presAssocID="{616B5496-1971-49C3-A82B-306757527324}" presName="sibTrans" presStyleCnt="0"/>
      <dgm:spPr/>
    </dgm:pt>
    <dgm:pt modelId="{F97E00A9-C840-4AB2-A506-BD14EC6DCCD8}" type="pres">
      <dgm:prSet presAssocID="{17414668-8E7C-4E21-B6B3-47472D869B83}" presName="textNode" presStyleLbl="node1" presStyleIdx="1" presStyleCnt="3">
        <dgm:presLayoutVars>
          <dgm:bulletEnabled val="1"/>
        </dgm:presLayoutVars>
      </dgm:prSet>
      <dgm:spPr/>
      <dgm:t>
        <a:bodyPr/>
        <a:lstStyle/>
        <a:p>
          <a:endParaRPr lang="zh-TW" altLang="en-US"/>
        </a:p>
      </dgm:t>
    </dgm:pt>
    <dgm:pt modelId="{C720EB95-CD69-45DA-ABE0-FE26936DFC9D}" type="pres">
      <dgm:prSet presAssocID="{87A83350-A49D-4414-8AAB-AE3F799D8BD6}" presName="sibTrans" presStyleCnt="0"/>
      <dgm:spPr/>
    </dgm:pt>
    <dgm:pt modelId="{D6F3213F-45E8-425A-903B-FFC4010A3E0D}" type="pres">
      <dgm:prSet presAssocID="{CEE05894-7822-459E-AC61-D2BB51DABDA4}" presName="textNode" presStyleLbl="node1" presStyleIdx="2" presStyleCnt="3">
        <dgm:presLayoutVars>
          <dgm:bulletEnabled val="1"/>
        </dgm:presLayoutVars>
      </dgm:prSet>
      <dgm:spPr/>
      <dgm:t>
        <a:bodyPr/>
        <a:lstStyle/>
        <a:p>
          <a:endParaRPr lang="zh-TW" altLang="en-US"/>
        </a:p>
      </dgm:t>
    </dgm:pt>
  </dgm:ptLst>
  <dgm:cxnLst>
    <dgm:cxn modelId="{46C8AD3F-BB9C-43C9-93BC-E90F47BD370B}" type="presOf" srcId="{17414668-8E7C-4E21-B6B3-47472D869B83}" destId="{F97E00A9-C840-4AB2-A506-BD14EC6DCCD8}" srcOrd="0" destOrd="0" presId="urn:microsoft.com/office/officeart/2005/8/layout/hProcess9"/>
    <dgm:cxn modelId="{6CAB8133-723D-4C14-8685-6E1808D1C689}" type="presOf" srcId="{1E7FB022-EEB9-4DE1-8CBE-DB865A521DE9}" destId="{998F1B80-43EE-4DE1-AC7B-CE25668C6D86}" srcOrd="0" destOrd="0" presId="urn:microsoft.com/office/officeart/2005/8/layout/hProcess9"/>
    <dgm:cxn modelId="{45440E86-CBD2-4353-8DD2-A6DAEC348622}" srcId="{1E7FB022-EEB9-4DE1-8CBE-DB865A521DE9}" destId="{77867A4E-1F63-4D93-8B2F-BC03263C86AC}" srcOrd="0" destOrd="0" parTransId="{27880CE7-BB04-4AC9-85A1-5B22670DDD02}" sibTransId="{616B5496-1971-49C3-A82B-306757527324}"/>
    <dgm:cxn modelId="{5ECA2F85-633C-4971-80F5-9E5AA0F40480}" srcId="{1E7FB022-EEB9-4DE1-8CBE-DB865A521DE9}" destId="{17414668-8E7C-4E21-B6B3-47472D869B83}" srcOrd="1" destOrd="0" parTransId="{C0DF0925-6305-4C9F-B17C-0A6FACFA9506}" sibTransId="{87A83350-A49D-4414-8AAB-AE3F799D8BD6}"/>
    <dgm:cxn modelId="{3871FE08-3D37-4270-A79F-C0D3E5A04C11}" type="presOf" srcId="{77867A4E-1F63-4D93-8B2F-BC03263C86AC}" destId="{9D93E39F-8CC9-4A1E-9671-C0176B6C9E64}" srcOrd="0" destOrd="0" presId="urn:microsoft.com/office/officeart/2005/8/layout/hProcess9"/>
    <dgm:cxn modelId="{4C2CCFE9-4680-4BA7-A118-5B4FF5E4E65F}" type="presOf" srcId="{CEE05894-7822-459E-AC61-D2BB51DABDA4}" destId="{D6F3213F-45E8-425A-903B-FFC4010A3E0D}" srcOrd="0" destOrd="0" presId="urn:microsoft.com/office/officeart/2005/8/layout/hProcess9"/>
    <dgm:cxn modelId="{27F197B4-1DCB-4997-8B48-B5B6D744CFB4}" srcId="{1E7FB022-EEB9-4DE1-8CBE-DB865A521DE9}" destId="{CEE05894-7822-459E-AC61-D2BB51DABDA4}" srcOrd="2" destOrd="0" parTransId="{B9EB8885-14C4-4395-8887-B36CA3BA7F16}" sibTransId="{C5EF45AB-16E1-4A98-913D-B0D95AB2EDB0}"/>
    <dgm:cxn modelId="{3976470A-6DF7-4900-AFE2-05A1E9D8815F}" type="presParOf" srcId="{998F1B80-43EE-4DE1-AC7B-CE25668C6D86}" destId="{F9281329-A4AE-4C8F-832C-BF34028495B7}" srcOrd="0" destOrd="0" presId="urn:microsoft.com/office/officeart/2005/8/layout/hProcess9"/>
    <dgm:cxn modelId="{119D5F53-9C0E-497A-B82D-C220DCA95514}" type="presParOf" srcId="{998F1B80-43EE-4DE1-AC7B-CE25668C6D86}" destId="{4AAB0BAB-227D-4120-8699-4E4878BB4821}" srcOrd="1" destOrd="0" presId="urn:microsoft.com/office/officeart/2005/8/layout/hProcess9"/>
    <dgm:cxn modelId="{66B6F6DC-C963-4FA5-AA7E-42A89D73F827}" type="presParOf" srcId="{4AAB0BAB-227D-4120-8699-4E4878BB4821}" destId="{9D93E39F-8CC9-4A1E-9671-C0176B6C9E64}" srcOrd="0" destOrd="0" presId="urn:microsoft.com/office/officeart/2005/8/layout/hProcess9"/>
    <dgm:cxn modelId="{19321C3A-0FAF-4E93-B65C-2D03171B95F5}" type="presParOf" srcId="{4AAB0BAB-227D-4120-8699-4E4878BB4821}" destId="{BC4503DE-39A3-4E69-8C22-6E0F8A8550A8}" srcOrd="1" destOrd="0" presId="urn:microsoft.com/office/officeart/2005/8/layout/hProcess9"/>
    <dgm:cxn modelId="{C813A169-9A4B-45A2-8566-0740986F379B}" type="presParOf" srcId="{4AAB0BAB-227D-4120-8699-4E4878BB4821}" destId="{F97E00A9-C840-4AB2-A506-BD14EC6DCCD8}" srcOrd="2" destOrd="0" presId="urn:microsoft.com/office/officeart/2005/8/layout/hProcess9"/>
    <dgm:cxn modelId="{A24D0164-F8E9-4BFF-B1C6-AE94F5A7243B}" type="presParOf" srcId="{4AAB0BAB-227D-4120-8699-4E4878BB4821}" destId="{C720EB95-CD69-45DA-ABE0-FE26936DFC9D}" srcOrd="3" destOrd="0" presId="urn:microsoft.com/office/officeart/2005/8/layout/hProcess9"/>
    <dgm:cxn modelId="{CA63C9E7-C924-4595-906C-9DE24B3D41AB}" type="presParOf" srcId="{4AAB0BAB-227D-4120-8699-4E4878BB4821}" destId="{D6F3213F-45E8-425A-903B-FFC4010A3E0D}"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16DD079-6D2A-4124-9430-F092A875A64F}" type="doc">
      <dgm:prSet loTypeId="urn:microsoft.com/office/officeart/2005/8/layout/hList6" loCatId="list" qsTypeId="urn:microsoft.com/office/officeart/2005/8/quickstyle/3d1" qsCatId="3D" csTypeId="urn:microsoft.com/office/officeart/2005/8/colors/colorful5" csCatId="colorful" phldr="1"/>
      <dgm:spPr/>
      <dgm:t>
        <a:bodyPr/>
        <a:lstStyle/>
        <a:p>
          <a:endParaRPr lang="zh-TW" altLang="en-US"/>
        </a:p>
      </dgm:t>
    </dgm:pt>
    <dgm:pt modelId="{1B975278-D5EA-43DF-8E5F-5ADBBA4CE55D}">
      <dgm:prSet phldrT="[文字]" custT="1"/>
      <dgm:spPr/>
      <dgm:t>
        <a:bodyPr/>
        <a:lstStyle/>
        <a:p>
          <a:pPr rtl="0"/>
          <a:r>
            <a:rPr kumimoji="0" lang="zh-TW" altLang="en-US" sz="4000" b="1" i="0" u="none" strike="noStrike" cap="none" spc="0" normalizeH="0" baseline="0" noProof="0" dirty="0">
              <a:ln/>
              <a:solidFill>
                <a:schemeClr val="bg1"/>
              </a:solidFill>
              <a:effectLst/>
              <a:uLnTx/>
              <a:uFillTx/>
              <a:latin typeface="Adobe 繁黑體 Std B" pitchFamily="34" charset="-120"/>
              <a:ea typeface="Adobe 繁黑體 Std B" pitchFamily="34" charset="-120"/>
              <a:cs typeface="+mn-cs"/>
            </a:rPr>
            <a:t>重視弱勢</a:t>
          </a:r>
          <a:r>
            <a:rPr kumimoji="0" lang="en-US" altLang="zh-TW" sz="4000" b="1" i="0" u="none" strike="noStrike" cap="none" spc="0" normalizeH="0" baseline="0" noProof="0" dirty="0">
              <a:ln/>
              <a:solidFill>
                <a:schemeClr val="bg1"/>
              </a:solidFill>
              <a:effectLst/>
              <a:uLnTx/>
              <a:uFillTx/>
              <a:latin typeface="Adobe 繁黑體 Std B" pitchFamily="34" charset="-120"/>
              <a:ea typeface="Adobe 繁黑體 Std B" pitchFamily="34" charset="-120"/>
              <a:cs typeface="+mn-cs"/>
            </a:rPr>
            <a:t/>
          </a:r>
          <a:br>
            <a:rPr kumimoji="0" lang="en-US" altLang="zh-TW" sz="4000" b="1" i="0" u="none" strike="noStrike" cap="none" spc="0" normalizeH="0" baseline="0" noProof="0" dirty="0">
              <a:ln/>
              <a:solidFill>
                <a:schemeClr val="bg1"/>
              </a:solidFill>
              <a:effectLst/>
              <a:uLnTx/>
              <a:uFillTx/>
              <a:latin typeface="Adobe 繁黑體 Std B" pitchFamily="34" charset="-120"/>
              <a:ea typeface="Adobe 繁黑體 Std B" pitchFamily="34" charset="-120"/>
              <a:cs typeface="+mn-cs"/>
            </a:rPr>
          </a:br>
          <a:r>
            <a:rPr kumimoji="0" lang="zh-TW" altLang="en-US" sz="4000" b="1" i="0" u="none" strike="noStrike" cap="none" spc="0" normalizeH="0" baseline="0" noProof="0" dirty="0">
              <a:ln/>
              <a:solidFill>
                <a:schemeClr val="bg1"/>
              </a:solidFill>
              <a:effectLst/>
              <a:uLnTx/>
              <a:uFillTx/>
              <a:latin typeface="Adobe 繁黑體 Std B" pitchFamily="34" charset="-120"/>
              <a:ea typeface="Adobe 繁黑體 Std B" pitchFamily="34" charset="-120"/>
              <a:cs typeface="+mn-cs"/>
            </a:rPr>
            <a:t>主動關懷</a:t>
          </a:r>
          <a:endParaRPr lang="zh-TW" altLang="en-US" sz="4000" dirty="0">
            <a:solidFill>
              <a:schemeClr val="bg1"/>
            </a:solidFill>
            <a:effectLst/>
            <a:latin typeface="Adobe 繁黑體 Std B" pitchFamily="34" charset="-120"/>
            <a:ea typeface="Adobe 繁黑體 Std B" pitchFamily="34" charset="-120"/>
          </a:endParaRPr>
        </a:p>
      </dgm:t>
    </dgm:pt>
    <dgm:pt modelId="{E4D1FAEC-78AB-4A76-912E-4095C3787936}" type="parTrans" cxnId="{BEA45D02-5701-447A-9484-7B5C8AF667A7}">
      <dgm:prSet/>
      <dgm:spPr/>
      <dgm:t>
        <a:bodyPr/>
        <a:lstStyle/>
        <a:p>
          <a:endParaRPr lang="zh-TW" altLang="en-US" sz="3600">
            <a:latin typeface="Adobe 繁黑體 Std B" pitchFamily="34" charset="-120"/>
            <a:ea typeface="Adobe 繁黑體 Std B" pitchFamily="34" charset="-120"/>
          </a:endParaRPr>
        </a:p>
      </dgm:t>
    </dgm:pt>
    <dgm:pt modelId="{263CF50C-7458-4F1A-9C50-F7D2E53388D1}" type="sibTrans" cxnId="{BEA45D02-5701-447A-9484-7B5C8AF667A7}">
      <dgm:prSet/>
      <dgm:spPr/>
      <dgm:t>
        <a:bodyPr/>
        <a:lstStyle/>
        <a:p>
          <a:endParaRPr lang="zh-TW" altLang="en-US" sz="3600">
            <a:latin typeface="Adobe 繁黑體 Std B" pitchFamily="34" charset="-120"/>
            <a:ea typeface="Adobe 繁黑體 Std B" pitchFamily="34" charset="-120"/>
          </a:endParaRPr>
        </a:p>
      </dgm:t>
    </dgm:pt>
    <dgm:pt modelId="{09A258A2-702F-40E9-9AA9-563290786699}">
      <dgm:prSet phldrT="[文字]" custT="1"/>
      <dgm:spPr/>
      <dgm:t>
        <a:bodyPr/>
        <a:lstStyle/>
        <a:p>
          <a:pPr rtl="0"/>
          <a:r>
            <a:rPr lang="zh-TW" altLang="en-US" sz="4200" b="1" dirty="0">
              <a:solidFill>
                <a:schemeClr val="accent6">
                  <a:lumMod val="20000"/>
                  <a:lumOff val="80000"/>
                </a:schemeClr>
              </a:solidFill>
              <a:effectLst>
                <a:outerShdw blurRad="38100" dist="38100" dir="2700000" algn="tl">
                  <a:srgbClr val="000000">
                    <a:alpha val="43137"/>
                  </a:srgbClr>
                </a:outerShdw>
              </a:effectLst>
              <a:latin typeface="Adobe 繁黑體 Std B" pitchFamily="34" charset="-120"/>
              <a:ea typeface="Adobe 繁黑體 Std B" pitchFamily="34" charset="-120"/>
            </a:rPr>
            <a:t>適性選擇</a:t>
          </a:r>
          <a:r>
            <a:rPr lang="en-US" altLang="zh-TW" sz="4200" b="1" dirty="0">
              <a:solidFill>
                <a:schemeClr val="accent6">
                  <a:lumMod val="20000"/>
                  <a:lumOff val="80000"/>
                </a:schemeClr>
              </a:solidFill>
              <a:effectLst>
                <a:outerShdw blurRad="38100" dist="38100" dir="2700000" algn="tl">
                  <a:srgbClr val="000000">
                    <a:alpha val="43137"/>
                  </a:srgbClr>
                </a:outerShdw>
              </a:effectLst>
              <a:latin typeface="Adobe 繁黑體 Std B" pitchFamily="34" charset="-120"/>
              <a:ea typeface="Adobe 繁黑體 Std B" pitchFamily="34" charset="-120"/>
            </a:rPr>
            <a:t/>
          </a:r>
          <a:br>
            <a:rPr lang="en-US" altLang="zh-TW" sz="4200" b="1" dirty="0">
              <a:solidFill>
                <a:schemeClr val="accent6">
                  <a:lumMod val="20000"/>
                  <a:lumOff val="80000"/>
                </a:schemeClr>
              </a:solidFill>
              <a:effectLst>
                <a:outerShdw blurRad="38100" dist="38100" dir="2700000" algn="tl">
                  <a:srgbClr val="000000">
                    <a:alpha val="43137"/>
                  </a:srgbClr>
                </a:outerShdw>
              </a:effectLst>
              <a:latin typeface="Adobe 繁黑體 Std B" pitchFamily="34" charset="-120"/>
              <a:ea typeface="Adobe 繁黑體 Std B" pitchFamily="34" charset="-120"/>
            </a:rPr>
          </a:br>
          <a:r>
            <a:rPr lang="zh-TW" altLang="en-US" sz="4200" b="1" dirty="0">
              <a:solidFill>
                <a:schemeClr val="accent6">
                  <a:lumMod val="20000"/>
                  <a:lumOff val="80000"/>
                </a:schemeClr>
              </a:solidFill>
              <a:effectLst>
                <a:outerShdw blurRad="38100" dist="38100" dir="2700000" algn="tl">
                  <a:srgbClr val="000000">
                    <a:alpha val="43137"/>
                  </a:srgbClr>
                </a:outerShdw>
              </a:effectLst>
              <a:latin typeface="Adobe 繁黑體 Std B" pitchFamily="34" charset="-120"/>
              <a:ea typeface="Adobe 繁黑體 Std B" pitchFamily="34" charset="-120"/>
            </a:rPr>
            <a:t>就近入學</a:t>
          </a:r>
          <a:endParaRPr lang="zh-TW" altLang="en-US" sz="4200" dirty="0">
            <a:solidFill>
              <a:schemeClr val="accent6">
                <a:lumMod val="20000"/>
                <a:lumOff val="80000"/>
              </a:schemeClr>
            </a:solidFill>
            <a:latin typeface="Adobe 繁黑體 Std B" pitchFamily="34" charset="-120"/>
            <a:ea typeface="Adobe 繁黑體 Std B" pitchFamily="34" charset="-120"/>
          </a:endParaRPr>
        </a:p>
      </dgm:t>
    </dgm:pt>
    <dgm:pt modelId="{BF0ED1F1-3F9D-4672-BF0E-2B5306E747B0}" type="parTrans" cxnId="{5D83145A-3B5A-446F-AC70-A2EB3F174B5A}">
      <dgm:prSet/>
      <dgm:spPr/>
      <dgm:t>
        <a:bodyPr/>
        <a:lstStyle/>
        <a:p>
          <a:endParaRPr lang="zh-TW" altLang="en-US" sz="3600">
            <a:latin typeface="Adobe 繁黑體 Std B" pitchFamily="34" charset="-120"/>
            <a:ea typeface="Adobe 繁黑體 Std B" pitchFamily="34" charset="-120"/>
          </a:endParaRPr>
        </a:p>
      </dgm:t>
    </dgm:pt>
    <dgm:pt modelId="{A96B8EDF-0D09-433C-8CB5-5536AE9FF745}" type="sibTrans" cxnId="{5D83145A-3B5A-446F-AC70-A2EB3F174B5A}">
      <dgm:prSet/>
      <dgm:spPr/>
      <dgm:t>
        <a:bodyPr/>
        <a:lstStyle/>
        <a:p>
          <a:endParaRPr lang="zh-TW" altLang="en-US" sz="3600">
            <a:latin typeface="Adobe 繁黑體 Std B" pitchFamily="34" charset="-120"/>
            <a:ea typeface="Adobe 繁黑體 Std B" pitchFamily="34" charset="-120"/>
          </a:endParaRPr>
        </a:p>
      </dgm:t>
    </dgm:pt>
    <dgm:pt modelId="{38B8F17C-8D56-4D55-AE0D-306DA191DDBE}">
      <dgm:prSet phldrT="[文字]" custT="1"/>
      <dgm:spPr/>
      <dgm:t>
        <a:bodyPr/>
        <a:lstStyle/>
        <a:p>
          <a:pPr rtl="0"/>
          <a:r>
            <a:rPr lang="zh-TW" altLang="en-US" sz="4000" b="1" dirty="0">
              <a:solidFill>
                <a:srgbClr val="FFFF66"/>
              </a:solidFill>
              <a:effectLst>
                <a:glow rad="228600">
                  <a:schemeClr val="accent3">
                    <a:satMod val="175000"/>
                    <a:alpha val="40000"/>
                  </a:schemeClr>
                </a:glow>
              </a:effectLst>
              <a:latin typeface="Adobe 繁黑體 Std B" pitchFamily="34" charset="-120"/>
              <a:ea typeface="Adobe 繁黑體 Std B" pitchFamily="34" charset="-120"/>
            </a:rPr>
            <a:t>強化宣導生涯進路</a:t>
          </a:r>
          <a:endParaRPr lang="zh-TW" altLang="en-US" sz="4000" dirty="0">
            <a:solidFill>
              <a:srgbClr val="FFFF66"/>
            </a:solidFill>
            <a:latin typeface="Adobe 繁黑體 Std B" pitchFamily="34" charset="-120"/>
            <a:ea typeface="Adobe 繁黑體 Std B" pitchFamily="34" charset="-120"/>
          </a:endParaRPr>
        </a:p>
      </dgm:t>
      <dgm:extLst>
        <a:ext uri="{E40237B7-FDA0-4F09-8148-C483321AD2D9}">
          <dgm14:cNvPr xmlns:dgm14="http://schemas.microsoft.com/office/drawing/2010/diagram" id="0" name="">
            <a:hlinkClick xmlns:r="http://schemas.openxmlformats.org/officeDocument/2006/relationships" r:id="rId1" action="ppaction://hlinkpres?slideindex=1&amp;slidetitle="/>
          </dgm14:cNvPr>
        </a:ext>
      </dgm:extLst>
    </dgm:pt>
    <dgm:pt modelId="{E9E05966-4F8F-48D9-940A-5FCBFFFC9A36}" type="parTrans" cxnId="{2D0C7457-B746-4E2A-B11F-7207279DFBC3}">
      <dgm:prSet/>
      <dgm:spPr/>
      <dgm:t>
        <a:bodyPr/>
        <a:lstStyle/>
        <a:p>
          <a:endParaRPr lang="zh-TW" altLang="en-US" sz="3600">
            <a:latin typeface="Adobe 繁黑體 Std B" pitchFamily="34" charset="-120"/>
            <a:ea typeface="Adobe 繁黑體 Std B" pitchFamily="34" charset="-120"/>
          </a:endParaRPr>
        </a:p>
      </dgm:t>
    </dgm:pt>
    <dgm:pt modelId="{49A6EB43-48AE-45A8-A3A6-F635913C3FF8}" type="sibTrans" cxnId="{2D0C7457-B746-4E2A-B11F-7207279DFBC3}">
      <dgm:prSet/>
      <dgm:spPr/>
      <dgm:t>
        <a:bodyPr/>
        <a:lstStyle/>
        <a:p>
          <a:endParaRPr lang="zh-TW" altLang="en-US" sz="3600">
            <a:latin typeface="Adobe 繁黑體 Std B" pitchFamily="34" charset="-120"/>
            <a:ea typeface="Adobe 繁黑體 Std B" pitchFamily="34" charset="-120"/>
          </a:endParaRPr>
        </a:p>
      </dgm:t>
    </dgm:pt>
    <dgm:pt modelId="{52B71EF0-306C-4204-8D16-CCA12E08525C}" type="pres">
      <dgm:prSet presAssocID="{816DD079-6D2A-4124-9430-F092A875A64F}" presName="Name0" presStyleCnt="0">
        <dgm:presLayoutVars>
          <dgm:dir/>
          <dgm:resizeHandles val="exact"/>
        </dgm:presLayoutVars>
      </dgm:prSet>
      <dgm:spPr/>
      <dgm:t>
        <a:bodyPr/>
        <a:lstStyle/>
        <a:p>
          <a:endParaRPr lang="zh-TW" altLang="en-US"/>
        </a:p>
      </dgm:t>
    </dgm:pt>
    <dgm:pt modelId="{B1BBCFE8-D21A-456C-8598-7DC7C36583CD}" type="pres">
      <dgm:prSet presAssocID="{1B975278-D5EA-43DF-8E5F-5ADBBA4CE55D}" presName="node" presStyleLbl="node1" presStyleIdx="0" presStyleCnt="3">
        <dgm:presLayoutVars>
          <dgm:bulletEnabled val="1"/>
        </dgm:presLayoutVars>
      </dgm:prSet>
      <dgm:spPr/>
      <dgm:t>
        <a:bodyPr/>
        <a:lstStyle/>
        <a:p>
          <a:endParaRPr lang="zh-TW" altLang="en-US"/>
        </a:p>
      </dgm:t>
    </dgm:pt>
    <dgm:pt modelId="{45E6B84B-7061-4C5C-960F-87542AE02FEA}" type="pres">
      <dgm:prSet presAssocID="{263CF50C-7458-4F1A-9C50-F7D2E53388D1}" presName="sibTrans" presStyleCnt="0"/>
      <dgm:spPr/>
    </dgm:pt>
    <dgm:pt modelId="{AAAC0DE2-67B1-47AA-B7CB-9F514F5BE73B}" type="pres">
      <dgm:prSet presAssocID="{38B8F17C-8D56-4D55-AE0D-306DA191DDBE}" presName="node" presStyleLbl="node1" presStyleIdx="1" presStyleCnt="3">
        <dgm:presLayoutVars>
          <dgm:bulletEnabled val="1"/>
        </dgm:presLayoutVars>
      </dgm:prSet>
      <dgm:spPr/>
      <dgm:t>
        <a:bodyPr/>
        <a:lstStyle/>
        <a:p>
          <a:endParaRPr lang="zh-TW" altLang="en-US"/>
        </a:p>
      </dgm:t>
    </dgm:pt>
    <dgm:pt modelId="{A4788702-9E45-4382-9A8F-3C6D149B9011}" type="pres">
      <dgm:prSet presAssocID="{49A6EB43-48AE-45A8-A3A6-F635913C3FF8}" presName="sibTrans" presStyleCnt="0"/>
      <dgm:spPr/>
    </dgm:pt>
    <dgm:pt modelId="{D1E99713-0EE6-4A87-AD39-053087675B0F}" type="pres">
      <dgm:prSet presAssocID="{09A258A2-702F-40E9-9AA9-563290786699}" presName="node" presStyleLbl="node1" presStyleIdx="2" presStyleCnt="3">
        <dgm:presLayoutVars>
          <dgm:bulletEnabled val="1"/>
        </dgm:presLayoutVars>
      </dgm:prSet>
      <dgm:spPr/>
      <dgm:t>
        <a:bodyPr/>
        <a:lstStyle/>
        <a:p>
          <a:endParaRPr lang="zh-TW" altLang="en-US"/>
        </a:p>
      </dgm:t>
    </dgm:pt>
  </dgm:ptLst>
  <dgm:cxnLst>
    <dgm:cxn modelId="{3898E950-5826-4B3A-ABDE-843F9082E62F}" type="presOf" srcId="{816DD079-6D2A-4124-9430-F092A875A64F}" destId="{52B71EF0-306C-4204-8D16-CCA12E08525C}" srcOrd="0" destOrd="0" presId="urn:microsoft.com/office/officeart/2005/8/layout/hList6"/>
    <dgm:cxn modelId="{2D0C7457-B746-4E2A-B11F-7207279DFBC3}" srcId="{816DD079-6D2A-4124-9430-F092A875A64F}" destId="{38B8F17C-8D56-4D55-AE0D-306DA191DDBE}" srcOrd="1" destOrd="0" parTransId="{E9E05966-4F8F-48D9-940A-5FCBFFFC9A36}" sibTransId="{49A6EB43-48AE-45A8-A3A6-F635913C3FF8}"/>
    <dgm:cxn modelId="{BEA45D02-5701-447A-9484-7B5C8AF667A7}" srcId="{816DD079-6D2A-4124-9430-F092A875A64F}" destId="{1B975278-D5EA-43DF-8E5F-5ADBBA4CE55D}" srcOrd="0" destOrd="0" parTransId="{E4D1FAEC-78AB-4A76-912E-4095C3787936}" sibTransId="{263CF50C-7458-4F1A-9C50-F7D2E53388D1}"/>
    <dgm:cxn modelId="{5D83145A-3B5A-446F-AC70-A2EB3F174B5A}" srcId="{816DD079-6D2A-4124-9430-F092A875A64F}" destId="{09A258A2-702F-40E9-9AA9-563290786699}" srcOrd="2" destOrd="0" parTransId="{BF0ED1F1-3F9D-4672-BF0E-2B5306E747B0}" sibTransId="{A96B8EDF-0D09-433C-8CB5-5536AE9FF745}"/>
    <dgm:cxn modelId="{5F3E2AAF-532A-435F-BE4A-4AA9CFDDC0D7}" type="presOf" srcId="{09A258A2-702F-40E9-9AA9-563290786699}" destId="{D1E99713-0EE6-4A87-AD39-053087675B0F}" srcOrd="0" destOrd="0" presId="urn:microsoft.com/office/officeart/2005/8/layout/hList6"/>
    <dgm:cxn modelId="{4E5DF2F7-CF05-474C-A843-F164237B350F}" type="presOf" srcId="{1B975278-D5EA-43DF-8E5F-5ADBBA4CE55D}" destId="{B1BBCFE8-D21A-456C-8598-7DC7C36583CD}" srcOrd="0" destOrd="0" presId="urn:microsoft.com/office/officeart/2005/8/layout/hList6"/>
    <dgm:cxn modelId="{8B3AAC69-165E-48B1-B35F-B572C6D80BBA}" type="presOf" srcId="{38B8F17C-8D56-4D55-AE0D-306DA191DDBE}" destId="{AAAC0DE2-67B1-47AA-B7CB-9F514F5BE73B}" srcOrd="0" destOrd="0" presId="urn:microsoft.com/office/officeart/2005/8/layout/hList6"/>
    <dgm:cxn modelId="{CF4D80F0-8741-4F9F-85A9-B7D3C2433AFF}" type="presParOf" srcId="{52B71EF0-306C-4204-8D16-CCA12E08525C}" destId="{B1BBCFE8-D21A-456C-8598-7DC7C36583CD}" srcOrd="0" destOrd="0" presId="urn:microsoft.com/office/officeart/2005/8/layout/hList6"/>
    <dgm:cxn modelId="{6CA8EF2F-2470-4E93-B237-4C2D184F42B1}" type="presParOf" srcId="{52B71EF0-306C-4204-8D16-CCA12E08525C}" destId="{45E6B84B-7061-4C5C-960F-87542AE02FEA}" srcOrd="1" destOrd="0" presId="urn:microsoft.com/office/officeart/2005/8/layout/hList6"/>
    <dgm:cxn modelId="{9174940F-5E82-4B53-B982-A73FEBE37BBC}" type="presParOf" srcId="{52B71EF0-306C-4204-8D16-CCA12E08525C}" destId="{AAAC0DE2-67B1-47AA-B7CB-9F514F5BE73B}" srcOrd="2" destOrd="0" presId="urn:microsoft.com/office/officeart/2005/8/layout/hList6"/>
    <dgm:cxn modelId="{20A93574-5178-422E-AE94-18A747AC4192}" type="presParOf" srcId="{52B71EF0-306C-4204-8D16-CCA12E08525C}" destId="{A4788702-9E45-4382-9A8F-3C6D149B9011}" srcOrd="3" destOrd="0" presId="urn:microsoft.com/office/officeart/2005/8/layout/hList6"/>
    <dgm:cxn modelId="{C2016DCA-5053-4EF7-B851-3FB2B7617462}" type="presParOf" srcId="{52B71EF0-306C-4204-8D16-CCA12E08525C}" destId="{D1E99713-0EE6-4A87-AD39-053087675B0F}" srcOrd="4" destOrd="0" presId="urn:microsoft.com/office/officeart/2005/8/layout/hList6"/>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6FF15BA0-F8CB-4FAB-B213-E015D3D31F7C}" type="doc">
      <dgm:prSet loTypeId="urn:microsoft.com/office/officeart/2008/layout/VerticalCurvedList" loCatId="list" qsTypeId="urn:microsoft.com/office/officeart/2005/8/quickstyle/3d2" qsCatId="3D" csTypeId="urn:microsoft.com/office/officeart/2005/8/colors/accent2_2" csCatId="accent2" phldr="1"/>
      <dgm:spPr/>
      <dgm:t>
        <a:bodyPr/>
        <a:lstStyle/>
        <a:p>
          <a:endParaRPr lang="zh-TW" altLang="en-US"/>
        </a:p>
      </dgm:t>
    </dgm:pt>
    <dgm:pt modelId="{9DF369EA-B5C2-45C1-BAB1-37B089E5819C}">
      <dgm:prSet phldrT="[文字]"/>
      <dgm:spPr/>
      <dgm:t>
        <a:bodyPr/>
        <a:lstStyle/>
        <a:p>
          <a:r>
            <a:rPr lang="zh-TW" altLang="en-US" b="1" dirty="0">
              <a:solidFill>
                <a:srgbClr val="FFFF00"/>
              </a:solidFill>
              <a:effectLst>
                <a:outerShdw blurRad="38100" dist="38100" dir="2700000" algn="tl">
                  <a:srgbClr val="000000">
                    <a:alpha val="43137"/>
                  </a:srgbClr>
                </a:outerShdw>
              </a:effectLst>
              <a:ea typeface="標楷體" pitchFamily="65" charset="-120"/>
            </a:rPr>
            <a:t>提升國中導師及輔導人員升學進路輔導能力</a:t>
          </a:r>
        </a:p>
      </dgm:t>
    </dgm:pt>
    <dgm:pt modelId="{A3E698C4-92F5-4800-BE0F-C2C62EB2BFAB}" type="parTrans" cxnId="{363F6098-6268-4DAC-A5A2-10A8FCD0187C}">
      <dgm:prSet/>
      <dgm:spPr/>
      <dgm:t>
        <a:bodyPr/>
        <a:lstStyle/>
        <a:p>
          <a:endParaRPr lang="zh-TW" altLang="en-US"/>
        </a:p>
      </dgm:t>
    </dgm:pt>
    <dgm:pt modelId="{12776A18-AC3F-43CF-94F3-54CB3B5BBF9B}" type="sibTrans" cxnId="{363F6098-6268-4DAC-A5A2-10A8FCD0187C}">
      <dgm:prSet/>
      <dgm:spPr/>
      <dgm:t>
        <a:bodyPr/>
        <a:lstStyle/>
        <a:p>
          <a:endParaRPr lang="zh-TW" altLang="en-US"/>
        </a:p>
      </dgm:t>
    </dgm:pt>
    <dgm:pt modelId="{649B262D-5997-459C-9031-8F11372A8A47}">
      <dgm:prSet phldrT="[文字]"/>
      <dgm:spPr/>
      <dgm:t>
        <a:bodyPr/>
        <a:lstStyle/>
        <a:p>
          <a:r>
            <a:rPr lang="zh-TW" altLang="en-US" b="1" dirty="0">
              <a:solidFill>
                <a:srgbClr val="FFFF00"/>
              </a:solidFill>
              <a:effectLst>
                <a:outerShdw blurRad="38100" dist="38100" dir="2700000" algn="tl">
                  <a:srgbClr val="000000">
                    <a:alpha val="43137"/>
                  </a:srgbClr>
                </a:outerShdw>
              </a:effectLst>
              <a:ea typeface="標楷體" pitchFamily="65" charset="-120"/>
            </a:rPr>
            <a:t>增進親師生對未來學習內容及進路發展之了解</a:t>
          </a:r>
          <a:endParaRPr lang="zh-TW" altLang="en-US" dirty="0">
            <a:solidFill>
              <a:srgbClr val="FFFF00"/>
            </a:solidFill>
            <a:effectLst>
              <a:outerShdw blurRad="38100" dist="38100" dir="2700000" algn="tl">
                <a:srgbClr val="000000">
                  <a:alpha val="43137"/>
                </a:srgbClr>
              </a:outerShdw>
            </a:effectLst>
          </a:endParaRPr>
        </a:p>
      </dgm:t>
    </dgm:pt>
    <dgm:pt modelId="{FA5CA6EC-6A38-4115-8B41-91D1F372490F}" type="parTrans" cxnId="{39D7D0AB-CEDD-46AD-9EF9-908AECE14B39}">
      <dgm:prSet/>
      <dgm:spPr/>
      <dgm:t>
        <a:bodyPr/>
        <a:lstStyle/>
        <a:p>
          <a:endParaRPr lang="zh-TW" altLang="en-US"/>
        </a:p>
      </dgm:t>
    </dgm:pt>
    <dgm:pt modelId="{0FCD2D27-D7F0-477E-BC66-A40695737F54}" type="sibTrans" cxnId="{39D7D0AB-CEDD-46AD-9EF9-908AECE14B39}">
      <dgm:prSet/>
      <dgm:spPr/>
      <dgm:t>
        <a:bodyPr/>
        <a:lstStyle/>
        <a:p>
          <a:endParaRPr lang="zh-TW" altLang="en-US"/>
        </a:p>
      </dgm:t>
    </dgm:pt>
    <dgm:pt modelId="{1215C562-B77E-4D7A-B2FA-C28985E50A20}">
      <dgm:prSet phldrT="[文字]"/>
      <dgm:spPr/>
      <dgm:t>
        <a:bodyPr/>
        <a:lstStyle/>
        <a:p>
          <a:r>
            <a:rPr lang="zh-TW" altLang="en-US" b="1" dirty="0">
              <a:effectLst>
                <a:outerShdw blurRad="38100" dist="38100" dir="2700000" algn="tl">
                  <a:srgbClr val="000000">
                    <a:alpha val="43137"/>
                  </a:srgbClr>
                </a:outerShdw>
              </a:effectLst>
              <a:ea typeface="標楷體" pitchFamily="65" charset="-120"/>
            </a:rPr>
            <a:t>親師生共同檢視現階段超額比序積分計算方式</a:t>
          </a:r>
        </a:p>
      </dgm:t>
    </dgm:pt>
    <dgm:pt modelId="{34E6F460-9F71-4208-A7EC-DFFC1131EACF}" type="parTrans" cxnId="{4B8F46CE-F5C0-4A02-8DFC-216D159ADE72}">
      <dgm:prSet/>
      <dgm:spPr/>
      <dgm:t>
        <a:bodyPr/>
        <a:lstStyle/>
        <a:p>
          <a:endParaRPr lang="zh-TW" altLang="en-US"/>
        </a:p>
      </dgm:t>
    </dgm:pt>
    <dgm:pt modelId="{0E25D2B9-5DCB-477C-B9DB-C45A01118CA0}" type="sibTrans" cxnId="{4B8F46CE-F5C0-4A02-8DFC-216D159ADE72}">
      <dgm:prSet/>
      <dgm:spPr/>
      <dgm:t>
        <a:bodyPr/>
        <a:lstStyle/>
        <a:p>
          <a:endParaRPr lang="zh-TW" altLang="en-US"/>
        </a:p>
      </dgm:t>
    </dgm:pt>
    <dgm:pt modelId="{72A3F8F8-CBAC-4894-B26D-B4DC88F4FE29}">
      <dgm:prSet phldrT="[文字]"/>
      <dgm:spPr/>
      <dgm:t>
        <a:bodyPr/>
        <a:lstStyle/>
        <a:p>
          <a:r>
            <a:rPr lang="zh-TW" altLang="en-US" b="1" dirty="0">
              <a:effectLst>
                <a:outerShdw blurRad="38100" dist="38100" dir="2700000" algn="tl">
                  <a:srgbClr val="000000">
                    <a:alpha val="43137"/>
                  </a:srgbClr>
                </a:outerShdw>
              </a:effectLst>
              <a:ea typeface="標楷體" pitchFamily="65" charset="-120"/>
            </a:rPr>
            <a:t>學生熟悉本年度免試作業系統操作方式</a:t>
          </a:r>
        </a:p>
      </dgm:t>
    </dgm:pt>
    <dgm:pt modelId="{C5E87777-5B03-4E7C-8976-A2AD0A04D3DD}" type="parTrans" cxnId="{FBF4C485-26FB-456C-B257-1DC4C368B283}">
      <dgm:prSet/>
      <dgm:spPr/>
      <dgm:t>
        <a:bodyPr/>
        <a:lstStyle/>
        <a:p>
          <a:endParaRPr lang="zh-TW" altLang="en-US"/>
        </a:p>
      </dgm:t>
    </dgm:pt>
    <dgm:pt modelId="{CBF6B458-8947-4BB0-9B12-3BF66CE71C97}" type="sibTrans" cxnId="{FBF4C485-26FB-456C-B257-1DC4C368B283}">
      <dgm:prSet/>
      <dgm:spPr/>
      <dgm:t>
        <a:bodyPr/>
        <a:lstStyle/>
        <a:p>
          <a:endParaRPr lang="zh-TW" altLang="en-US"/>
        </a:p>
      </dgm:t>
    </dgm:pt>
    <dgm:pt modelId="{C4327ABF-DEAA-4326-AA2A-7F5887F3CA31}" type="pres">
      <dgm:prSet presAssocID="{6FF15BA0-F8CB-4FAB-B213-E015D3D31F7C}" presName="Name0" presStyleCnt="0">
        <dgm:presLayoutVars>
          <dgm:chMax val="7"/>
          <dgm:chPref val="7"/>
          <dgm:dir/>
        </dgm:presLayoutVars>
      </dgm:prSet>
      <dgm:spPr/>
      <dgm:t>
        <a:bodyPr/>
        <a:lstStyle/>
        <a:p>
          <a:endParaRPr lang="zh-TW" altLang="en-US"/>
        </a:p>
      </dgm:t>
    </dgm:pt>
    <dgm:pt modelId="{2A8DD63D-0FAE-4D5A-A578-A48F9A9DFACF}" type="pres">
      <dgm:prSet presAssocID="{6FF15BA0-F8CB-4FAB-B213-E015D3D31F7C}" presName="Name1" presStyleCnt="0"/>
      <dgm:spPr/>
    </dgm:pt>
    <dgm:pt modelId="{81DC4386-A472-4344-A751-F37EEF9A9A43}" type="pres">
      <dgm:prSet presAssocID="{6FF15BA0-F8CB-4FAB-B213-E015D3D31F7C}" presName="cycle" presStyleCnt="0"/>
      <dgm:spPr/>
    </dgm:pt>
    <dgm:pt modelId="{E8A45CE9-64E6-4662-B471-705A2A3CFE52}" type="pres">
      <dgm:prSet presAssocID="{6FF15BA0-F8CB-4FAB-B213-E015D3D31F7C}" presName="srcNode" presStyleLbl="node1" presStyleIdx="0" presStyleCnt="4"/>
      <dgm:spPr/>
    </dgm:pt>
    <dgm:pt modelId="{A48E2778-1E32-4B94-A174-DAB7EF0537DE}" type="pres">
      <dgm:prSet presAssocID="{6FF15BA0-F8CB-4FAB-B213-E015D3D31F7C}" presName="conn" presStyleLbl="parChTrans1D2" presStyleIdx="0" presStyleCnt="1"/>
      <dgm:spPr/>
      <dgm:t>
        <a:bodyPr/>
        <a:lstStyle/>
        <a:p>
          <a:endParaRPr lang="zh-TW" altLang="en-US"/>
        </a:p>
      </dgm:t>
    </dgm:pt>
    <dgm:pt modelId="{4618ECBC-74AE-46C2-A170-D15CA90F3558}" type="pres">
      <dgm:prSet presAssocID="{6FF15BA0-F8CB-4FAB-B213-E015D3D31F7C}" presName="extraNode" presStyleLbl="node1" presStyleIdx="0" presStyleCnt="4"/>
      <dgm:spPr/>
    </dgm:pt>
    <dgm:pt modelId="{85F41E2E-1395-4003-B725-A7F3A69F8A97}" type="pres">
      <dgm:prSet presAssocID="{6FF15BA0-F8CB-4FAB-B213-E015D3D31F7C}" presName="dstNode" presStyleLbl="node1" presStyleIdx="0" presStyleCnt="4"/>
      <dgm:spPr/>
    </dgm:pt>
    <dgm:pt modelId="{2932664E-E8A5-4973-9112-7A1A076C966D}" type="pres">
      <dgm:prSet presAssocID="{72A3F8F8-CBAC-4894-B26D-B4DC88F4FE29}" presName="text_1" presStyleLbl="node1" presStyleIdx="0" presStyleCnt="4">
        <dgm:presLayoutVars>
          <dgm:bulletEnabled val="1"/>
        </dgm:presLayoutVars>
      </dgm:prSet>
      <dgm:spPr/>
      <dgm:t>
        <a:bodyPr/>
        <a:lstStyle/>
        <a:p>
          <a:endParaRPr lang="zh-TW" altLang="en-US"/>
        </a:p>
      </dgm:t>
    </dgm:pt>
    <dgm:pt modelId="{362A92FC-3D2D-4D7B-BFE7-AAA72B76835C}" type="pres">
      <dgm:prSet presAssocID="{72A3F8F8-CBAC-4894-B26D-B4DC88F4FE29}" presName="accent_1" presStyleCnt="0"/>
      <dgm:spPr/>
    </dgm:pt>
    <dgm:pt modelId="{96A0ED99-EC3D-47FF-8087-3EDB056CA9E1}" type="pres">
      <dgm:prSet presAssocID="{72A3F8F8-CBAC-4894-B26D-B4DC88F4FE29}" presName="accentRepeatNode" presStyleLbl="solidFgAcc1" presStyleIdx="0" presStyleCnt="4"/>
      <dgm:spPr/>
    </dgm:pt>
    <dgm:pt modelId="{1E93FB34-8356-43FD-ACB6-07505B8E756B}" type="pres">
      <dgm:prSet presAssocID="{9DF369EA-B5C2-45C1-BAB1-37B089E5819C}" presName="text_2" presStyleLbl="node1" presStyleIdx="1" presStyleCnt="4">
        <dgm:presLayoutVars>
          <dgm:bulletEnabled val="1"/>
        </dgm:presLayoutVars>
      </dgm:prSet>
      <dgm:spPr/>
      <dgm:t>
        <a:bodyPr/>
        <a:lstStyle/>
        <a:p>
          <a:endParaRPr lang="zh-TW" altLang="en-US"/>
        </a:p>
      </dgm:t>
    </dgm:pt>
    <dgm:pt modelId="{59AE3318-2D95-465A-9397-A8D2912D8983}" type="pres">
      <dgm:prSet presAssocID="{9DF369EA-B5C2-45C1-BAB1-37B089E5819C}" presName="accent_2" presStyleCnt="0"/>
      <dgm:spPr/>
    </dgm:pt>
    <dgm:pt modelId="{0568F6AD-8007-4A48-9D82-268E2E678A38}" type="pres">
      <dgm:prSet presAssocID="{9DF369EA-B5C2-45C1-BAB1-37B089E5819C}" presName="accentRepeatNode" presStyleLbl="solidFgAcc1" presStyleIdx="1" presStyleCnt="4"/>
      <dgm:spPr/>
    </dgm:pt>
    <dgm:pt modelId="{F51A816E-64E8-47AD-A62F-96E68EB2529A}" type="pres">
      <dgm:prSet presAssocID="{1215C562-B77E-4D7A-B2FA-C28985E50A20}" presName="text_3" presStyleLbl="node1" presStyleIdx="2" presStyleCnt="4">
        <dgm:presLayoutVars>
          <dgm:bulletEnabled val="1"/>
        </dgm:presLayoutVars>
      </dgm:prSet>
      <dgm:spPr/>
      <dgm:t>
        <a:bodyPr/>
        <a:lstStyle/>
        <a:p>
          <a:endParaRPr lang="zh-TW" altLang="en-US"/>
        </a:p>
      </dgm:t>
    </dgm:pt>
    <dgm:pt modelId="{1F9D7A04-701D-415B-9A05-76EFC626AFFF}" type="pres">
      <dgm:prSet presAssocID="{1215C562-B77E-4D7A-B2FA-C28985E50A20}" presName="accent_3" presStyleCnt="0"/>
      <dgm:spPr/>
    </dgm:pt>
    <dgm:pt modelId="{0A333C45-5B46-4976-8075-A401377461FB}" type="pres">
      <dgm:prSet presAssocID="{1215C562-B77E-4D7A-B2FA-C28985E50A20}" presName="accentRepeatNode" presStyleLbl="solidFgAcc1" presStyleIdx="2" presStyleCnt="4"/>
      <dgm:spPr/>
    </dgm:pt>
    <dgm:pt modelId="{4DD5FCC2-EB0D-42C6-BDC2-A2FCD234773D}" type="pres">
      <dgm:prSet presAssocID="{649B262D-5997-459C-9031-8F11372A8A47}" presName="text_4" presStyleLbl="node1" presStyleIdx="3" presStyleCnt="4">
        <dgm:presLayoutVars>
          <dgm:bulletEnabled val="1"/>
        </dgm:presLayoutVars>
      </dgm:prSet>
      <dgm:spPr/>
      <dgm:t>
        <a:bodyPr/>
        <a:lstStyle/>
        <a:p>
          <a:endParaRPr lang="zh-TW" altLang="en-US"/>
        </a:p>
      </dgm:t>
    </dgm:pt>
    <dgm:pt modelId="{30665008-53E3-4171-B359-BCCBA90EA24B}" type="pres">
      <dgm:prSet presAssocID="{649B262D-5997-459C-9031-8F11372A8A47}" presName="accent_4" presStyleCnt="0"/>
      <dgm:spPr/>
    </dgm:pt>
    <dgm:pt modelId="{9BBBE1DB-6416-487B-B42A-A893642FFE55}" type="pres">
      <dgm:prSet presAssocID="{649B262D-5997-459C-9031-8F11372A8A47}" presName="accentRepeatNode" presStyleLbl="solidFgAcc1" presStyleIdx="3" presStyleCnt="4"/>
      <dgm:spPr/>
    </dgm:pt>
  </dgm:ptLst>
  <dgm:cxnLst>
    <dgm:cxn modelId="{C5E83317-8192-472D-9F72-E45805FE2DA1}" type="presOf" srcId="{9DF369EA-B5C2-45C1-BAB1-37B089E5819C}" destId="{1E93FB34-8356-43FD-ACB6-07505B8E756B}" srcOrd="0" destOrd="0" presId="urn:microsoft.com/office/officeart/2008/layout/VerticalCurvedList"/>
    <dgm:cxn modelId="{6E38B752-80D8-4302-AE21-AAC15CE2F313}" type="presOf" srcId="{1215C562-B77E-4D7A-B2FA-C28985E50A20}" destId="{F51A816E-64E8-47AD-A62F-96E68EB2529A}" srcOrd="0" destOrd="0" presId="urn:microsoft.com/office/officeart/2008/layout/VerticalCurvedList"/>
    <dgm:cxn modelId="{501634FD-D89F-4B18-88B6-0E458FB7D255}" type="presOf" srcId="{CBF6B458-8947-4BB0-9B12-3BF66CE71C97}" destId="{A48E2778-1E32-4B94-A174-DAB7EF0537DE}" srcOrd="0" destOrd="0" presId="urn:microsoft.com/office/officeart/2008/layout/VerticalCurvedList"/>
    <dgm:cxn modelId="{11D075FE-60A6-49D0-B4F3-65DB7ADE1E82}" type="presOf" srcId="{649B262D-5997-459C-9031-8F11372A8A47}" destId="{4DD5FCC2-EB0D-42C6-BDC2-A2FCD234773D}" srcOrd="0" destOrd="0" presId="urn:microsoft.com/office/officeart/2008/layout/VerticalCurvedList"/>
    <dgm:cxn modelId="{39D7D0AB-CEDD-46AD-9EF9-908AECE14B39}" srcId="{6FF15BA0-F8CB-4FAB-B213-E015D3D31F7C}" destId="{649B262D-5997-459C-9031-8F11372A8A47}" srcOrd="3" destOrd="0" parTransId="{FA5CA6EC-6A38-4115-8B41-91D1F372490F}" sibTransId="{0FCD2D27-D7F0-477E-BC66-A40695737F54}"/>
    <dgm:cxn modelId="{3557ADEF-46F6-4BF0-BF8A-3C2BDE36F21A}" type="presOf" srcId="{72A3F8F8-CBAC-4894-B26D-B4DC88F4FE29}" destId="{2932664E-E8A5-4973-9112-7A1A076C966D}" srcOrd="0" destOrd="0" presId="urn:microsoft.com/office/officeart/2008/layout/VerticalCurvedList"/>
    <dgm:cxn modelId="{4B8F46CE-F5C0-4A02-8DFC-216D159ADE72}" srcId="{6FF15BA0-F8CB-4FAB-B213-E015D3D31F7C}" destId="{1215C562-B77E-4D7A-B2FA-C28985E50A20}" srcOrd="2" destOrd="0" parTransId="{34E6F460-9F71-4208-A7EC-DFFC1131EACF}" sibTransId="{0E25D2B9-5DCB-477C-B9DB-C45A01118CA0}"/>
    <dgm:cxn modelId="{363F6098-6268-4DAC-A5A2-10A8FCD0187C}" srcId="{6FF15BA0-F8CB-4FAB-B213-E015D3D31F7C}" destId="{9DF369EA-B5C2-45C1-BAB1-37B089E5819C}" srcOrd="1" destOrd="0" parTransId="{A3E698C4-92F5-4800-BE0F-C2C62EB2BFAB}" sibTransId="{12776A18-AC3F-43CF-94F3-54CB3B5BBF9B}"/>
    <dgm:cxn modelId="{A64E6A40-D193-4A06-8D65-14DE491D4366}" type="presOf" srcId="{6FF15BA0-F8CB-4FAB-B213-E015D3D31F7C}" destId="{C4327ABF-DEAA-4326-AA2A-7F5887F3CA31}" srcOrd="0" destOrd="0" presId="urn:microsoft.com/office/officeart/2008/layout/VerticalCurvedList"/>
    <dgm:cxn modelId="{FBF4C485-26FB-456C-B257-1DC4C368B283}" srcId="{6FF15BA0-F8CB-4FAB-B213-E015D3D31F7C}" destId="{72A3F8F8-CBAC-4894-B26D-B4DC88F4FE29}" srcOrd="0" destOrd="0" parTransId="{C5E87777-5B03-4E7C-8976-A2AD0A04D3DD}" sibTransId="{CBF6B458-8947-4BB0-9B12-3BF66CE71C97}"/>
    <dgm:cxn modelId="{2BD21118-644E-4CA7-8A63-69398F191A87}" type="presParOf" srcId="{C4327ABF-DEAA-4326-AA2A-7F5887F3CA31}" destId="{2A8DD63D-0FAE-4D5A-A578-A48F9A9DFACF}" srcOrd="0" destOrd="0" presId="urn:microsoft.com/office/officeart/2008/layout/VerticalCurvedList"/>
    <dgm:cxn modelId="{A962FA8A-277F-440E-9A20-388CCCE3FE26}" type="presParOf" srcId="{2A8DD63D-0FAE-4D5A-A578-A48F9A9DFACF}" destId="{81DC4386-A472-4344-A751-F37EEF9A9A43}" srcOrd="0" destOrd="0" presId="urn:microsoft.com/office/officeart/2008/layout/VerticalCurvedList"/>
    <dgm:cxn modelId="{41C235ED-D4F3-47B1-BD64-942B175C9ECC}" type="presParOf" srcId="{81DC4386-A472-4344-A751-F37EEF9A9A43}" destId="{E8A45CE9-64E6-4662-B471-705A2A3CFE52}" srcOrd="0" destOrd="0" presId="urn:microsoft.com/office/officeart/2008/layout/VerticalCurvedList"/>
    <dgm:cxn modelId="{825B4D05-4737-4188-A0F4-4990E1922DBE}" type="presParOf" srcId="{81DC4386-A472-4344-A751-F37EEF9A9A43}" destId="{A48E2778-1E32-4B94-A174-DAB7EF0537DE}" srcOrd="1" destOrd="0" presId="urn:microsoft.com/office/officeart/2008/layout/VerticalCurvedList"/>
    <dgm:cxn modelId="{87B97691-3B0D-4262-90BD-6FA014817695}" type="presParOf" srcId="{81DC4386-A472-4344-A751-F37EEF9A9A43}" destId="{4618ECBC-74AE-46C2-A170-D15CA90F3558}" srcOrd="2" destOrd="0" presId="urn:microsoft.com/office/officeart/2008/layout/VerticalCurvedList"/>
    <dgm:cxn modelId="{62A4147B-6ED1-437B-A936-899B75CBEC41}" type="presParOf" srcId="{81DC4386-A472-4344-A751-F37EEF9A9A43}" destId="{85F41E2E-1395-4003-B725-A7F3A69F8A97}" srcOrd="3" destOrd="0" presId="urn:microsoft.com/office/officeart/2008/layout/VerticalCurvedList"/>
    <dgm:cxn modelId="{92935BE9-25E8-4472-B326-FE3C69B28074}" type="presParOf" srcId="{2A8DD63D-0FAE-4D5A-A578-A48F9A9DFACF}" destId="{2932664E-E8A5-4973-9112-7A1A076C966D}" srcOrd="1" destOrd="0" presId="urn:microsoft.com/office/officeart/2008/layout/VerticalCurvedList"/>
    <dgm:cxn modelId="{D1613ECB-755B-4C85-9DF7-73239688D0CF}" type="presParOf" srcId="{2A8DD63D-0FAE-4D5A-A578-A48F9A9DFACF}" destId="{362A92FC-3D2D-4D7B-BFE7-AAA72B76835C}" srcOrd="2" destOrd="0" presId="urn:microsoft.com/office/officeart/2008/layout/VerticalCurvedList"/>
    <dgm:cxn modelId="{ACA9206B-B5BD-4B90-9B54-8FDDBB54353D}" type="presParOf" srcId="{362A92FC-3D2D-4D7B-BFE7-AAA72B76835C}" destId="{96A0ED99-EC3D-47FF-8087-3EDB056CA9E1}" srcOrd="0" destOrd="0" presId="urn:microsoft.com/office/officeart/2008/layout/VerticalCurvedList"/>
    <dgm:cxn modelId="{0385BC0C-9C34-4346-8D24-871DA9421B17}" type="presParOf" srcId="{2A8DD63D-0FAE-4D5A-A578-A48F9A9DFACF}" destId="{1E93FB34-8356-43FD-ACB6-07505B8E756B}" srcOrd="3" destOrd="0" presId="urn:microsoft.com/office/officeart/2008/layout/VerticalCurvedList"/>
    <dgm:cxn modelId="{EEA54704-6176-45F3-B9EB-E98F29401894}" type="presParOf" srcId="{2A8DD63D-0FAE-4D5A-A578-A48F9A9DFACF}" destId="{59AE3318-2D95-465A-9397-A8D2912D8983}" srcOrd="4" destOrd="0" presId="urn:microsoft.com/office/officeart/2008/layout/VerticalCurvedList"/>
    <dgm:cxn modelId="{F5CD7427-5C9E-45D6-B878-E051D48774AF}" type="presParOf" srcId="{59AE3318-2D95-465A-9397-A8D2912D8983}" destId="{0568F6AD-8007-4A48-9D82-268E2E678A38}" srcOrd="0" destOrd="0" presId="urn:microsoft.com/office/officeart/2008/layout/VerticalCurvedList"/>
    <dgm:cxn modelId="{D1598D85-92C9-4B42-9168-624968EED224}" type="presParOf" srcId="{2A8DD63D-0FAE-4D5A-A578-A48F9A9DFACF}" destId="{F51A816E-64E8-47AD-A62F-96E68EB2529A}" srcOrd="5" destOrd="0" presId="urn:microsoft.com/office/officeart/2008/layout/VerticalCurvedList"/>
    <dgm:cxn modelId="{59A2021A-0A84-4C24-B65D-98B70239587B}" type="presParOf" srcId="{2A8DD63D-0FAE-4D5A-A578-A48F9A9DFACF}" destId="{1F9D7A04-701D-415B-9A05-76EFC626AFFF}" srcOrd="6" destOrd="0" presId="urn:microsoft.com/office/officeart/2008/layout/VerticalCurvedList"/>
    <dgm:cxn modelId="{F7E4FFF9-844D-41E2-B1E7-2C3E72AC0C63}" type="presParOf" srcId="{1F9D7A04-701D-415B-9A05-76EFC626AFFF}" destId="{0A333C45-5B46-4976-8075-A401377461FB}" srcOrd="0" destOrd="0" presId="urn:microsoft.com/office/officeart/2008/layout/VerticalCurvedList"/>
    <dgm:cxn modelId="{5904CFCC-4398-4E23-9209-22045671892E}" type="presParOf" srcId="{2A8DD63D-0FAE-4D5A-A578-A48F9A9DFACF}" destId="{4DD5FCC2-EB0D-42C6-BDC2-A2FCD234773D}" srcOrd="7" destOrd="0" presId="urn:microsoft.com/office/officeart/2008/layout/VerticalCurvedList"/>
    <dgm:cxn modelId="{2E2B2E66-1BC3-443B-83B4-622248D3B9CA}" type="presParOf" srcId="{2A8DD63D-0FAE-4D5A-A578-A48F9A9DFACF}" destId="{30665008-53E3-4171-B359-BCCBA90EA24B}" srcOrd="8" destOrd="0" presId="urn:microsoft.com/office/officeart/2008/layout/VerticalCurvedList"/>
    <dgm:cxn modelId="{FBFE6636-BFC9-4161-9590-B3DE6CF957BB}" type="presParOf" srcId="{30665008-53E3-4171-B359-BCCBA90EA24B}" destId="{9BBBE1DB-6416-487B-B42A-A893642FFE55}"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FF15BA0-F8CB-4FAB-B213-E015D3D31F7C}" type="doc">
      <dgm:prSet loTypeId="urn:microsoft.com/office/officeart/2008/layout/VerticalAccentList" loCatId="list" qsTypeId="urn:microsoft.com/office/officeart/2005/8/quickstyle/simple2" qsCatId="simple" csTypeId="urn:microsoft.com/office/officeart/2005/8/colors/colorful2" csCatId="colorful" phldr="1"/>
      <dgm:spPr/>
      <dgm:t>
        <a:bodyPr/>
        <a:lstStyle/>
        <a:p>
          <a:endParaRPr lang="zh-TW" altLang="en-US"/>
        </a:p>
      </dgm:t>
    </dgm:pt>
    <dgm:pt modelId="{1215C562-B77E-4D7A-B2FA-C28985E50A20}">
      <dgm:prSet phldrT="[文字]" custT="1">
        <dgm:style>
          <a:lnRef idx="2">
            <a:schemeClr val="accent6"/>
          </a:lnRef>
          <a:fillRef idx="1">
            <a:schemeClr val="lt1"/>
          </a:fillRef>
          <a:effectRef idx="0">
            <a:schemeClr val="accent6"/>
          </a:effectRef>
          <a:fontRef idx="minor">
            <a:schemeClr val="dk1"/>
          </a:fontRef>
        </dgm:style>
      </dgm:prSet>
      <dgm:spPr/>
      <dgm:t>
        <a:bodyPr/>
        <a:lstStyle/>
        <a:p>
          <a:r>
            <a:rPr lang="zh-TW" altLang="en-US" sz="3200" b="1">
              <a:effectLst>
                <a:outerShdw blurRad="38100" dist="38100" dir="2700000" algn="tl">
                  <a:srgbClr val="000000">
                    <a:alpha val="43137"/>
                  </a:srgbClr>
                </a:outerShdw>
              </a:effectLst>
              <a:latin typeface="標楷體" pitchFamily="65" charset="-120"/>
              <a:ea typeface="標楷體" pitchFamily="65" charset="-120"/>
            </a:rPr>
            <a:t>辦理相關輔導研習，增進人員知能</a:t>
          </a:r>
          <a:endParaRPr lang="zh-TW" altLang="en-US" sz="3200" b="1" dirty="0">
            <a:effectLst>
              <a:outerShdw blurRad="38100" dist="38100" dir="2700000" algn="tl">
                <a:srgbClr val="000000">
                  <a:alpha val="43137"/>
                </a:srgbClr>
              </a:outerShdw>
            </a:effectLst>
            <a:latin typeface="標楷體" pitchFamily="65" charset="-120"/>
            <a:ea typeface="標楷體" pitchFamily="65" charset="-120"/>
          </a:endParaRPr>
        </a:p>
      </dgm:t>
    </dgm:pt>
    <dgm:pt modelId="{34E6F460-9F71-4208-A7EC-DFFC1131EACF}" type="parTrans" cxnId="{4B8F46CE-F5C0-4A02-8DFC-216D159ADE72}">
      <dgm:prSet/>
      <dgm:spPr/>
      <dgm:t>
        <a:bodyPr/>
        <a:lstStyle/>
        <a:p>
          <a:endParaRPr lang="zh-TW" altLang="en-US"/>
        </a:p>
      </dgm:t>
    </dgm:pt>
    <dgm:pt modelId="{0E25D2B9-5DCB-477C-B9DB-C45A01118CA0}" type="sibTrans" cxnId="{4B8F46CE-F5C0-4A02-8DFC-216D159ADE72}">
      <dgm:prSet/>
      <dgm:spPr/>
      <dgm:t>
        <a:bodyPr/>
        <a:lstStyle/>
        <a:p>
          <a:endParaRPr lang="zh-TW" altLang="en-US"/>
        </a:p>
      </dgm:t>
    </dgm:pt>
    <dgm:pt modelId="{72A3F8F8-CBAC-4894-B26D-B4DC88F4FE29}">
      <dgm:prSet phldrT="[文字]" custT="1">
        <dgm:style>
          <a:lnRef idx="2">
            <a:schemeClr val="accent6"/>
          </a:lnRef>
          <a:fillRef idx="1">
            <a:schemeClr val="lt1"/>
          </a:fillRef>
          <a:effectRef idx="0">
            <a:schemeClr val="accent6"/>
          </a:effectRef>
          <a:fontRef idx="minor">
            <a:schemeClr val="dk1"/>
          </a:fontRef>
        </dgm:style>
      </dgm:prSet>
      <dgm:spPr/>
      <dgm:t>
        <a:bodyPr/>
        <a:lstStyle/>
        <a:p>
          <a:r>
            <a:rPr lang="zh-TW" altLang="en-US" sz="3200" b="1">
              <a:effectLst>
                <a:outerShdw blurRad="38100" dist="38100" dir="2700000" algn="tl">
                  <a:srgbClr val="000000">
                    <a:alpha val="43137"/>
                  </a:srgbClr>
                </a:outerShdw>
              </a:effectLst>
              <a:latin typeface="標楷體" pitchFamily="65" charset="-120"/>
              <a:ea typeface="標楷體" pitchFamily="65" charset="-120"/>
            </a:rPr>
            <a:t>提供相關輔導資源，協助輔導工作推動</a:t>
          </a:r>
          <a:endParaRPr lang="zh-TW" altLang="en-US" sz="3200" b="1" dirty="0">
            <a:effectLst>
              <a:outerShdw blurRad="38100" dist="38100" dir="2700000" algn="tl">
                <a:srgbClr val="000000">
                  <a:alpha val="43137"/>
                </a:srgbClr>
              </a:outerShdw>
            </a:effectLst>
            <a:ea typeface="標楷體" pitchFamily="65" charset="-120"/>
          </a:endParaRPr>
        </a:p>
      </dgm:t>
    </dgm:pt>
    <dgm:pt modelId="{C5E87777-5B03-4E7C-8976-A2AD0A04D3DD}" type="parTrans" cxnId="{FBF4C485-26FB-456C-B257-1DC4C368B283}">
      <dgm:prSet/>
      <dgm:spPr/>
      <dgm:t>
        <a:bodyPr/>
        <a:lstStyle/>
        <a:p>
          <a:endParaRPr lang="zh-TW" altLang="en-US"/>
        </a:p>
      </dgm:t>
    </dgm:pt>
    <dgm:pt modelId="{CBF6B458-8947-4BB0-9B12-3BF66CE71C97}" type="sibTrans" cxnId="{FBF4C485-26FB-456C-B257-1DC4C368B283}">
      <dgm:prSet/>
      <dgm:spPr/>
      <dgm:t>
        <a:bodyPr/>
        <a:lstStyle/>
        <a:p>
          <a:endParaRPr lang="zh-TW" altLang="en-US"/>
        </a:p>
      </dgm:t>
    </dgm:pt>
    <dgm:pt modelId="{0FA213B0-9070-400D-B54F-7625195EB9E0}">
      <dgm:prSet phldrT="[文字]" custT="1">
        <dgm:style>
          <a:lnRef idx="2">
            <a:schemeClr val="accent6"/>
          </a:lnRef>
          <a:fillRef idx="1">
            <a:schemeClr val="lt1"/>
          </a:fillRef>
          <a:effectRef idx="0">
            <a:schemeClr val="accent6"/>
          </a:effectRef>
          <a:fontRef idx="minor">
            <a:schemeClr val="dk1"/>
          </a:fontRef>
        </dgm:style>
      </dgm:prSet>
      <dgm:spPr/>
      <dgm:t>
        <a:bodyPr/>
        <a:lstStyle/>
        <a:p>
          <a:r>
            <a:rPr lang="zh-TW" altLang="en-US" sz="3200" b="1">
              <a:effectLst>
                <a:outerShdw blurRad="38100" dist="38100" dir="2700000" algn="tl">
                  <a:srgbClr val="000000">
                    <a:alpha val="43137"/>
                  </a:srgbClr>
                </a:outerShdw>
              </a:effectLst>
              <a:latin typeface="標楷體" pitchFamily="65" charset="-120"/>
              <a:ea typeface="標楷體" pitchFamily="65" charset="-120"/>
            </a:rPr>
            <a:t>成立輔導策略諮詢團隊，提供必要協助</a:t>
          </a:r>
          <a:endParaRPr lang="zh-TW" altLang="en-US" sz="3200" b="1" dirty="0">
            <a:effectLst>
              <a:outerShdw blurRad="38100" dist="38100" dir="2700000" algn="tl">
                <a:srgbClr val="000000">
                  <a:alpha val="43137"/>
                </a:srgbClr>
              </a:outerShdw>
            </a:effectLst>
            <a:latin typeface="標楷體" pitchFamily="65" charset="-120"/>
            <a:ea typeface="標楷體" pitchFamily="65" charset="-120"/>
          </a:endParaRPr>
        </a:p>
      </dgm:t>
    </dgm:pt>
    <dgm:pt modelId="{5EEE0F8E-194C-4AC3-AF73-D525A0DB0FA6}" type="parTrans" cxnId="{6EF77C52-48C6-4DDE-B8CE-1D1CA7AA16C8}">
      <dgm:prSet/>
      <dgm:spPr/>
      <dgm:t>
        <a:bodyPr/>
        <a:lstStyle/>
        <a:p>
          <a:endParaRPr lang="zh-TW" altLang="en-US"/>
        </a:p>
      </dgm:t>
    </dgm:pt>
    <dgm:pt modelId="{4DDF84F5-06A0-4D26-93D4-C92CA20C8DC5}" type="sibTrans" cxnId="{6EF77C52-48C6-4DDE-B8CE-1D1CA7AA16C8}">
      <dgm:prSet/>
      <dgm:spPr/>
      <dgm:t>
        <a:bodyPr/>
        <a:lstStyle/>
        <a:p>
          <a:endParaRPr lang="zh-TW" altLang="en-US"/>
        </a:p>
      </dgm:t>
    </dgm:pt>
    <dgm:pt modelId="{D54E2B8B-96A0-430E-A5A3-D4C45B32F7FB}">
      <dgm:prSet phldrT="[文字]" custT="1">
        <dgm:style>
          <a:lnRef idx="2">
            <a:schemeClr val="accent6"/>
          </a:lnRef>
          <a:fillRef idx="1">
            <a:schemeClr val="lt1"/>
          </a:fillRef>
          <a:effectRef idx="0">
            <a:schemeClr val="accent6"/>
          </a:effectRef>
          <a:fontRef idx="minor">
            <a:schemeClr val="dk1"/>
          </a:fontRef>
        </dgm:style>
      </dgm:prSet>
      <dgm:spPr/>
      <dgm:t>
        <a:bodyPr/>
        <a:lstStyle/>
        <a:p>
          <a:r>
            <a:rPr lang="zh-TW" altLang="en-US" sz="3200" b="1" dirty="0">
              <a:effectLst>
                <a:outerShdw blurRad="38100" dist="38100" dir="2700000" algn="tl">
                  <a:srgbClr val="000000">
                    <a:alpha val="43137"/>
                  </a:srgbClr>
                </a:outerShdw>
              </a:effectLst>
              <a:latin typeface="標楷體" pitchFamily="65" charset="-120"/>
              <a:ea typeface="標楷體" pitchFamily="65" charset="-120"/>
            </a:rPr>
            <a:t>檢核督導相關輔導作業執行情形，提升成效</a:t>
          </a:r>
        </a:p>
      </dgm:t>
    </dgm:pt>
    <dgm:pt modelId="{586878E1-BE05-47B4-8976-361CCCEA547E}" type="parTrans" cxnId="{53F04559-BB7F-4495-8244-B78F1CB6C2EA}">
      <dgm:prSet/>
      <dgm:spPr/>
      <dgm:t>
        <a:bodyPr/>
        <a:lstStyle/>
        <a:p>
          <a:endParaRPr lang="zh-TW" altLang="en-US"/>
        </a:p>
      </dgm:t>
    </dgm:pt>
    <dgm:pt modelId="{0980AB08-30DE-4084-AFEF-7C94228FA3C6}" type="sibTrans" cxnId="{53F04559-BB7F-4495-8244-B78F1CB6C2EA}">
      <dgm:prSet/>
      <dgm:spPr/>
      <dgm:t>
        <a:bodyPr/>
        <a:lstStyle/>
        <a:p>
          <a:endParaRPr lang="zh-TW" altLang="en-US"/>
        </a:p>
      </dgm:t>
    </dgm:pt>
    <dgm:pt modelId="{FB1EA6E0-6014-4C64-A0BF-9E9278E9684F}">
      <dgm:prSet phldrT="[文字]" custT="1">
        <dgm:style>
          <a:lnRef idx="2">
            <a:schemeClr val="accent6"/>
          </a:lnRef>
          <a:fillRef idx="1">
            <a:schemeClr val="lt1"/>
          </a:fillRef>
          <a:effectRef idx="0">
            <a:schemeClr val="accent6"/>
          </a:effectRef>
          <a:fontRef idx="minor">
            <a:schemeClr val="dk1"/>
          </a:fontRef>
        </dgm:style>
      </dgm:prSet>
      <dgm:spPr/>
      <dgm:t>
        <a:bodyPr/>
        <a:lstStyle/>
        <a:p>
          <a:r>
            <a:rPr lang="zh-TW" altLang="en-US" sz="3200" b="1">
              <a:effectLst>
                <a:outerShdw blurRad="38100" dist="38100" dir="2700000" algn="tl">
                  <a:srgbClr val="000000">
                    <a:alpha val="43137"/>
                  </a:srgbClr>
                </a:outerShdw>
              </a:effectLst>
              <a:latin typeface="標楷體" pitchFamily="65" charset="-120"/>
              <a:ea typeface="標楷體" pitchFamily="65" charset="-120"/>
            </a:rPr>
            <a:t>召開相關輔導策略工作會議，以達經驗互通</a:t>
          </a:r>
          <a:endParaRPr lang="zh-TW" altLang="en-US" sz="3200" b="1" dirty="0">
            <a:effectLst>
              <a:outerShdw blurRad="38100" dist="38100" dir="2700000" algn="tl">
                <a:srgbClr val="000000">
                  <a:alpha val="43137"/>
                </a:srgbClr>
              </a:outerShdw>
            </a:effectLst>
            <a:latin typeface="標楷體" pitchFamily="65" charset="-120"/>
            <a:ea typeface="標楷體" pitchFamily="65" charset="-120"/>
          </a:endParaRPr>
        </a:p>
      </dgm:t>
    </dgm:pt>
    <dgm:pt modelId="{AB318450-4AFD-4B7A-96B8-FDCEA2954F95}" type="parTrans" cxnId="{88C17118-574A-45B2-AE70-1417E50EFB5D}">
      <dgm:prSet/>
      <dgm:spPr/>
      <dgm:t>
        <a:bodyPr/>
        <a:lstStyle/>
        <a:p>
          <a:endParaRPr lang="zh-TW" altLang="en-US"/>
        </a:p>
      </dgm:t>
    </dgm:pt>
    <dgm:pt modelId="{3B2546D5-EEA0-4FC5-96F3-2478F656516A}" type="sibTrans" cxnId="{88C17118-574A-45B2-AE70-1417E50EFB5D}">
      <dgm:prSet/>
      <dgm:spPr/>
      <dgm:t>
        <a:bodyPr/>
        <a:lstStyle/>
        <a:p>
          <a:endParaRPr lang="zh-TW" altLang="en-US"/>
        </a:p>
      </dgm:t>
    </dgm:pt>
    <dgm:pt modelId="{9781DE10-ABCE-4070-A150-1C54741DB7A6}" type="pres">
      <dgm:prSet presAssocID="{6FF15BA0-F8CB-4FAB-B213-E015D3D31F7C}" presName="Name0" presStyleCnt="0">
        <dgm:presLayoutVars>
          <dgm:chMax/>
          <dgm:chPref/>
          <dgm:dir/>
        </dgm:presLayoutVars>
      </dgm:prSet>
      <dgm:spPr/>
      <dgm:t>
        <a:bodyPr/>
        <a:lstStyle/>
        <a:p>
          <a:endParaRPr lang="zh-TW" altLang="en-US"/>
        </a:p>
      </dgm:t>
    </dgm:pt>
    <dgm:pt modelId="{E76C75BB-E776-45D7-B7D7-61D086A1B25D}" type="pres">
      <dgm:prSet presAssocID="{72A3F8F8-CBAC-4894-B26D-B4DC88F4FE29}" presName="parenttextcomposite" presStyleCnt="0"/>
      <dgm:spPr/>
    </dgm:pt>
    <dgm:pt modelId="{A1F9F71A-B508-403E-BCCD-B4170C870920}" type="pres">
      <dgm:prSet presAssocID="{72A3F8F8-CBAC-4894-B26D-B4DC88F4FE29}" presName="parenttext" presStyleLbl="revTx" presStyleIdx="0" presStyleCnt="5">
        <dgm:presLayoutVars>
          <dgm:chMax/>
          <dgm:chPref val="2"/>
          <dgm:bulletEnabled val="1"/>
        </dgm:presLayoutVars>
      </dgm:prSet>
      <dgm:spPr/>
      <dgm:t>
        <a:bodyPr/>
        <a:lstStyle/>
        <a:p>
          <a:endParaRPr lang="zh-TW" altLang="en-US"/>
        </a:p>
      </dgm:t>
    </dgm:pt>
    <dgm:pt modelId="{9F0649D7-2CAA-4264-92FC-8068EF09C823}" type="pres">
      <dgm:prSet presAssocID="{72A3F8F8-CBAC-4894-B26D-B4DC88F4FE29}" presName="parallelogramComposite" presStyleCnt="0"/>
      <dgm:spPr/>
    </dgm:pt>
    <dgm:pt modelId="{39438B20-9A44-46F8-B398-8E3DB257DED7}" type="pres">
      <dgm:prSet presAssocID="{72A3F8F8-CBAC-4894-B26D-B4DC88F4FE29}" presName="parallelogram1" presStyleLbl="alignNode1" presStyleIdx="0" presStyleCnt="35"/>
      <dgm:spPr/>
    </dgm:pt>
    <dgm:pt modelId="{D3AAC822-C15E-4CA6-92CD-A1DD61CEABAD}" type="pres">
      <dgm:prSet presAssocID="{72A3F8F8-CBAC-4894-B26D-B4DC88F4FE29}" presName="parallelogram2" presStyleLbl="alignNode1" presStyleIdx="1" presStyleCnt="35"/>
      <dgm:spPr/>
    </dgm:pt>
    <dgm:pt modelId="{87E85597-83A1-43FA-8705-C3564A8A1603}" type="pres">
      <dgm:prSet presAssocID="{72A3F8F8-CBAC-4894-B26D-B4DC88F4FE29}" presName="parallelogram3" presStyleLbl="alignNode1" presStyleIdx="2" presStyleCnt="35"/>
      <dgm:spPr/>
    </dgm:pt>
    <dgm:pt modelId="{020903C8-2086-4643-89CF-8440A3C1B257}" type="pres">
      <dgm:prSet presAssocID="{72A3F8F8-CBAC-4894-B26D-B4DC88F4FE29}" presName="parallelogram4" presStyleLbl="alignNode1" presStyleIdx="3" presStyleCnt="35"/>
      <dgm:spPr/>
    </dgm:pt>
    <dgm:pt modelId="{7C5CAD8E-5514-4989-8E93-A6710615A162}" type="pres">
      <dgm:prSet presAssocID="{72A3F8F8-CBAC-4894-B26D-B4DC88F4FE29}" presName="parallelogram5" presStyleLbl="alignNode1" presStyleIdx="4" presStyleCnt="35"/>
      <dgm:spPr/>
    </dgm:pt>
    <dgm:pt modelId="{F6C30D32-6612-45A4-B617-182618ABDC4D}" type="pres">
      <dgm:prSet presAssocID="{72A3F8F8-CBAC-4894-B26D-B4DC88F4FE29}" presName="parallelogram6" presStyleLbl="alignNode1" presStyleIdx="5" presStyleCnt="35"/>
      <dgm:spPr/>
    </dgm:pt>
    <dgm:pt modelId="{878DE63C-A9A4-4973-9B12-186210E27784}" type="pres">
      <dgm:prSet presAssocID="{72A3F8F8-CBAC-4894-B26D-B4DC88F4FE29}" presName="parallelogram7" presStyleLbl="alignNode1" presStyleIdx="6" presStyleCnt="35"/>
      <dgm:spPr/>
    </dgm:pt>
    <dgm:pt modelId="{FB283512-3D24-4BD4-B7AD-D4A7FF6ED0E1}" type="pres">
      <dgm:prSet presAssocID="{CBF6B458-8947-4BB0-9B12-3BF66CE71C97}" presName="sibTrans" presStyleCnt="0"/>
      <dgm:spPr/>
    </dgm:pt>
    <dgm:pt modelId="{158F531A-9ED4-4DED-88B9-365C8E0ACDE3}" type="pres">
      <dgm:prSet presAssocID="{1215C562-B77E-4D7A-B2FA-C28985E50A20}" presName="parenttextcomposite" presStyleCnt="0"/>
      <dgm:spPr/>
    </dgm:pt>
    <dgm:pt modelId="{B2184DF6-D96C-4B23-B695-C0D2DE80ACA4}" type="pres">
      <dgm:prSet presAssocID="{1215C562-B77E-4D7A-B2FA-C28985E50A20}" presName="parenttext" presStyleLbl="revTx" presStyleIdx="1" presStyleCnt="5">
        <dgm:presLayoutVars>
          <dgm:chMax/>
          <dgm:chPref val="2"/>
          <dgm:bulletEnabled val="1"/>
        </dgm:presLayoutVars>
      </dgm:prSet>
      <dgm:spPr/>
      <dgm:t>
        <a:bodyPr/>
        <a:lstStyle/>
        <a:p>
          <a:endParaRPr lang="zh-TW" altLang="en-US"/>
        </a:p>
      </dgm:t>
    </dgm:pt>
    <dgm:pt modelId="{6D299365-3B49-4A5A-B5FF-0318272B3A82}" type="pres">
      <dgm:prSet presAssocID="{1215C562-B77E-4D7A-B2FA-C28985E50A20}" presName="parallelogramComposite" presStyleCnt="0"/>
      <dgm:spPr/>
    </dgm:pt>
    <dgm:pt modelId="{DA2B8282-C6C9-4A19-80BE-D1C340103926}" type="pres">
      <dgm:prSet presAssocID="{1215C562-B77E-4D7A-B2FA-C28985E50A20}" presName="parallelogram1" presStyleLbl="alignNode1" presStyleIdx="7" presStyleCnt="35"/>
      <dgm:spPr/>
    </dgm:pt>
    <dgm:pt modelId="{2C06B9D7-73A4-4FF9-B46C-A509CBB29739}" type="pres">
      <dgm:prSet presAssocID="{1215C562-B77E-4D7A-B2FA-C28985E50A20}" presName="parallelogram2" presStyleLbl="alignNode1" presStyleIdx="8" presStyleCnt="35"/>
      <dgm:spPr/>
    </dgm:pt>
    <dgm:pt modelId="{CCA1888D-7721-4FAE-80CB-0C6E0B5A25AD}" type="pres">
      <dgm:prSet presAssocID="{1215C562-B77E-4D7A-B2FA-C28985E50A20}" presName="parallelogram3" presStyleLbl="alignNode1" presStyleIdx="9" presStyleCnt="35"/>
      <dgm:spPr/>
    </dgm:pt>
    <dgm:pt modelId="{E750F04D-1BD4-4A2B-B53C-A98341F3E992}" type="pres">
      <dgm:prSet presAssocID="{1215C562-B77E-4D7A-B2FA-C28985E50A20}" presName="parallelogram4" presStyleLbl="alignNode1" presStyleIdx="10" presStyleCnt="35"/>
      <dgm:spPr/>
    </dgm:pt>
    <dgm:pt modelId="{CA3EC134-AD64-4F7B-A1E6-8C6D4881FB51}" type="pres">
      <dgm:prSet presAssocID="{1215C562-B77E-4D7A-B2FA-C28985E50A20}" presName="parallelogram5" presStyleLbl="alignNode1" presStyleIdx="11" presStyleCnt="35"/>
      <dgm:spPr/>
    </dgm:pt>
    <dgm:pt modelId="{10E1B995-C838-46F3-AC3E-75323A9A089D}" type="pres">
      <dgm:prSet presAssocID="{1215C562-B77E-4D7A-B2FA-C28985E50A20}" presName="parallelogram6" presStyleLbl="alignNode1" presStyleIdx="12" presStyleCnt="35"/>
      <dgm:spPr/>
    </dgm:pt>
    <dgm:pt modelId="{A5131128-1208-4F52-8FD9-B827B07A196A}" type="pres">
      <dgm:prSet presAssocID="{1215C562-B77E-4D7A-B2FA-C28985E50A20}" presName="parallelogram7" presStyleLbl="alignNode1" presStyleIdx="13" presStyleCnt="35"/>
      <dgm:spPr/>
    </dgm:pt>
    <dgm:pt modelId="{5F5B9F2F-451A-4B50-BF23-EED90D0A8E65}" type="pres">
      <dgm:prSet presAssocID="{0E25D2B9-5DCB-477C-B9DB-C45A01118CA0}" presName="sibTrans" presStyleCnt="0"/>
      <dgm:spPr/>
    </dgm:pt>
    <dgm:pt modelId="{C663B4EC-2CC7-44C7-9FD2-133DC9EBC7B3}" type="pres">
      <dgm:prSet presAssocID="{0FA213B0-9070-400D-B54F-7625195EB9E0}" presName="parenttextcomposite" presStyleCnt="0"/>
      <dgm:spPr/>
    </dgm:pt>
    <dgm:pt modelId="{8A4915E5-69EE-4A06-9686-3DFDDEB87ABC}" type="pres">
      <dgm:prSet presAssocID="{0FA213B0-9070-400D-B54F-7625195EB9E0}" presName="parenttext" presStyleLbl="revTx" presStyleIdx="2" presStyleCnt="5">
        <dgm:presLayoutVars>
          <dgm:chMax/>
          <dgm:chPref val="2"/>
          <dgm:bulletEnabled val="1"/>
        </dgm:presLayoutVars>
      </dgm:prSet>
      <dgm:spPr/>
      <dgm:t>
        <a:bodyPr/>
        <a:lstStyle/>
        <a:p>
          <a:endParaRPr lang="zh-TW" altLang="en-US"/>
        </a:p>
      </dgm:t>
    </dgm:pt>
    <dgm:pt modelId="{0468D4AD-380E-423F-B8AF-7045A2381224}" type="pres">
      <dgm:prSet presAssocID="{0FA213B0-9070-400D-B54F-7625195EB9E0}" presName="parallelogramComposite" presStyleCnt="0"/>
      <dgm:spPr/>
    </dgm:pt>
    <dgm:pt modelId="{12CE579B-6971-403E-A6BA-81851722DAB4}" type="pres">
      <dgm:prSet presAssocID="{0FA213B0-9070-400D-B54F-7625195EB9E0}" presName="parallelogram1" presStyleLbl="alignNode1" presStyleIdx="14" presStyleCnt="35"/>
      <dgm:spPr/>
    </dgm:pt>
    <dgm:pt modelId="{206CA850-486A-4CC2-8BCA-4E2231DF58D3}" type="pres">
      <dgm:prSet presAssocID="{0FA213B0-9070-400D-B54F-7625195EB9E0}" presName="parallelogram2" presStyleLbl="alignNode1" presStyleIdx="15" presStyleCnt="35"/>
      <dgm:spPr/>
    </dgm:pt>
    <dgm:pt modelId="{F96B6FCC-9918-4CAF-A0AF-113B01B67159}" type="pres">
      <dgm:prSet presAssocID="{0FA213B0-9070-400D-B54F-7625195EB9E0}" presName="parallelogram3" presStyleLbl="alignNode1" presStyleIdx="16" presStyleCnt="35"/>
      <dgm:spPr/>
    </dgm:pt>
    <dgm:pt modelId="{1EF237C8-3908-46A1-8802-456DF4377833}" type="pres">
      <dgm:prSet presAssocID="{0FA213B0-9070-400D-B54F-7625195EB9E0}" presName="parallelogram4" presStyleLbl="alignNode1" presStyleIdx="17" presStyleCnt="35"/>
      <dgm:spPr/>
    </dgm:pt>
    <dgm:pt modelId="{5E4D6F39-BA70-4DA0-9C30-943A600EF9E3}" type="pres">
      <dgm:prSet presAssocID="{0FA213B0-9070-400D-B54F-7625195EB9E0}" presName="parallelogram5" presStyleLbl="alignNode1" presStyleIdx="18" presStyleCnt="35"/>
      <dgm:spPr/>
    </dgm:pt>
    <dgm:pt modelId="{78E988D7-98D5-430A-BD93-F97FAFC89E14}" type="pres">
      <dgm:prSet presAssocID="{0FA213B0-9070-400D-B54F-7625195EB9E0}" presName="parallelogram6" presStyleLbl="alignNode1" presStyleIdx="19" presStyleCnt="35"/>
      <dgm:spPr/>
    </dgm:pt>
    <dgm:pt modelId="{91E2349A-4927-4A72-A0E9-98F96BEA44BB}" type="pres">
      <dgm:prSet presAssocID="{0FA213B0-9070-400D-B54F-7625195EB9E0}" presName="parallelogram7" presStyleLbl="alignNode1" presStyleIdx="20" presStyleCnt="35"/>
      <dgm:spPr/>
    </dgm:pt>
    <dgm:pt modelId="{D2F7E9CB-F25D-445D-908F-2A7C511303E3}" type="pres">
      <dgm:prSet presAssocID="{4DDF84F5-06A0-4D26-93D4-C92CA20C8DC5}" presName="sibTrans" presStyleCnt="0"/>
      <dgm:spPr/>
    </dgm:pt>
    <dgm:pt modelId="{532A111A-2544-4B34-B963-A03A99BE6A5E}" type="pres">
      <dgm:prSet presAssocID="{FB1EA6E0-6014-4C64-A0BF-9E9278E9684F}" presName="parenttextcomposite" presStyleCnt="0"/>
      <dgm:spPr/>
    </dgm:pt>
    <dgm:pt modelId="{32BD608E-342B-4DE7-B1D6-25650E6BA627}" type="pres">
      <dgm:prSet presAssocID="{FB1EA6E0-6014-4C64-A0BF-9E9278E9684F}" presName="parenttext" presStyleLbl="revTx" presStyleIdx="3" presStyleCnt="5" custScaleX="100370">
        <dgm:presLayoutVars>
          <dgm:chMax/>
          <dgm:chPref val="2"/>
          <dgm:bulletEnabled val="1"/>
        </dgm:presLayoutVars>
      </dgm:prSet>
      <dgm:spPr/>
      <dgm:t>
        <a:bodyPr/>
        <a:lstStyle/>
        <a:p>
          <a:endParaRPr lang="zh-TW" altLang="en-US"/>
        </a:p>
      </dgm:t>
    </dgm:pt>
    <dgm:pt modelId="{757C2303-DDBC-441A-B6A5-47A5E4E5D9E5}" type="pres">
      <dgm:prSet presAssocID="{FB1EA6E0-6014-4C64-A0BF-9E9278E9684F}" presName="parallelogramComposite" presStyleCnt="0"/>
      <dgm:spPr/>
    </dgm:pt>
    <dgm:pt modelId="{B12CDCEE-596F-4EEB-A469-BC887AEF4D84}" type="pres">
      <dgm:prSet presAssocID="{FB1EA6E0-6014-4C64-A0BF-9E9278E9684F}" presName="parallelogram1" presStyleLbl="alignNode1" presStyleIdx="21" presStyleCnt="35"/>
      <dgm:spPr/>
    </dgm:pt>
    <dgm:pt modelId="{AE5E9F57-011B-483E-974F-1BA0540EE98A}" type="pres">
      <dgm:prSet presAssocID="{FB1EA6E0-6014-4C64-A0BF-9E9278E9684F}" presName="parallelogram2" presStyleLbl="alignNode1" presStyleIdx="22" presStyleCnt="35"/>
      <dgm:spPr/>
    </dgm:pt>
    <dgm:pt modelId="{C88483F2-CABA-4627-94BC-A3888B5F2816}" type="pres">
      <dgm:prSet presAssocID="{FB1EA6E0-6014-4C64-A0BF-9E9278E9684F}" presName="parallelogram3" presStyleLbl="alignNode1" presStyleIdx="23" presStyleCnt="35"/>
      <dgm:spPr/>
    </dgm:pt>
    <dgm:pt modelId="{7A1025A9-2104-4772-BC0F-677E9459713A}" type="pres">
      <dgm:prSet presAssocID="{FB1EA6E0-6014-4C64-A0BF-9E9278E9684F}" presName="parallelogram4" presStyleLbl="alignNode1" presStyleIdx="24" presStyleCnt="35"/>
      <dgm:spPr/>
    </dgm:pt>
    <dgm:pt modelId="{D415D5F6-CEF6-48C9-91FA-3978F1F4DADF}" type="pres">
      <dgm:prSet presAssocID="{FB1EA6E0-6014-4C64-A0BF-9E9278E9684F}" presName="parallelogram5" presStyleLbl="alignNode1" presStyleIdx="25" presStyleCnt="35"/>
      <dgm:spPr/>
    </dgm:pt>
    <dgm:pt modelId="{8AF5D37D-FAA7-4802-9434-688FF591F2D3}" type="pres">
      <dgm:prSet presAssocID="{FB1EA6E0-6014-4C64-A0BF-9E9278E9684F}" presName="parallelogram6" presStyleLbl="alignNode1" presStyleIdx="26" presStyleCnt="35"/>
      <dgm:spPr/>
    </dgm:pt>
    <dgm:pt modelId="{38FF157D-2307-4850-8D81-AA250259F263}" type="pres">
      <dgm:prSet presAssocID="{FB1EA6E0-6014-4C64-A0BF-9E9278E9684F}" presName="parallelogram7" presStyleLbl="alignNode1" presStyleIdx="27" presStyleCnt="35"/>
      <dgm:spPr/>
    </dgm:pt>
    <dgm:pt modelId="{519D47E3-8492-4EAF-B0BC-60426FF9DBB6}" type="pres">
      <dgm:prSet presAssocID="{3B2546D5-EEA0-4FC5-96F3-2478F656516A}" presName="sibTrans" presStyleCnt="0"/>
      <dgm:spPr/>
    </dgm:pt>
    <dgm:pt modelId="{DF24C1F3-0B59-4C73-83C7-2DAECA7D75B2}" type="pres">
      <dgm:prSet presAssocID="{D54E2B8B-96A0-430E-A5A3-D4C45B32F7FB}" presName="parenttextcomposite" presStyleCnt="0"/>
      <dgm:spPr/>
    </dgm:pt>
    <dgm:pt modelId="{77992113-1BB1-4EA9-97F6-552BBA7BEDA1}" type="pres">
      <dgm:prSet presAssocID="{D54E2B8B-96A0-430E-A5A3-D4C45B32F7FB}" presName="parenttext" presStyleLbl="revTx" presStyleIdx="4" presStyleCnt="5" custScaleX="100370">
        <dgm:presLayoutVars>
          <dgm:chMax/>
          <dgm:chPref val="2"/>
          <dgm:bulletEnabled val="1"/>
        </dgm:presLayoutVars>
      </dgm:prSet>
      <dgm:spPr/>
      <dgm:t>
        <a:bodyPr/>
        <a:lstStyle/>
        <a:p>
          <a:endParaRPr lang="zh-TW" altLang="en-US"/>
        </a:p>
      </dgm:t>
    </dgm:pt>
    <dgm:pt modelId="{6583145D-AD82-4799-B75F-AE1BFD44B5FE}" type="pres">
      <dgm:prSet presAssocID="{D54E2B8B-96A0-430E-A5A3-D4C45B32F7FB}" presName="parallelogramComposite" presStyleCnt="0"/>
      <dgm:spPr/>
    </dgm:pt>
    <dgm:pt modelId="{5224FEFC-8E2C-4A96-9808-65C5AC8B6BEE}" type="pres">
      <dgm:prSet presAssocID="{D54E2B8B-96A0-430E-A5A3-D4C45B32F7FB}" presName="parallelogram1" presStyleLbl="alignNode1" presStyleIdx="28" presStyleCnt="35"/>
      <dgm:spPr/>
    </dgm:pt>
    <dgm:pt modelId="{017AC360-62A4-49D2-99DF-76AAEFFEA071}" type="pres">
      <dgm:prSet presAssocID="{D54E2B8B-96A0-430E-A5A3-D4C45B32F7FB}" presName="parallelogram2" presStyleLbl="alignNode1" presStyleIdx="29" presStyleCnt="35"/>
      <dgm:spPr/>
    </dgm:pt>
    <dgm:pt modelId="{2DB581BE-1A4E-46AF-9F85-6E7D3DBC6B45}" type="pres">
      <dgm:prSet presAssocID="{D54E2B8B-96A0-430E-A5A3-D4C45B32F7FB}" presName="parallelogram3" presStyleLbl="alignNode1" presStyleIdx="30" presStyleCnt="35"/>
      <dgm:spPr/>
    </dgm:pt>
    <dgm:pt modelId="{66BB5C8A-C5B0-4240-8655-F9D01F00FFE1}" type="pres">
      <dgm:prSet presAssocID="{D54E2B8B-96A0-430E-A5A3-D4C45B32F7FB}" presName="parallelogram4" presStyleLbl="alignNode1" presStyleIdx="31" presStyleCnt="35"/>
      <dgm:spPr/>
    </dgm:pt>
    <dgm:pt modelId="{6395F70C-8A2A-4193-977C-841DDD3FA957}" type="pres">
      <dgm:prSet presAssocID="{D54E2B8B-96A0-430E-A5A3-D4C45B32F7FB}" presName="parallelogram5" presStyleLbl="alignNode1" presStyleIdx="32" presStyleCnt="35"/>
      <dgm:spPr/>
    </dgm:pt>
    <dgm:pt modelId="{255E2BFD-9F4E-4A6D-B0D7-E7ADE0EC0B17}" type="pres">
      <dgm:prSet presAssocID="{D54E2B8B-96A0-430E-A5A3-D4C45B32F7FB}" presName="parallelogram6" presStyleLbl="alignNode1" presStyleIdx="33" presStyleCnt="35"/>
      <dgm:spPr/>
    </dgm:pt>
    <dgm:pt modelId="{9304AF14-0C0E-4C39-A25B-70F320EE0C1A}" type="pres">
      <dgm:prSet presAssocID="{D54E2B8B-96A0-430E-A5A3-D4C45B32F7FB}" presName="parallelogram7" presStyleLbl="alignNode1" presStyleIdx="34" presStyleCnt="35"/>
      <dgm:spPr/>
    </dgm:pt>
  </dgm:ptLst>
  <dgm:cxnLst>
    <dgm:cxn modelId="{6EF77C52-48C6-4DDE-B8CE-1D1CA7AA16C8}" srcId="{6FF15BA0-F8CB-4FAB-B213-E015D3D31F7C}" destId="{0FA213B0-9070-400D-B54F-7625195EB9E0}" srcOrd="2" destOrd="0" parTransId="{5EEE0F8E-194C-4AC3-AF73-D525A0DB0FA6}" sibTransId="{4DDF84F5-06A0-4D26-93D4-C92CA20C8DC5}"/>
    <dgm:cxn modelId="{63F635E3-5B7A-4149-831A-CAAE8F54E557}" type="presOf" srcId="{1215C562-B77E-4D7A-B2FA-C28985E50A20}" destId="{B2184DF6-D96C-4B23-B695-C0D2DE80ACA4}" srcOrd="0" destOrd="0" presId="urn:microsoft.com/office/officeart/2008/layout/VerticalAccentList"/>
    <dgm:cxn modelId="{88C17118-574A-45B2-AE70-1417E50EFB5D}" srcId="{6FF15BA0-F8CB-4FAB-B213-E015D3D31F7C}" destId="{FB1EA6E0-6014-4C64-A0BF-9E9278E9684F}" srcOrd="3" destOrd="0" parTransId="{AB318450-4AFD-4B7A-96B8-FDCEA2954F95}" sibTransId="{3B2546D5-EEA0-4FC5-96F3-2478F656516A}"/>
    <dgm:cxn modelId="{FBF4C485-26FB-456C-B257-1DC4C368B283}" srcId="{6FF15BA0-F8CB-4FAB-B213-E015D3D31F7C}" destId="{72A3F8F8-CBAC-4894-B26D-B4DC88F4FE29}" srcOrd="0" destOrd="0" parTransId="{C5E87777-5B03-4E7C-8976-A2AD0A04D3DD}" sibTransId="{CBF6B458-8947-4BB0-9B12-3BF66CE71C97}"/>
    <dgm:cxn modelId="{4B8F46CE-F5C0-4A02-8DFC-216D159ADE72}" srcId="{6FF15BA0-F8CB-4FAB-B213-E015D3D31F7C}" destId="{1215C562-B77E-4D7A-B2FA-C28985E50A20}" srcOrd="1" destOrd="0" parTransId="{34E6F460-9F71-4208-A7EC-DFFC1131EACF}" sibTransId="{0E25D2B9-5DCB-477C-B9DB-C45A01118CA0}"/>
    <dgm:cxn modelId="{C775D72B-4044-4BA0-AED0-BCD6FDAEC383}" type="presOf" srcId="{6FF15BA0-F8CB-4FAB-B213-E015D3D31F7C}" destId="{9781DE10-ABCE-4070-A150-1C54741DB7A6}" srcOrd="0" destOrd="0" presId="urn:microsoft.com/office/officeart/2008/layout/VerticalAccentList"/>
    <dgm:cxn modelId="{D336129B-45CE-4585-86EF-77CFE9272628}" type="presOf" srcId="{D54E2B8B-96A0-430E-A5A3-D4C45B32F7FB}" destId="{77992113-1BB1-4EA9-97F6-552BBA7BEDA1}" srcOrd="0" destOrd="0" presId="urn:microsoft.com/office/officeart/2008/layout/VerticalAccentList"/>
    <dgm:cxn modelId="{53F04559-BB7F-4495-8244-B78F1CB6C2EA}" srcId="{6FF15BA0-F8CB-4FAB-B213-E015D3D31F7C}" destId="{D54E2B8B-96A0-430E-A5A3-D4C45B32F7FB}" srcOrd="4" destOrd="0" parTransId="{586878E1-BE05-47B4-8976-361CCCEA547E}" sibTransId="{0980AB08-30DE-4084-AFEF-7C94228FA3C6}"/>
    <dgm:cxn modelId="{284C9CF8-E2FD-486F-AA5F-C7C5E5AD7D20}" type="presOf" srcId="{0FA213B0-9070-400D-B54F-7625195EB9E0}" destId="{8A4915E5-69EE-4A06-9686-3DFDDEB87ABC}" srcOrd="0" destOrd="0" presId="urn:microsoft.com/office/officeart/2008/layout/VerticalAccentList"/>
    <dgm:cxn modelId="{3D250171-5B5A-4498-9B45-CF215D76B60C}" type="presOf" srcId="{72A3F8F8-CBAC-4894-B26D-B4DC88F4FE29}" destId="{A1F9F71A-B508-403E-BCCD-B4170C870920}" srcOrd="0" destOrd="0" presId="urn:microsoft.com/office/officeart/2008/layout/VerticalAccentList"/>
    <dgm:cxn modelId="{28AC1956-38BF-4DB7-B336-F09C09CC87F9}" type="presOf" srcId="{FB1EA6E0-6014-4C64-A0BF-9E9278E9684F}" destId="{32BD608E-342B-4DE7-B1D6-25650E6BA627}" srcOrd="0" destOrd="0" presId="urn:microsoft.com/office/officeart/2008/layout/VerticalAccentList"/>
    <dgm:cxn modelId="{58296BCB-1162-4CB6-B2AC-21AAD16A05CC}" type="presParOf" srcId="{9781DE10-ABCE-4070-A150-1C54741DB7A6}" destId="{E76C75BB-E776-45D7-B7D7-61D086A1B25D}" srcOrd="0" destOrd="0" presId="urn:microsoft.com/office/officeart/2008/layout/VerticalAccentList"/>
    <dgm:cxn modelId="{65404A32-FFAB-47BD-8403-59DC52DF2B55}" type="presParOf" srcId="{E76C75BB-E776-45D7-B7D7-61D086A1B25D}" destId="{A1F9F71A-B508-403E-BCCD-B4170C870920}" srcOrd="0" destOrd="0" presId="urn:microsoft.com/office/officeart/2008/layout/VerticalAccentList"/>
    <dgm:cxn modelId="{0895B1BF-26E3-4521-826E-BCFB78A67DE5}" type="presParOf" srcId="{9781DE10-ABCE-4070-A150-1C54741DB7A6}" destId="{9F0649D7-2CAA-4264-92FC-8068EF09C823}" srcOrd="1" destOrd="0" presId="urn:microsoft.com/office/officeart/2008/layout/VerticalAccentList"/>
    <dgm:cxn modelId="{8E511C1F-6E98-40B4-AAC4-23E856C47AF3}" type="presParOf" srcId="{9F0649D7-2CAA-4264-92FC-8068EF09C823}" destId="{39438B20-9A44-46F8-B398-8E3DB257DED7}" srcOrd="0" destOrd="0" presId="urn:microsoft.com/office/officeart/2008/layout/VerticalAccentList"/>
    <dgm:cxn modelId="{72330C87-0C3B-43DC-8904-C4CA86768BDB}" type="presParOf" srcId="{9F0649D7-2CAA-4264-92FC-8068EF09C823}" destId="{D3AAC822-C15E-4CA6-92CD-A1DD61CEABAD}" srcOrd="1" destOrd="0" presId="urn:microsoft.com/office/officeart/2008/layout/VerticalAccentList"/>
    <dgm:cxn modelId="{22EC212E-969A-46BA-8BA3-DC4208E04862}" type="presParOf" srcId="{9F0649D7-2CAA-4264-92FC-8068EF09C823}" destId="{87E85597-83A1-43FA-8705-C3564A8A1603}" srcOrd="2" destOrd="0" presId="urn:microsoft.com/office/officeart/2008/layout/VerticalAccentList"/>
    <dgm:cxn modelId="{48E86426-6513-4CAD-8146-E57A4F2BE8A8}" type="presParOf" srcId="{9F0649D7-2CAA-4264-92FC-8068EF09C823}" destId="{020903C8-2086-4643-89CF-8440A3C1B257}" srcOrd="3" destOrd="0" presId="urn:microsoft.com/office/officeart/2008/layout/VerticalAccentList"/>
    <dgm:cxn modelId="{2C738861-18D1-4552-9E39-FE576D06FDF3}" type="presParOf" srcId="{9F0649D7-2CAA-4264-92FC-8068EF09C823}" destId="{7C5CAD8E-5514-4989-8E93-A6710615A162}" srcOrd="4" destOrd="0" presId="urn:microsoft.com/office/officeart/2008/layout/VerticalAccentList"/>
    <dgm:cxn modelId="{C35FC616-2DB4-4952-9FE9-F6FCFECA7825}" type="presParOf" srcId="{9F0649D7-2CAA-4264-92FC-8068EF09C823}" destId="{F6C30D32-6612-45A4-B617-182618ABDC4D}" srcOrd="5" destOrd="0" presId="urn:microsoft.com/office/officeart/2008/layout/VerticalAccentList"/>
    <dgm:cxn modelId="{D8EAF3F0-ECFC-4223-A1AC-B927AC9C11C4}" type="presParOf" srcId="{9F0649D7-2CAA-4264-92FC-8068EF09C823}" destId="{878DE63C-A9A4-4973-9B12-186210E27784}" srcOrd="6" destOrd="0" presId="urn:microsoft.com/office/officeart/2008/layout/VerticalAccentList"/>
    <dgm:cxn modelId="{37D98FCA-D5D7-4C03-8201-0F18DD76BDCD}" type="presParOf" srcId="{9781DE10-ABCE-4070-A150-1C54741DB7A6}" destId="{FB283512-3D24-4BD4-B7AD-D4A7FF6ED0E1}" srcOrd="2" destOrd="0" presId="urn:microsoft.com/office/officeart/2008/layout/VerticalAccentList"/>
    <dgm:cxn modelId="{F7884456-CF97-49A7-AD0A-DCF4782AD6B5}" type="presParOf" srcId="{9781DE10-ABCE-4070-A150-1C54741DB7A6}" destId="{158F531A-9ED4-4DED-88B9-365C8E0ACDE3}" srcOrd="3" destOrd="0" presId="urn:microsoft.com/office/officeart/2008/layout/VerticalAccentList"/>
    <dgm:cxn modelId="{261B83FB-138A-40BC-B4AA-266F4BE7B3B8}" type="presParOf" srcId="{158F531A-9ED4-4DED-88B9-365C8E0ACDE3}" destId="{B2184DF6-D96C-4B23-B695-C0D2DE80ACA4}" srcOrd="0" destOrd="0" presId="urn:microsoft.com/office/officeart/2008/layout/VerticalAccentList"/>
    <dgm:cxn modelId="{7E72C8C5-CB24-41E8-8FCB-E54C1036E99A}" type="presParOf" srcId="{9781DE10-ABCE-4070-A150-1C54741DB7A6}" destId="{6D299365-3B49-4A5A-B5FF-0318272B3A82}" srcOrd="4" destOrd="0" presId="urn:microsoft.com/office/officeart/2008/layout/VerticalAccentList"/>
    <dgm:cxn modelId="{295106BB-95EA-4C23-8EFC-D7A7EB55215F}" type="presParOf" srcId="{6D299365-3B49-4A5A-B5FF-0318272B3A82}" destId="{DA2B8282-C6C9-4A19-80BE-D1C340103926}" srcOrd="0" destOrd="0" presId="urn:microsoft.com/office/officeart/2008/layout/VerticalAccentList"/>
    <dgm:cxn modelId="{BF6FCA28-3BB3-474D-9C0A-2B1CC1BCC1A5}" type="presParOf" srcId="{6D299365-3B49-4A5A-B5FF-0318272B3A82}" destId="{2C06B9D7-73A4-4FF9-B46C-A509CBB29739}" srcOrd="1" destOrd="0" presId="urn:microsoft.com/office/officeart/2008/layout/VerticalAccentList"/>
    <dgm:cxn modelId="{10E6FD76-DE04-4C63-888A-9E0F5527B7C1}" type="presParOf" srcId="{6D299365-3B49-4A5A-B5FF-0318272B3A82}" destId="{CCA1888D-7721-4FAE-80CB-0C6E0B5A25AD}" srcOrd="2" destOrd="0" presId="urn:microsoft.com/office/officeart/2008/layout/VerticalAccentList"/>
    <dgm:cxn modelId="{7C0E3D73-A480-4AC5-A608-F0F07ED5E94A}" type="presParOf" srcId="{6D299365-3B49-4A5A-B5FF-0318272B3A82}" destId="{E750F04D-1BD4-4A2B-B53C-A98341F3E992}" srcOrd="3" destOrd="0" presId="urn:microsoft.com/office/officeart/2008/layout/VerticalAccentList"/>
    <dgm:cxn modelId="{67BD9B3B-A690-4360-BF69-49AC37334686}" type="presParOf" srcId="{6D299365-3B49-4A5A-B5FF-0318272B3A82}" destId="{CA3EC134-AD64-4F7B-A1E6-8C6D4881FB51}" srcOrd="4" destOrd="0" presId="urn:microsoft.com/office/officeart/2008/layout/VerticalAccentList"/>
    <dgm:cxn modelId="{6F83EFA0-EA4F-4730-AD27-7F93F33C8FBA}" type="presParOf" srcId="{6D299365-3B49-4A5A-B5FF-0318272B3A82}" destId="{10E1B995-C838-46F3-AC3E-75323A9A089D}" srcOrd="5" destOrd="0" presId="urn:microsoft.com/office/officeart/2008/layout/VerticalAccentList"/>
    <dgm:cxn modelId="{3FE9A160-7364-4712-A2CD-2830F949C6D5}" type="presParOf" srcId="{6D299365-3B49-4A5A-B5FF-0318272B3A82}" destId="{A5131128-1208-4F52-8FD9-B827B07A196A}" srcOrd="6" destOrd="0" presId="urn:microsoft.com/office/officeart/2008/layout/VerticalAccentList"/>
    <dgm:cxn modelId="{B469CC62-274B-490F-A4DD-F93B15ADC155}" type="presParOf" srcId="{9781DE10-ABCE-4070-A150-1C54741DB7A6}" destId="{5F5B9F2F-451A-4B50-BF23-EED90D0A8E65}" srcOrd="5" destOrd="0" presId="urn:microsoft.com/office/officeart/2008/layout/VerticalAccentList"/>
    <dgm:cxn modelId="{A37A07E8-39DB-422E-909D-D1484E61A6DE}" type="presParOf" srcId="{9781DE10-ABCE-4070-A150-1C54741DB7A6}" destId="{C663B4EC-2CC7-44C7-9FD2-133DC9EBC7B3}" srcOrd="6" destOrd="0" presId="urn:microsoft.com/office/officeart/2008/layout/VerticalAccentList"/>
    <dgm:cxn modelId="{25B3A48E-6D0C-4C27-8131-8D5A7273124F}" type="presParOf" srcId="{C663B4EC-2CC7-44C7-9FD2-133DC9EBC7B3}" destId="{8A4915E5-69EE-4A06-9686-3DFDDEB87ABC}" srcOrd="0" destOrd="0" presId="urn:microsoft.com/office/officeart/2008/layout/VerticalAccentList"/>
    <dgm:cxn modelId="{2468B7C7-B653-4ABA-A571-E146A89577A0}" type="presParOf" srcId="{9781DE10-ABCE-4070-A150-1C54741DB7A6}" destId="{0468D4AD-380E-423F-B8AF-7045A2381224}" srcOrd="7" destOrd="0" presId="urn:microsoft.com/office/officeart/2008/layout/VerticalAccentList"/>
    <dgm:cxn modelId="{A4B6898D-F5E2-4B28-AB68-8C09CF4362BD}" type="presParOf" srcId="{0468D4AD-380E-423F-B8AF-7045A2381224}" destId="{12CE579B-6971-403E-A6BA-81851722DAB4}" srcOrd="0" destOrd="0" presId="urn:microsoft.com/office/officeart/2008/layout/VerticalAccentList"/>
    <dgm:cxn modelId="{EB438A38-7C14-4621-89BB-D130460EED26}" type="presParOf" srcId="{0468D4AD-380E-423F-B8AF-7045A2381224}" destId="{206CA850-486A-4CC2-8BCA-4E2231DF58D3}" srcOrd="1" destOrd="0" presId="urn:microsoft.com/office/officeart/2008/layout/VerticalAccentList"/>
    <dgm:cxn modelId="{C9D4A9B2-C5AB-4892-965A-86195FDA65B1}" type="presParOf" srcId="{0468D4AD-380E-423F-B8AF-7045A2381224}" destId="{F96B6FCC-9918-4CAF-A0AF-113B01B67159}" srcOrd="2" destOrd="0" presId="urn:microsoft.com/office/officeart/2008/layout/VerticalAccentList"/>
    <dgm:cxn modelId="{56055FE0-7ECD-4EA4-A4D8-DAA3CA1E8F87}" type="presParOf" srcId="{0468D4AD-380E-423F-B8AF-7045A2381224}" destId="{1EF237C8-3908-46A1-8802-456DF4377833}" srcOrd="3" destOrd="0" presId="urn:microsoft.com/office/officeart/2008/layout/VerticalAccentList"/>
    <dgm:cxn modelId="{D6DADF18-2297-4AD0-A9AC-7E3F8ADC6472}" type="presParOf" srcId="{0468D4AD-380E-423F-B8AF-7045A2381224}" destId="{5E4D6F39-BA70-4DA0-9C30-943A600EF9E3}" srcOrd="4" destOrd="0" presId="urn:microsoft.com/office/officeart/2008/layout/VerticalAccentList"/>
    <dgm:cxn modelId="{EB9A9354-70DE-4DC1-BE06-E10E4F30C5E7}" type="presParOf" srcId="{0468D4AD-380E-423F-B8AF-7045A2381224}" destId="{78E988D7-98D5-430A-BD93-F97FAFC89E14}" srcOrd="5" destOrd="0" presId="urn:microsoft.com/office/officeart/2008/layout/VerticalAccentList"/>
    <dgm:cxn modelId="{DB908D9D-CE8F-4A5F-BE36-AF6254A6793F}" type="presParOf" srcId="{0468D4AD-380E-423F-B8AF-7045A2381224}" destId="{91E2349A-4927-4A72-A0E9-98F96BEA44BB}" srcOrd="6" destOrd="0" presId="urn:microsoft.com/office/officeart/2008/layout/VerticalAccentList"/>
    <dgm:cxn modelId="{DBB8C96B-C935-4381-8FC7-C8532BEFDE1F}" type="presParOf" srcId="{9781DE10-ABCE-4070-A150-1C54741DB7A6}" destId="{D2F7E9CB-F25D-445D-908F-2A7C511303E3}" srcOrd="8" destOrd="0" presId="urn:microsoft.com/office/officeart/2008/layout/VerticalAccentList"/>
    <dgm:cxn modelId="{8596B3C1-6C08-4022-B9CD-C76F48638ABF}" type="presParOf" srcId="{9781DE10-ABCE-4070-A150-1C54741DB7A6}" destId="{532A111A-2544-4B34-B963-A03A99BE6A5E}" srcOrd="9" destOrd="0" presId="urn:microsoft.com/office/officeart/2008/layout/VerticalAccentList"/>
    <dgm:cxn modelId="{5878A688-D704-4BCC-A14E-96AA7B217EDA}" type="presParOf" srcId="{532A111A-2544-4B34-B963-A03A99BE6A5E}" destId="{32BD608E-342B-4DE7-B1D6-25650E6BA627}" srcOrd="0" destOrd="0" presId="urn:microsoft.com/office/officeart/2008/layout/VerticalAccentList"/>
    <dgm:cxn modelId="{FB978611-F6F4-414B-9A5A-CCE79FD4D84A}" type="presParOf" srcId="{9781DE10-ABCE-4070-A150-1C54741DB7A6}" destId="{757C2303-DDBC-441A-B6A5-47A5E4E5D9E5}" srcOrd="10" destOrd="0" presId="urn:microsoft.com/office/officeart/2008/layout/VerticalAccentList"/>
    <dgm:cxn modelId="{8992082A-4382-45B7-9035-E9E138E6B941}" type="presParOf" srcId="{757C2303-DDBC-441A-B6A5-47A5E4E5D9E5}" destId="{B12CDCEE-596F-4EEB-A469-BC887AEF4D84}" srcOrd="0" destOrd="0" presId="urn:microsoft.com/office/officeart/2008/layout/VerticalAccentList"/>
    <dgm:cxn modelId="{C239A73D-6894-4A30-A050-38AC5A9A5539}" type="presParOf" srcId="{757C2303-DDBC-441A-B6A5-47A5E4E5D9E5}" destId="{AE5E9F57-011B-483E-974F-1BA0540EE98A}" srcOrd="1" destOrd="0" presId="urn:microsoft.com/office/officeart/2008/layout/VerticalAccentList"/>
    <dgm:cxn modelId="{24548797-9902-42D7-B2E3-19AE6C02A663}" type="presParOf" srcId="{757C2303-DDBC-441A-B6A5-47A5E4E5D9E5}" destId="{C88483F2-CABA-4627-94BC-A3888B5F2816}" srcOrd="2" destOrd="0" presId="urn:microsoft.com/office/officeart/2008/layout/VerticalAccentList"/>
    <dgm:cxn modelId="{AE1A5FBD-F507-468B-86B9-857714CEFEF3}" type="presParOf" srcId="{757C2303-DDBC-441A-B6A5-47A5E4E5D9E5}" destId="{7A1025A9-2104-4772-BC0F-677E9459713A}" srcOrd="3" destOrd="0" presId="urn:microsoft.com/office/officeart/2008/layout/VerticalAccentList"/>
    <dgm:cxn modelId="{1729E9B4-5A09-4782-A271-56764D01D670}" type="presParOf" srcId="{757C2303-DDBC-441A-B6A5-47A5E4E5D9E5}" destId="{D415D5F6-CEF6-48C9-91FA-3978F1F4DADF}" srcOrd="4" destOrd="0" presId="urn:microsoft.com/office/officeart/2008/layout/VerticalAccentList"/>
    <dgm:cxn modelId="{06BBC4A3-FE29-47F4-9050-0D1FA30C8B3B}" type="presParOf" srcId="{757C2303-DDBC-441A-B6A5-47A5E4E5D9E5}" destId="{8AF5D37D-FAA7-4802-9434-688FF591F2D3}" srcOrd="5" destOrd="0" presId="urn:microsoft.com/office/officeart/2008/layout/VerticalAccentList"/>
    <dgm:cxn modelId="{4688738E-6A02-48E6-BCAD-2BCF60A0ED0B}" type="presParOf" srcId="{757C2303-DDBC-441A-B6A5-47A5E4E5D9E5}" destId="{38FF157D-2307-4850-8D81-AA250259F263}" srcOrd="6" destOrd="0" presId="urn:microsoft.com/office/officeart/2008/layout/VerticalAccentList"/>
    <dgm:cxn modelId="{60A5DFDD-F4E2-445C-B047-6E229B0DCC0F}" type="presParOf" srcId="{9781DE10-ABCE-4070-A150-1C54741DB7A6}" destId="{519D47E3-8492-4EAF-B0BC-60426FF9DBB6}" srcOrd="11" destOrd="0" presId="urn:microsoft.com/office/officeart/2008/layout/VerticalAccentList"/>
    <dgm:cxn modelId="{8EF856E5-7D09-4749-82B1-48083CF37ED5}" type="presParOf" srcId="{9781DE10-ABCE-4070-A150-1C54741DB7A6}" destId="{DF24C1F3-0B59-4C73-83C7-2DAECA7D75B2}" srcOrd="12" destOrd="0" presId="urn:microsoft.com/office/officeart/2008/layout/VerticalAccentList"/>
    <dgm:cxn modelId="{6C46AB16-58DD-4A83-9661-6B44ED3B84C5}" type="presParOf" srcId="{DF24C1F3-0B59-4C73-83C7-2DAECA7D75B2}" destId="{77992113-1BB1-4EA9-97F6-552BBA7BEDA1}" srcOrd="0" destOrd="0" presId="urn:microsoft.com/office/officeart/2008/layout/VerticalAccentList"/>
    <dgm:cxn modelId="{51F998CE-CBD3-478D-A489-5FAE04F13032}" type="presParOf" srcId="{9781DE10-ABCE-4070-A150-1C54741DB7A6}" destId="{6583145D-AD82-4799-B75F-AE1BFD44B5FE}" srcOrd="13" destOrd="0" presId="urn:microsoft.com/office/officeart/2008/layout/VerticalAccentList"/>
    <dgm:cxn modelId="{B498BC05-C1E1-4339-8D1A-28EBCCF8A132}" type="presParOf" srcId="{6583145D-AD82-4799-B75F-AE1BFD44B5FE}" destId="{5224FEFC-8E2C-4A96-9808-65C5AC8B6BEE}" srcOrd="0" destOrd="0" presId="urn:microsoft.com/office/officeart/2008/layout/VerticalAccentList"/>
    <dgm:cxn modelId="{54C5B625-53A4-4BCC-B1D6-5BEB88B8B9B1}" type="presParOf" srcId="{6583145D-AD82-4799-B75F-AE1BFD44B5FE}" destId="{017AC360-62A4-49D2-99DF-76AAEFFEA071}" srcOrd="1" destOrd="0" presId="urn:microsoft.com/office/officeart/2008/layout/VerticalAccentList"/>
    <dgm:cxn modelId="{3A0E26B0-F0A0-4342-A93C-A449AC236CD6}" type="presParOf" srcId="{6583145D-AD82-4799-B75F-AE1BFD44B5FE}" destId="{2DB581BE-1A4E-46AF-9F85-6E7D3DBC6B45}" srcOrd="2" destOrd="0" presId="urn:microsoft.com/office/officeart/2008/layout/VerticalAccentList"/>
    <dgm:cxn modelId="{68794D21-3FB3-42A2-B57B-4B54D658F594}" type="presParOf" srcId="{6583145D-AD82-4799-B75F-AE1BFD44B5FE}" destId="{66BB5C8A-C5B0-4240-8655-F9D01F00FFE1}" srcOrd="3" destOrd="0" presId="urn:microsoft.com/office/officeart/2008/layout/VerticalAccentList"/>
    <dgm:cxn modelId="{884B50A8-3973-43BD-9543-E820DC25E236}" type="presParOf" srcId="{6583145D-AD82-4799-B75F-AE1BFD44B5FE}" destId="{6395F70C-8A2A-4193-977C-841DDD3FA957}" srcOrd="4" destOrd="0" presId="urn:microsoft.com/office/officeart/2008/layout/VerticalAccentList"/>
    <dgm:cxn modelId="{6CA8647C-BDF7-44AA-B6A4-8D2FEEB4619F}" type="presParOf" srcId="{6583145D-AD82-4799-B75F-AE1BFD44B5FE}" destId="{255E2BFD-9F4E-4A6D-B0D7-E7ADE0EC0B17}" srcOrd="5" destOrd="0" presId="urn:microsoft.com/office/officeart/2008/layout/VerticalAccentList"/>
    <dgm:cxn modelId="{3807FD2A-4B64-4F40-8B75-0F006EC0A034}" type="presParOf" srcId="{6583145D-AD82-4799-B75F-AE1BFD44B5FE}" destId="{9304AF14-0C0E-4C39-A25B-70F320EE0C1A}" srcOrd="6" destOrd="0" presId="urn:microsoft.com/office/officeart/2008/layout/Vertical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3E3848F-1847-44E9-952B-9799A76A79BD}" type="doc">
      <dgm:prSet loTypeId="urn:microsoft.com/office/officeart/2009/3/layout/IncreasingArrowsProcess" loCatId="process" qsTypeId="urn:microsoft.com/office/officeart/2005/8/quickstyle/simple1" qsCatId="simple" csTypeId="urn:microsoft.com/office/officeart/2005/8/colors/colorful4" csCatId="colorful" phldr="1"/>
      <dgm:spPr/>
      <dgm:t>
        <a:bodyPr/>
        <a:lstStyle/>
        <a:p>
          <a:endParaRPr lang="zh-TW" altLang="en-US"/>
        </a:p>
      </dgm:t>
    </dgm:pt>
    <dgm:pt modelId="{3C3C02DE-E6B8-439B-842A-2242B73D5D63}">
      <dgm:prSet phldrT="[文字]" custT="1"/>
      <dgm:spPr>
        <a:solidFill>
          <a:schemeClr val="tx1">
            <a:lumMod val="85000"/>
            <a:lumOff val="15000"/>
          </a:schemeClr>
        </a:solidFill>
      </dgm:spPr>
      <dgm:t>
        <a:bodyPr/>
        <a:lstStyle/>
        <a:p>
          <a:r>
            <a:rPr lang="zh-TW" altLang="en-US" sz="3200" b="1" dirty="0">
              <a:solidFill>
                <a:srgbClr val="FFFF00"/>
              </a:solidFill>
              <a:latin typeface="微軟正黑體" panose="020B0604030504040204" pitchFamily="34" charset="-120"/>
              <a:ea typeface="微軟正黑體" panose="020B0604030504040204" pitchFamily="34" charset="-120"/>
            </a:rPr>
            <a:t>省思</a:t>
          </a:r>
        </a:p>
      </dgm:t>
    </dgm:pt>
    <dgm:pt modelId="{9DCE28CA-2A68-4C85-9756-D53A0B3454CB}" type="parTrans" cxnId="{43D02F96-463F-4A4F-9913-56D4386BAF7D}">
      <dgm:prSet/>
      <dgm:spPr/>
      <dgm:t>
        <a:bodyPr/>
        <a:lstStyle/>
        <a:p>
          <a:endParaRPr lang="zh-TW" altLang="en-US"/>
        </a:p>
      </dgm:t>
    </dgm:pt>
    <dgm:pt modelId="{62153880-AD2A-4F52-BDB1-B6F62844A5EB}" type="sibTrans" cxnId="{43D02F96-463F-4A4F-9913-56D4386BAF7D}">
      <dgm:prSet/>
      <dgm:spPr/>
      <dgm:t>
        <a:bodyPr/>
        <a:lstStyle/>
        <a:p>
          <a:endParaRPr lang="zh-TW" altLang="en-US"/>
        </a:p>
      </dgm:t>
    </dgm:pt>
    <dgm:pt modelId="{1D8E5CC2-904A-40FB-941C-8D79DFFAA9A8}">
      <dgm:prSet phldrT="[文字]" custT="1"/>
      <dgm:spPr/>
      <dgm:t>
        <a:bodyPr/>
        <a:lstStyle/>
        <a:p>
          <a:r>
            <a:rPr lang="zh-TW" altLang="zh-TW" sz="2800" b="1" dirty="0">
              <a:solidFill>
                <a:srgbClr val="C00000"/>
              </a:solidFill>
              <a:latin typeface="微軟正黑體" panose="020B0604030504040204" pitchFamily="34" charset="-120"/>
              <a:ea typeface="微軟正黑體" panose="020B0604030504040204" pitchFamily="34" charset="-120"/>
            </a:rPr>
            <a:t>協助學生了解所選志願與其志趣相符程度</a:t>
          </a:r>
          <a:r>
            <a:rPr lang="en-US" altLang="zh-TW" sz="2400" b="1" dirty="0">
              <a:solidFill>
                <a:srgbClr val="C00000"/>
              </a:solidFill>
              <a:latin typeface="微軟正黑體" panose="020B0604030504040204" pitchFamily="34" charset="-120"/>
              <a:ea typeface="微軟正黑體" panose="020B0604030504040204" pitchFamily="34" charset="-120"/>
            </a:rPr>
            <a:t/>
          </a:r>
          <a:br>
            <a:rPr lang="en-US" altLang="zh-TW" sz="2400" b="1" dirty="0">
              <a:solidFill>
                <a:srgbClr val="C00000"/>
              </a:solidFill>
              <a:latin typeface="微軟正黑體" panose="020B0604030504040204" pitchFamily="34" charset="-120"/>
              <a:ea typeface="微軟正黑體" panose="020B0604030504040204" pitchFamily="34" charset="-120"/>
            </a:rPr>
          </a:br>
          <a:endParaRPr lang="zh-TW" altLang="en-US" sz="2400" b="1" dirty="0">
            <a:solidFill>
              <a:srgbClr val="C00000"/>
            </a:solidFill>
            <a:latin typeface="微軟正黑體" panose="020B0604030504040204" pitchFamily="34" charset="-120"/>
            <a:ea typeface="微軟正黑體" panose="020B0604030504040204" pitchFamily="34" charset="-120"/>
          </a:endParaRPr>
        </a:p>
      </dgm:t>
    </dgm:pt>
    <dgm:pt modelId="{D3158DB3-EBF0-4CE4-9E5A-7BE209348F00}" type="parTrans" cxnId="{D1CCA4F5-7A86-4EEE-9B9F-ABF9AD5B5D5D}">
      <dgm:prSet/>
      <dgm:spPr/>
      <dgm:t>
        <a:bodyPr/>
        <a:lstStyle/>
        <a:p>
          <a:endParaRPr lang="zh-TW" altLang="en-US"/>
        </a:p>
      </dgm:t>
    </dgm:pt>
    <dgm:pt modelId="{2358519E-145D-47C5-B797-9709DFA591C8}" type="sibTrans" cxnId="{D1CCA4F5-7A86-4EEE-9B9F-ABF9AD5B5D5D}">
      <dgm:prSet/>
      <dgm:spPr/>
      <dgm:t>
        <a:bodyPr/>
        <a:lstStyle/>
        <a:p>
          <a:endParaRPr lang="zh-TW" altLang="en-US"/>
        </a:p>
      </dgm:t>
    </dgm:pt>
    <dgm:pt modelId="{42EEA367-FDAC-449B-9753-FC7BDD79346F}">
      <dgm:prSet phldrT="[文字]" custT="1"/>
      <dgm:spPr>
        <a:solidFill>
          <a:schemeClr val="accent6">
            <a:lumMod val="75000"/>
          </a:schemeClr>
        </a:solidFill>
      </dgm:spPr>
      <dgm:t>
        <a:bodyPr/>
        <a:lstStyle/>
        <a:p>
          <a:r>
            <a:rPr lang="zh-TW" altLang="en-US" sz="3200" b="1" dirty="0">
              <a:solidFill>
                <a:srgbClr val="FFFF00"/>
              </a:solidFill>
              <a:latin typeface="微軟正黑體" panose="020B0604030504040204" pitchFamily="34" charset="-120"/>
              <a:ea typeface="微軟正黑體" panose="020B0604030504040204" pitchFamily="34" charset="-120"/>
            </a:rPr>
            <a:t>統整</a:t>
          </a:r>
        </a:p>
      </dgm:t>
    </dgm:pt>
    <dgm:pt modelId="{61771392-548A-4295-9441-A5CB0C8589E8}" type="parTrans" cxnId="{1FE7830F-1E04-4B43-8723-0657748FDCFB}">
      <dgm:prSet/>
      <dgm:spPr/>
      <dgm:t>
        <a:bodyPr/>
        <a:lstStyle/>
        <a:p>
          <a:endParaRPr lang="zh-TW" altLang="en-US"/>
        </a:p>
      </dgm:t>
    </dgm:pt>
    <dgm:pt modelId="{FFD890A0-2CE7-48B1-8ED3-138E1282C3AF}" type="sibTrans" cxnId="{1FE7830F-1E04-4B43-8723-0657748FDCFB}">
      <dgm:prSet/>
      <dgm:spPr/>
      <dgm:t>
        <a:bodyPr/>
        <a:lstStyle/>
        <a:p>
          <a:endParaRPr lang="zh-TW" altLang="en-US"/>
        </a:p>
      </dgm:t>
    </dgm:pt>
    <dgm:pt modelId="{6AF79821-1653-4A78-826D-B94048958CA2}">
      <dgm:prSet phldrT="[文字]" custT="1"/>
      <dgm:spPr/>
      <dgm:t>
        <a:bodyPr/>
        <a:lstStyle/>
        <a:p>
          <a:r>
            <a:rPr lang="zh-TW" altLang="en-US" sz="2600" b="1" dirty="0">
              <a:solidFill>
                <a:srgbClr val="0000FF"/>
              </a:solidFill>
              <a:latin typeface="微軟正黑體" panose="020B0604030504040204" pitchFamily="34" charset="-120"/>
              <a:ea typeface="微軟正黑體" panose="020B0604030504040204" pitchFamily="34" charset="-120"/>
            </a:rPr>
            <a:t>協助學生完成國中學生生涯輔導紀錄手冊</a:t>
          </a:r>
          <a:r>
            <a:rPr lang="en-US" altLang="zh-TW" sz="2600" b="1" dirty="0">
              <a:solidFill>
                <a:srgbClr val="0000FF"/>
              </a:solidFill>
              <a:latin typeface="微軟正黑體" panose="020B0604030504040204" pitchFamily="34" charset="-120"/>
              <a:ea typeface="微軟正黑體" panose="020B0604030504040204" pitchFamily="34" charset="-120"/>
            </a:rPr>
            <a:t>(</a:t>
          </a:r>
          <a:r>
            <a:rPr lang="zh-TW" altLang="en-US" sz="2600" b="1" dirty="0">
              <a:solidFill>
                <a:srgbClr val="0000FF"/>
              </a:solidFill>
              <a:latin typeface="微軟正黑體" panose="020B0604030504040204" pitchFamily="34" charset="-120"/>
              <a:ea typeface="微軟正黑體" panose="020B0604030504040204" pitchFamily="34" charset="-120"/>
            </a:rPr>
            <a:t>生涯發展規劃書</a:t>
          </a:r>
          <a:r>
            <a:rPr lang="en-US" altLang="zh-TW" sz="2600" b="1" dirty="0">
              <a:solidFill>
                <a:srgbClr val="0000FF"/>
              </a:solidFill>
              <a:latin typeface="微軟正黑體" panose="020B0604030504040204" pitchFamily="34" charset="-120"/>
              <a:ea typeface="微軟正黑體" panose="020B0604030504040204" pitchFamily="34" charset="-120"/>
            </a:rPr>
            <a:t>)</a:t>
          </a:r>
          <a:endParaRPr lang="zh-TW" altLang="en-US" sz="2600" b="1" dirty="0">
            <a:solidFill>
              <a:srgbClr val="0000FF"/>
            </a:solidFill>
            <a:latin typeface="微軟正黑體" panose="020B0604030504040204" pitchFamily="34" charset="-120"/>
            <a:ea typeface="微軟正黑體" panose="020B0604030504040204" pitchFamily="34" charset="-120"/>
          </a:endParaRPr>
        </a:p>
      </dgm:t>
    </dgm:pt>
    <dgm:pt modelId="{AB775D14-C679-497F-A85F-076634B8B8C4}" type="parTrans" cxnId="{9FF64BA2-ED09-43F4-8A8E-571B16371BCB}">
      <dgm:prSet/>
      <dgm:spPr/>
      <dgm:t>
        <a:bodyPr/>
        <a:lstStyle/>
        <a:p>
          <a:endParaRPr lang="zh-TW" altLang="en-US"/>
        </a:p>
      </dgm:t>
    </dgm:pt>
    <dgm:pt modelId="{2172C79E-8329-4601-9598-EE2A34114850}" type="sibTrans" cxnId="{9FF64BA2-ED09-43F4-8A8E-571B16371BCB}">
      <dgm:prSet/>
      <dgm:spPr/>
      <dgm:t>
        <a:bodyPr/>
        <a:lstStyle/>
        <a:p>
          <a:endParaRPr lang="zh-TW" altLang="en-US"/>
        </a:p>
      </dgm:t>
    </dgm:pt>
    <dgm:pt modelId="{B6A71E6D-6BD5-4649-9587-471C0ED2D709}">
      <dgm:prSet phldrT="[文字]" custT="1"/>
      <dgm:spPr/>
      <dgm:t>
        <a:bodyPr/>
        <a:lstStyle/>
        <a:p>
          <a:r>
            <a:rPr lang="zh-TW" altLang="en-US" sz="3200" b="1" dirty="0">
              <a:solidFill>
                <a:srgbClr val="FFFF00"/>
              </a:solidFill>
              <a:latin typeface="微軟正黑體" panose="020B0604030504040204" pitchFamily="34" charset="-120"/>
              <a:ea typeface="微軟正黑體" panose="020B0604030504040204" pitchFamily="34" charset="-120"/>
            </a:rPr>
            <a:t>決定</a:t>
          </a:r>
        </a:p>
      </dgm:t>
    </dgm:pt>
    <dgm:pt modelId="{2A7712F4-48AA-493A-8F8C-FD9E0462FD43}" type="parTrans" cxnId="{71C32889-9798-4A59-A9AF-8EB8007DF362}">
      <dgm:prSet/>
      <dgm:spPr/>
      <dgm:t>
        <a:bodyPr/>
        <a:lstStyle/>
        <a:p>
          <a:endParaRPr lang="zh-TW" altLang="en-US"/>
        </a:p>
      </dgm:t>
    </dgm:pt>
    <dgm:pt modelId="{948C3D3C-5E1C-4B0E-956C-6DA443C5C798}" type="sibTrans" cxnId="{71C32889-9798-4A59-A9AF-8EB8007DF362}">
      <dgm:prSet/>
      <dgm:spPr/>
      <dgm:t>
        <a:bodyPr/>
        <a:lstStyle/>
        <a:p>
          <a:endParaRPr lang="zh-TW" altLang="en-US"/>
        </a:p>
      </dgm:t>
    </dgm:pt>
    <dgm:pt modelId="{8D71FB8A-3443-4A45-9A68-39EF32DFD453}">
      <dgm:prSet phldrT="[文字]" custT="1"/>
      <dgm:spPr/>
      <dgm:t>
        <a:bodyPr/>
        <a:lstStyle/>
        <a:p>
          <a:r>
            <a:rPr lang="zh-TW" altLang="en-US" sz="2600" b="1" dirty="0">
              <a:solidFill>
                <a:srgbClr val="C00000"/>
              </a:solidFill>
              <a:latin typeface="微軟正黑體" panose="020B0604030504040204" pitchFamily="34" charset="-120"/>
              <a:ea typeface="微軟正黑體" panose="020B0604030504040204" pitchFamily="34" charset="-120"/>
            </a:rPr>
            <a:t>深化學生了解升學進路內涵</a:t>
          </a:r>
          <a:endParaRPr lang="en-US" altLang="zh-TW" sz="2600" b="1" dirty="0">
            <a:solidFill>
              <a:srgbClr val="C00000"/>
            </a:solidFill>
            <a:latin typeface="微軟正黑體" panose="020B0604030504040204" pitchFamily="34" charset="-120"/>
            <a:ea typeface="微軟正黑體" panose="020B0604030504040204" pitchFamily="34" charset="-120"/>
          </a:endParaRPr>
        </a:p>
        <a:p>
          <a:r>
            <a:rPr lang="zh-TW" altLang="en-US" sz="2600" b="1" dirty="0">
              <a:solidFill>
                <a:srgbClr val="C00000"/>
              </a:solidFill>
              <a:latin typeface="微軟正黑體" panose="020B0604030504040204" pitchFamily="34" charset="-120"/>
              <a:ea typeface="微軟正黑體" panose="020B0604030504040204" pitchFamily="34" charset="-120"/>
            </a:rPr>
            <a:t>培養學生生涯抉擇能力</a:t>
          </a:r>
        </a:p>
      </dgm:t>
    </dgm:pt>
    <dgm:pt modelId="{D787A733-6F65-474F-9B47-E516DA578D0D}" type="parTrans" cxnId="{29CF88B4-4F3B-47FE-8F0D-B2E622602056}">
      <dgm:prSet/>
      <dgm:spPr/>
      <dgm:t>
        <a:bodyPr/>
        <a:lstStyle/>
        <a:p>
          <a:endParaRPr lang="zh-TW" altLang="en-US"/>
        </a:p>
      </dgm:t>
    </dgm:pt>
    <dgm:pt modelId="{58C8F999-BEBF-4A5D-A242-50A7C329B396}" type="sibTrans" cxnId="{29CF88B4-4F3B-47FE-8F0D-B2E622602056}">
      <dgm:prSet/>
      <dgm:spPr/>
      <dgm:t>
        <a:bodyPr/>
        <a:lstStyle/>
        <a:p>
          <a:endParaRPr lang="zh-TW" altLang="en-US"/>
        </a:p>
      </dgm:t>
    </dgm:pt>
    <dgm:pt modelId="{AEC40576-117B-4093-B0A6-2D5585F4CB39}" type="pres">
      <dgm:prSet presAssocID="{73E3848F-1847-44E9-952B-9799A76A79BD}" presName="Name0" presStyleCnt="0">
        <dgm:presLayoutVars>
          <dgm:chMax val="5"/>
          <dgm:chPref val="5"/>
          <dgm:dir/>
          <dgm:animLvl val="lvl"/>
        </dgm:presLayoutVars>
      </dgm:prSet>
      <dgm:spPr/>
      <dgm:t>
        <a:bodyPr/>
        <a:lstStyle/>
        <a:p>
          <a:endParaRPr lang="zh-TW" altLang="en-US"/>
        </a:p>
      </dgm:t>
    </dgm:pt>
    <dgm:pt modelId="{FBDBB526-7434-4859-9F59-160AB12B79D1}" type="pres">
      <dgm:prSet presAssocID="{3C3C02DE-E6B8-439B-842A-2242B73D5D63}" presName="parentText1" presStyleLbl="node1" presStyleIdx="0" presStyleCnt="3">
        <dgm:presLayoutVars>
          <dgm:chMax/>
          <dgm:chPref val="3"/>
          <dgm:bulletEnabled val="1"/>
        </dgm:presLayoutVars>
      </dgm:prSet>
      <dgm:spPr/>
      <dgm:t>
        <a:bodyPr/>
        <a:lstStyle/>
        <a:p>
          <a:endParaRPr lang="zh-TW" altLang="en-US"/>
        </a:p>
      </dgm:t>
    </dgm:pt>
    <dgm:pt modelId="{AFB5D72E-C7DB-426F-99B1-4302CCE5926F}" type="pres">
      <dgm:prSet presAssocID="{3C3C02DE-E6B8-439B-842A-2242B73D5D63}" presName="childText1" presStyleLbl="solidAlignAcc1" presStyleIdx="0" presStyleCnt="3">
        <dgm:presLayoutVars>
          <dgm:chMax val="0"/>
          <dgm:chPref val="0"/>
          <dgm:bulletEnabled val="1"/>
        </dgm:presLayoutVars>
      </dgm:prSet>
      <dgm:spPr/>
      <dgm:t>
        <a:bodyPr/>
        <a:lstStyle/>
        <a:p>
          <a:endParaRPr lang="zh-TW" altLang="en-US"/>
        </a:p>
      </dgm:t>
    </dgm:pt>
    <dgm:pt modelId="{A67546BD-0FF6-4563-B279-2E5BA504647C}" type="pres">
      <dgm:prSet presAssocID="{42EEA367-FDAC-449B-9753-FC7BDD79346F}" presName="parentText2" presStyleLbl="node1" presStyleIdx="1" presStyleCnt="3">
        <dgm:presLayoutVars>
          <dgm:chMax/>
          <dgm:chPref val="3"/>
          <dgm:bulletEnabled val="1"/>
        </dgm:presLayoutVars>
      </dgm:prSet>
      <dgm:spPr/>
      <dgm:t>
        <a:bodyPr/>
        <a:lstStyle/>
        <a:p>
          <a:endParaRPr lang="zh-TW" altLang="en-US"/>
        </a:p>
      </dgm:t>
    </dgm:pt>
    <dgm:pt modelId="{011BBB2F-21A0-43C6-88A4-D96D8940B43E}" type="pres">
      <dgm:prSet presAssocID="{42EEA367-FDAC-449B-9753-FC7BDD79346F}" presName="childText2" presStyleLbl="solidAlignAcc1" presStyleIdx="1" presStyleCnt="3">
        <dgm:presLayoutVars>
          <dgm:chMax val="0"/>
          <dgm:chPref val="0"/>
          <dgm:bulletEnabled val="1"/>
        </dgm:presLayoutVars>
      </dgm:prSet>
      <dgm:spPr/>
      <dgm:t>
        <a:bodyPr/>
        <a:lstStyle/>
        <a:p>
          <a:endParaRPr lang="zh-TW" altLang="en-US"/>
        </a:p>
      </dgm:t>
    </dgm:pt>
    <dgm:pt modelId="{7630A3CC-A9CE-4C23-AB0A-88472860FB77}" type="pres">
      <dgm:prSet presAssocID="{B6A71E6D-6BD5-4649-9587-471C0ED2D709}" presName="parentText3" presStyleLbl="node1" presStyleIdx="2" presStyleCnt="3">
        <dgm:presLayoutVars>
          <dgm:chMax/>
          <dgm:chPref val="3"/>
          <dgm:bulletEnabled val="1"/>
        </dgm:presLayoutVars>
      </dgm:prSet>
      <dgm:spPr/>
      <dgm:t>
        <a:bodyPr/>
        <a:lstStyle/>
        <a:p>
          <a:endParaRPr lang="zh-TW" altLang="en-US"/>
        </a:p>
      </dgm:t>
    </dgm:pt>
    <dgm:pt modelId="{68164945-61DB-42AD-ABD8-27781CF6C1B1}" type="pres">
      <dgm:prSet presAssocID="{B6A71E6D-6BD5-4649-9587-471C0ED2D709}" presName="childText3" presStyleLbl="solidAlignAcc1" presStyleIdx="2" presStyleCnt="3" custLinFactNeighborX="1214" custLinFactNeighborY="-75">
        <dgm:presLayoutVars>
          <dgm:chMax val="0"/>
          <dgm:chPref val="0"/>
          <dgm:bulletEnabled val="1"/>
        </dgm:presLayoutVars>
      </dgm:prSet>
      <dgm:spPr/>
      <dgm:t>
        <a:bodyPr/>
        <a:lstStyle/>
        <a:p>
          <a:endParaRPr lang="zh-TW" altLang="en-US"/>
        </a:p>
      </dgm:t>
    </dgm:pt>
  </dgm:ptLst>
  <dgm:cxnLst>
    <dgm:cxn modelId="{A4324860-8979-4596-B597-178F3A91C529}" type="presOf" srcId="{8D71FB8A-3443-4A45-9A68-39EF32DFD453}" destId="{68164945-61DB-42AD-ABD8-27781CF6C1B1}" srcOrd="0" destOrd="0" presId="urn:microsoft.com/office/officeart/2009/3/layout/IncreasingArrowsProcess"/>
    <dgm:cxn modelId="{D1CCA4F5-7A86-4EEE-9B9F-ABF9AD5B5D5D}" srcId="{3C3C02DE-E6B8-439B-842A-2242B73D5D63}" destId="{1D8E5CC2-904A-40FB-941C-8D79DFFAA9A8}" srcOrd="0" destOrd="0" parTransId="{D3158DB3-EBF0-4CE4-9E5A-7BE209348F00}" sibTransId="{2358519E-145D-47C5-B797-9709DFA591C8}"/>
    <dgm:cxn modelId="{A2351D36-5CE6-4206-9DDC-EDC1F43D29CA}" type="presOf" srcId="{42EEA367-FDAC-449B-9753-FC7BDD79346F}" destId="{A67546BD-0FF6-4563-B279-2E5BA504647C}" srcOrd="0" destOrd="0" presId="urn:microsoft.com/office/officeart/2009/3/layout/IncreasingArrowsProcess"/>
    <dgm:cxn modelId="{9FF64BA2-ED09-43F4-8A8E-571B16371BCB}" srcId="{42EEA367-FDAC-449B-9753-FC7BDD79346F}" destId="{6AF79821-1653-4A78-826D-B94048958CA2}" srcOrd="0" destOrd="0" parTransId="{AB775D14-C679-497F-A85F-076634B8B8C4}" sibTransId="{2172C79E-8329-4601-9598-EE2A34114850}"/>
    <dgm:cxn modelId="{34257A31-5621-4138-9206-EDF923932EC2}" type="presOf" srcId="{B6A71E6D-6BD5-4649-9587-471C0ED2D709}" destId="{7630A3CC-A9CE-4C23-AB0A-88472860FB77}" srcOrd="0" destOrd="0" presId="urn:microsoft.com/office/officeart/2009/3/layout/IncreasingArrowsProcess"/>
    <dgm:cxn modelId="{1FE7830F-1E04-4B43-8723-0657748FDCFB}" srcId="{73E3848F-1847-44E9-952B-9799A76A79BD}" destId="{42EEA367-FDAC-449B-9753-FC7BDD79346F}" srcOrd="1" destOrd="0" parTransId="{61771392-548A-4295-9441-A5CB0C8589E8}" sibTransId="{FFD890A0-2CE7-48B1-8ED3-138E1282C3AF}"/>
    <dgm:cxn modelId="{29CF88B4-4F3B-47FE-8F0D-B2E622602056}" srcId="{B6A71E6D-6BD5-4649-9587-471C0ED2D709}" destId="{8D71FB8A-3443-4A45-9A68-39EF32DFD453}" srcOrd="0" destOrd="0" parTransId="{D787A733-6F65-474F-9B47-E516DA578D0D}" sibTransId="{58C8F999-BEBF-4A5D-A242-50A7C329B396}"/>
    <dgm:cxn modelId="{43D02F96-463F-4A4F-9913-56D4386BAF7D}" srcId="{73E3848F-1847-44E9-952B-9799A76A79BD}" destId="{3C3C02DE-E6B8-439B-842A-2242B73D5D63}" srcOrd="0" destOrd="0" parTransId="{9DCE28CA-2A68-4C85-9756-D53A0B3454CB}" sibTransId="{62153880-AD2A-4F52-BDB1-B6F62844A5EB}"/>
    <dgm:cxn modelId="{71C32889-9798-4A59-A9AF-8EB8007DF362}" srcId="{73E3848F-1847-44E9-952B-9799A76A79BD}" destId="{B6A71E6D-6BD5-4649-9587-471C0ED2D709}" srcOrd="2" destOrd="0" parTransId="{2A7712F4-48AA-493A-8F8C-FD9E0462FD43}" sibTransId="{948C3D3C-5E1C-4B0E-956C-6DA443C5C798}"/>
    <dgm:cxn modelId="{5ED695EF-2FE5-4FEA-9E6C-3ED37FAB2DD0}" type="presOf" srcId="{73E3848F-1847-44E9-952B-9799A76A79BD}" destId="{AEC40576-117B-4093-B0A6-2D5585F4CB39}" srcOrd="0" destOrd="0" presId="urn:microsoft.com/office/officeart/2009/3/layout/IncreasingArrowsProcess"/>
    <dgm:cxn modelId="{4F4F97B8-0265-49BE-9A63-EE5BE925B5F0}" type="presOf" srcId="{6AF79821-1653-4A78-826D-B94048958CA2}" destId="{011BBB2F-21A0-43C6-88A4-D96D8940B43E}" srcOrd="0" destOrd="0" presId="urn:microsoft.com/office/officeart/2009/3/layout/IncreasingArrowsProcess"/>
    <dgm:cxn modelId="{CD57107D-460F-493C-828F-DB4C27D91987}" type="presOf" srcId="{3C3C02DE-E6B8-439B-842A-2242B73D5D63}" destId="{FBDBB526-7434-4859-9F59-160AB12B79D1}" srcOrd="0" destOrd="0" presId="urn:microsoft.com/office/officeart/2009/3/layout/IncreasingArrowsProcess"/>
    <dgm:cxn modelId="{CE38078B-BA36-4DF5-B8FD-51E2B22E4CA1}" type="presOf" srcId="{1D8E5CC2-904A-40FB-941C-8D79DFFAA9A8}" destId="{AFB5D72E-C7DB-426F-99B1-4302CCE5926F}" srcOrd="0" destOrd="0" presId="urn:microsoft.com/office/officeart/2009/3/layout/IncreasingArrowsProcess"/>
    <dgm:cxn modelId="{11B78F65-011B-442F-BE14-AEF8A406C92F}" type="presParOf" srcId="{AEC40576-117B-4093-B0A6-2D5585F4CB39}" destId="{FBDBB526-7434-4859-9F59-160AB12B79D1}" srcOrd="0" destOrd="0" presId="urn:microsoft.com/office/officeart/2009/3/layout/IncreasingArrowsProcess"/>
    <dgm:cxn modelId="{56907B6D-6F56-45B8-A661-12B70FDABA26}" type="presParOf" srcId="{AEC40576-117B-4093-B0A6-2D5585F4CB39}" destId="{AFB5D72E-C7DB-426F-99B1-4302CCE5926F}" srcOrd="1" destOrd="0" presId="urn:microsoft.com/office/officeart/2009/3/layout/IncreasingArrowsProcess"/>
    <dgm:cxn modelId="{8B1D329F-EB0F-4BC8-9AF6-FA5B6AE0CFD0}" type="presParOf" srcId="{AEC40576-117B-4093-B0A6-2D5585F4CB39}" destId="{A67546BD-0FF6-4563-B279-2E5BA504647C}" srcOrd="2" destOrd="0" presId="urn:microsoft.com/office/officeart/2009/3/layout/IncreasingArrowsProcess"/>
    <dgm:cxn modelId="{7A47749C-75EB-4B5F-B218-34278AC80676}" type="presParOf" srcId="{AEC40576-117B-4093-B0A6-2D5585F4CB39}" destId="{011BBB2F-21A0-43C6-88A4-D96D8940B43E}" srcOrd="3" destOrd="0" presId="urn:microsoft.com/office/officeart/2009/3/layout/IncreasingArrowsProcess"/>
    <dgm:cxn modelId="{1A32AA12-1FF2-4C2F-92E8-917D1163FE9E}" type="presParOf" srcId="{AEC40576-117B-4093-B0A6-2D5585F4CB39}" destId="{7630A3CC-A9CE-4C23-AB0A-88472860FB77}" srcOrd="4" destOrd="0" presId="urn:microsoft.com/office/officeart/2009/3/layout/IncreasingArrowsProcess"/>
    <dgm:cxn modelId="{75EEFDE8-0393-4CD1-A861-CFFC38D1417C}" type="presParOf" srcId="{AEC40576-117B-4093-B0A6-2D5585F4CB39}" destId="{68164945-61DB-42AD-ABD8-27781CF6C1B1}" srcOrd="5" destOrd="0" presId="urn:microsoft.com/office/officeart/2009/3/layout/IncreasingArrows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FF15BA0-F8CB-4FAB-B213-E015D3D31F7C}" type="doc">
      <dgm:prSet loTypeId="urn:microsoft.com/office/officeart/2008/layout/VerticalCurvedList" loCatId="list" qsTypeId="urn:microsoft.com/office/officeart/2005/8/quickstyle/3d2" qsCatId="3D" csTypeId="urn:microsoft.com/office/officeart/2005/8/colors/accent6_1" csCatId="accent6" phldr="1"/>
      <dgm:spPr/>
      <dgm:t>
        <a:bodyPr/>
        <a:lstStyle/>
        <a:p>
          <a:endParaRPr lang="zh-TW" altLang="en-US"/>
        </a:p>
      </dgm:t>
    </dgm:pt>
    <dgm:pt modelId="{9DF369EA-B5C2-45C1-BAB1-37B089E5819C}">
      <dgm:prSet phldrT="[文字]" custT="1">
        <dgm:style>
          <a:lnRef idx="2">
            <a:schemeClr val="accent6"/>
          </a:lnRef>
          <a:fillRef idx="1">
            <a:schemeClr val="lt1"/>
          </a:fillRef>
          <a:effectRef idx="0">
            <a:schemeClr val="accent6"/>
          </a:effectRef>
          <a:fontRef idx="minor">
            <a:schemeClr val="dk1"/>
          </a:fontRef>
        </dgm:style>
      </dgm:prSet>
      <dgm:spPr/>
      <dgm:t>
        <a:bodyPr/>
        <a:lstStyle/>
        <a:p>
          <a:r>
            <a:rPr lang="zh-TW" altLang="en-US" sz="3000" b="1" dirty="0">
              <a:solidFill>
                <a:schemeClr val="tx1"/>
              </a:solidFill>
              <a:ea typeface="標楷體" pitchFamily="65" charset="-120"/>
            </a:rPr>
            <a:t>召開輔導諮詢會議，蒐集各項實務問題進行經驗交流，</a:t>
          </a:r>
          <a:r>
            <a:rPr lang="zh-TW" altLang="en-US" sz="3000" b="1" dirty="0">
              <a:solidFill>
                <a:srgbClr val="FF0000"/>
              </a:solidFill>
              <a:ea typeface="標楷體" pitchFamily="65" charset="-120"/>
            </a:rPr>
            <a:t>持續研發輔導精進策略</a:t>
          </a:r>
        </a:p>
      </dgm:t>
    </dgm:pt>
    <dgm:pt modelId="{A3E698C4-92F5-4800-BE0F-C2C62EB2BFAB}" type="parTrans" cxnId="{363F6098-6268-4DAC-A5A2-10A8FCD0187C}">
      <dgm:prSet/>
      <dgm:spPr/>
      <dgm:t>
        <a:bodyPr/>
        <a:lstStyle/>
        <a:p>
          <a:endParaRPr lang="zh-TW" altLang="en-US"/>
        </a:p>
      </dgm:t>
    </dgm:pt>
    <dgm:pt modelId="{12776A18-AC3F-43CF-94F3-54CB3B5BBF9B}" type="sibTrans" cxnId="{363F6098-6268-4DAC-A5A2-10A8FCD0187C}">
      <dgm:prSet/>
      <dgm:spPr/>
      <dgm:t>
        <a:bodyPr/>
        <a:lstStyle/>
        <a:p>
          <a:endParaRPr lang="zh-TW" altLang="en-US"/>
        </a:p>
      </dgm:t>
    </dgm:pt>
    <dgm:pt modelId="{72A3F8F8-CBAC-4894-B26D-B4DC88F4FE29}">
      <dgm:prSet phldrT="[文字]" custT="1">
        <dgm:style>
          <a:lnRef idx="2">
            <a:schemeClr val="accent6"/>
          </a:lnRef>
          <a:fillRef idx="1">
            <a:schemeClr val="lt1"/>
          </a:fillRef>
          <a:effectRef idx="0">
            <a:schemeClr val="accent6"/>
          </a:effectRef>
          <a:fontRef idx="minor">
            <a:schemeClr val="dk1"/>
          </a:fontRef>
        </dgm:style>
      </dgm:prSet>
      <dgm:spPr/>
      <dgm:t>
        <a:bodyPr/>
        <a:lstStyle/>
        <a:p>
          <a:r>
            <a:rPr lang="zh-TW" altLang="en-US" sz="3000" b="1" dirty="0">
              <a:solidFill>
                <a:schemeClr val="tx1"/>
              </a:solidFill>
              <a:ea typeface="標楷體" pitchFamily="65" charset="-120"/>
            </a:rPr>
            <a:t>結合</a:t>
          </a:r>
          <a:r>
            <a:rPr lang="zh-TW" altLang="en-US" sz="3000" b="1" dirty="0">
              <a:solidFill>
                <a:srgbClr val="FF0000"/>
              </a:solidFill>
              <a:ea typeface="標楷體" pitchFamily="65" charset="-120"/>
            </a:rPr>
            <a:t>適性入學宣導</a:t>
          </a:r>
          <a:r>
            <a:rPr lang="zh-TW" altLang="en-US" sz="3000" b="1" dirty="0">
              <a:solidFill>
                <a:schemeClr val="tx1"/>
              </a:solidFill>
              <a:ea typeface="標楷體" pitchFamily="65" charset="-120"/>
            </a:rPr>
            <a:t>與國中生涯發展教育活動提升國中端親師生對</a:t>
          </a:r>
          <a:r>
            <a:rPr lang="zh-TW" altLang="en-US" sz="3000" b="1" dirty="0">
              <a:solidFill>
                <a:srgbClr val="FF0000"/>
              </a:solidFill>
              <a:ea typeface="標楷體" pitchFamily="65" charset="-120"/>
            </a:rPr>
            <a:t>升學進路科系</a:t>
          </a:r>
          <a:r>
            <a:rPr lang="zh-TW" altLang="en-US" sz="3000" b="1" dirty="0">
              <a:solidFill>
                <a:schemeClr val="tx1"/>
              </a:solidFill>
              <a:ea typeface="標楷體" pitchFamily="65" charset="-120"/>
            </a:rPr>
            <a:t>之認識</a:t>
          </a:r>
        </a:p>
      </dgm:t>
    </dgm:pt>
    <dgm:pt modelId="{C5E87777-5B03-4E7C-8976-A2AD0A04D3DD}" type="parTrans" cxnId="{FBF4C485-26FB-456C-B257-1DC4C368B283}">
      <dgm:prSet/>
      <dgm:spPr/>
      <dgm:t>
        <a:bodyPr/>
        <a:lstStyle/>
        <a:p>
          <a:endParaRPr lang="zh-TW" altLang="en-US"/>
        </a:p>
      </dgm:t>
    </dgm:pt>
    <dgm:pt modelId="{CBF6B458-8947-4BB0-9B12-3BF66CE71C97}" type="sibTrans" cxnId="{FBF4C485-26FB-456C-B257-1DC4C368B283}">
      <dgm:prSet/>
      <dgm:spPr/>
      <dgm:t>
        <a:bodyPr/>
        <a:lstStyle/>
        <a:p>
          <a:endParaRPr lang="zh-TW" altLang="en-US"/>
        </a:p>
      </dgm:t>
    </dgm:pt>
    <dgm:pt modelId="{1215C562-B77E-4D7A-B2FA-C28985E50A20}">
      <dgm:prSet phldrT="[文字]" custT="1">
        <dgm:style>
          <a:lnRef idx="2">
            <a:schemeClr val="accent6"/>
          </a:lnRef>
          <a:fillRef idx="1">
            <a:schemeClr val="lt1"/>
          </a:fillRef>
          <a:effectRef idx="0">
            <a:schemeClr val="accent6"/>
          </a:effectRef>
          <a:fontRef idx="minor">
            <a:schemeClr val="dk1"/>
          </a:fontRef>
        </dgm:style>
      </dgm:prSet>
      <dgm:spPr/>
      <dgm:t>
        <a:bodyPr/>
        <a:lstStyle/>
        <a:p>
          <a:r>
            <a:rPr lang="zh-TW" altLang="en-US" sz="3000" b="1" dirty="0">
              <a:solidFill>
                <a:schemeClr val="tx1"/>
              </a:solidFill>
              <a:ea typeface="標楷體" pitchFamily="65" charset="-120"/>
            </a:rPr>
            <a:t>建置中央─地方緃向與輔諮─學校橫向</a:t>
          </a:r>
          <a:r>
            <a:rPr lang="zh-TW" altLang="en-US" sz="3000" b="1" dirty="0">
              <a:solidFill>
                <a:srgbClr val="FF0000"/>
              </a:solidFill>
              <a:ea typeface="標楷體" pitchFamily="65" charset="-120"/>
            </a:rPr>
            <a:t>輔導聯繫機制</a:t>
          </a:r>
          <a:r>
            <a:rPr lang="zh-TW" altLang="en-US" sz="3000" b="1" dirty="0">
              <a:solidFill>
                <a:schemeClr val="tx1"/>
              </a:solidFill>
              <a:ea typeface="標楷體" pitchFamily="65" charset="-120"/>
            </a:rPr>
            <a:t>，提供必要之三級輔導支援機制</a:t>
          </a:r>
        </a:p>
      </dgm:t>
    </dgm:pt>
    <dgm:pt modelId="{0E25D2B9-5DCB-477C-B9DB-C45A01118CA0}" type="sibTrans" cxnId="{4B8F46CE-F5C0-4A02-8DFC-216D159ADE72}">
      <dgm:prSet/>
      <dgm:spPr/>
      <dgm:t>
        <a:bodyPr/>
        <a:lstStyle/>
        <a:p>
          <a:endParaRPr lang="zh-TW" altLang="en-US"/>
        </a:p>
      </dgm:t>
    </dgm:pt>
    <dgm:pt modelId="{34E6F460-9F71-4208-A7EC-DFFC1131EACF}" type="parTrans" cxnId="{4B8F46CE-F5C0-4A02-8DFC-216D159ADE72}">
      <dgm:prSet/>
      <dgm:spPr/>
      <dgm:t>
        <a:bodyPr/>
        <a:lstStyle/>
        <a:p>
          <a:endParaRPr lang="zh-TW" altLang="en-US"/>
        </a:p>
      </dgm:t>
    </dgm:pt>
    <dgm:pt modelId="{C4327ABF-DEAA-4326-AA2A-7F5887F3CA31}" type="pres">
      <dgm:prSet presAssocID="{6FF15BA0-F8CB-4FAB-B213-E015D3D31F7C}" presName="Name0" presStyleCnt="0">
        <dgm:presLayoutVars>
          <dgm:chMax val="7"/>
          <dgm:chPref val="7"/>
          <dgm:dir/>
        </dgm:presLayoutVars>
      </dgm:prSet>
      <dgm:spPr/>
      <dgm:t>
        <a:bodyPr/>
        <a:lstStyle/>
        <a:p>
          <a:endParaRPr lang="zh-TW" altLang="en-US"/>
        </a:p>
      </dgm:t>
    </dgm:pt>
    <dgm:pt modelId="{2A8DD63D-0FAE-4D5A-A578-A48F9A9DFACF}" type="pres">
      <dgm:prSet presAssocID="{6FF15BA0-F8CB-4FAB-B213-E015D3D31F7C}" presName="Name1" presStyleCnt="0"/>
      <dgm:spPr/>
    </dgm:pt>
    <dgm:pt modelId="{81DC4386-A472-4344-A751-F37EEF9A9A43}" type="pres">
      <dgm:prSet presAssocID="{6FF15BA0-F8CB-4FAB-B213-E015D3D31F7C}" presName="cycle" presStyleCnt="0"/>
      <dgm:spPr/>
    </dgm:pt>
    <dgm:pt modelId="{E8A45CE9-64E6-4662-B471-705A2A3CFE52}" type="pres">
      <dgm:prSet presAssocID="{6FF15BA0-F8CB-4FAB-B213-E015D3D31F7C}" presName="srcNode" presStyleLbl="node1" presStyleIdx="0" presStyleCnt="3"/>
      <dgm:spPr/>
    </dgm:pt>
    <dgm:pt modelId="{A48E2778-1E32-4B94-A174-DAB7EF0537DE}" type="pres">
      <dgm:prSet presAssocID="{6FF15BA0-F8CB-4FAB-B213-E015D3D31F7C}" presName="conn" presStyleLbl="parChTrans1D2" presStyleIdx="0" presStyleCnt="1"/>
      <dgm:spPr/>
      <dgm:t>
        <a:bodyPr/>
        <a:lstStyle/>
        <a:p>
          <a:endParaRPr lang="zh-TW" altLang="en-US"/>
        </a:p>
      </dgm:t>
    </dgm:pt>
    <dgm:pt modelId="{4618ECBC-74AE-46C2-A170-D15CA90F3558}" type="pres">
      <dgm:prSet presAssocID="{6FF15BA0-F8CB-4FAB-B213-E015D3D31F7C}" presName="extraNode" presStyleLbl="node1" presStyleIdx="0" presStyleCnt="3"/>
      <dgm:spPr/>
    </dgm:pt>
    <dgm:pt modelId="{85F41E2E-1395-4003-B725-A7F3A69F8A97}" type="pres">
      <dgm:prSet presAssocID="{6FF15BA0-F8CB-4FAB-B213-E015D3D31F7C}" presName="dstNode" presStyleLbl="node1" presStyleIdx="0" presStyleCnt="3"/>
      <dgm:spPr/>
    </dgm:pt>
    <dgm:pt modelId="{2932664E-E8A5-4973-9112-7A1A076C966D}" type="pres">
      <dgm:prSet presAssocID="{72A3F8F8-CBAC-4894-B26D-B4DC88F4FE29}" presName="text_1" presStyleLbl="node1" presStyleIdx="0" presStyleCnt="3">
        <dgm:presLayoutVars>
          <dgm:bulletEnabled val="1"/>
        </dgm:presLayoutVars>
      </dgm:prSet>
      <dgm:spPr/>
      <dgm:t>
        <a:bodyPr/>
        <a:lstStyle/>
        <a:p>
          <a:endParaRPr lang="zh-TW" altLang="en-US"/>
        </a:p>
      </dgm:t>
    </dgm:pt>
    <dgm:pt modelId="{362A92FC-3D2D-4D7B-BFE7-AAA72B76835C}" type="pres">
      <dgm:prSet presAssocID="{72A3F8F8-CBAC-4894-B26D-B4DC88F4FE29}" presName="accent_1" presStyleCnt="0"/>
      <dgm:spPr/>
    </dgm:pt>
    <dgm:pt modelId="{96A0ED99-EC3D-47FF-8087-3EDB056CA9E1}" type="pres">
      <dgm:prSet presAssocID="{72A3F8F8-CBAC-4894-B26D-B4DC88F4FE29}" presName="accentRepeatNode" presStyleLbl="solidFgAcc1" presStyleIdx="0" presStyleCnt="3"/>
      <dgm:spPr/>
    </dgm:pt>
    <dgm:pt modelId="{1E93FB34-8356-43FD-ACB6-07505B8E756B}" type="pres">
      <dgm:prSet presAssocID="{9DF369EA-B5C2-45C1-BAB1-37B089E5819C}" presName="text_2" presStyleLbl="node1" presStyleIdx="1" presStyleCnt="3">
        <dgm:presLayoutVars>
          <dgm:bulletEnabled val="1"/>
        </dgm:presLayoutVars>
      </dgm:prSet>
      <dgm:spPr/>
      <dgm:t>
        <a:bodyPr/>
        <a:lstStyle/>
        <a:p>
          <a:endParaRPr lang="zh-TW" altLang="en-US"/>
        </a:p>
      </dgm:t>
    </dgm:pt>
    <dgm:pt modelId="{59AE3318-2D95-465A-9397-A8D2912D8983}" type="pres">
      <dgm:prSet presAssocID="{9DF369EA-B5C2-45C1-BAB1-37B089E5819C}" presName="accent_2" presStyleCnt="0"/>
      <dgm:spPr/>
    </dgm:pt>
    <dgm:pt modelId="{0568F6AD-8007-4A48-9D82-268E2E678A38}" type="pres">
      <dgm:prSet presAssocID="{9DF369EA-B5C2-45C1-BAB1-37B089E5819C}" presName="accentRepeatNode" presStyleLbl="solidFgAcc1" presStyleIdx="1" presStyleCnt="3"/>
      <dgm:spPr/>
    </dgm:pt>
    <dgm:pt modelId="{F51A816E-64E8-47AD-A62F-96E68EB2529A}" type="pres">
      <dgm:prSet presAssocID="{1215C562-B77E-4D7A-B2FA-C28985E50A20}" presName="text_3" presStyleLbl="node1" presStyleIdx="2" presStyleCnt="3">
        <dgm:presLayoutVars>
          <dgm:bulletEnabled val="1"/>
        </dgm:presLayoutVars>
      </dgm:prSet>
      <dgm:spPr/>
      <dgm:t>
        <a:bodyPr/>
        <a:lstStyle/>
        <a:p>
          <a:endParaRPr lang="zh-TW" altLang="en-US"/>
        </a:p>
      </dgm:t>
    </dgm:pt>
    <dgm:pt modelId="{1F9D7A04-701D-415B-9A05-76EFC626AFFF}" type="pres">
      <dgm:prSet presAssocID="{1215C562-B77E-4D7A-B2FA-C28985E50A20}" presName="accent_3" presStyleCnt="0"/>
      <dgm:spPr/>
    </dgm:pt>
    <dgm:pt modelId="{0A333C45-5B46-4976-8075-A401377461FB}" type="pres">
      <dgm:prSet presAssocID="{1215C562-B77E-4D7A-B2FA-C28985E50A20}" presName="accentRepeatNode" presStyleLbl="solidFgAcc1" presStyleIdx="2" presStyleCnt="3"/>
      <dgm:spPr/>
    </dgm:pt>
  </dgm:ptLst>
  <dgm:cxnLst>
    <dgm:cxn modelId="{363F6098-6268-4DAC-A5A2-10A8FCD0187C}" srcId="{6FF15BA0-F8CB-4FAB-B213-E015D3D31F7C}" destId="{9DF369EA-B5C2-45C1-BAB1-37B089E5819C}" srcOrd="1" destOrd="0" parTransId="{A3E698C4-92F5-4800-BE0F-C2C62EB2BFAB}" sibTransId="{12776A18-AC3F-43CF-94F3-54CB3B5BBF9B}"/>
    <dgm:cxn modelId="{A6E864CB-A0D6-4D5D-85AA-D272B297ACB3}" type="presOf" srcId="{72A3F8F8-CBAC-4894-B26D-B4DC88F4FE29}" destId="{2932664E-E8A5-4973-9112-7A1A076C966D}" srcOrd="0" destOrd="0" presId="urn:microsoft.com/office/officeart/2008/layout/VerticalCurvedList"/>
    <dgm:cxn modelId="{68FBD8FD-F42D-490C-AE09-E9E4997CD82B}" type="presOf" srcId="{1215C562-B77E-4D7A-B2FA-C28985E50A20}" destId="{F51A816E-64E8-47AD-A62F-96E68EB2529A}" srcOrd="0" destOrd="0" presId="urn:microsoft.com/office/officeart/2008/layout/VerticalCurvedList"/>
    <dgm:cxn modelId="{B3E43EEA-3759-4A5C-B874-F991B425CE28}" type="presOf" srcId="{6FF15BA0-F8CB-4FAB-B213-E015D3D31F7C}" destId="{C4327ABF-DEAA-4326-AA2A-7F5887F3CA31}" srcOrd="0" destOrd="0" presId="urn:microsoft.com/office/officeart/2008/layout/VerticalCurvedList"/>
    <dgm:cxn modelId="{40CB4E9B-E040-4C02-AE98-CB334763908A}" type="presOf" srcId="{CBF6B458-8947-4BB0-9B12-3BF66CE71C97}" destId="{A48E2778-1E32-4B94-A174-DAB7EF0537DE}" srcOrd="0" destOrd="0" presId="urn:microsoft.com/office/officeart/2008/layout/VerticalCurvedList"/>
    <dgm:cxn modelId="{E600AAA3-4927-4D4C-BE86-1AC02CD3DFD1}" type="presOf" srcId="{9DF369EA-B5C2-45C1-BAB1-37B089E5819C}" destId="{1E93FB34-8356-43FD-ACB6-07505B8E756B}" srcOrd="0" destOrd="0" presId="urn:microsoft.com/office/officeart/2008/layout/VerticalCurvedList"/>
    <dgm:cxn modelId="{FBF4C485-26FB-456C-B257-1DC4C368B283}" srcId="{6FF15BA0-F8CB-4FAB-B213-E015D3D31F7C}" destId="{72A3F8F8-CBAC-4894-B26D-B4DC88F4FE29}" srcOrd="0" destOrd="0" parTransId="{C5E87777-5B03-4E7C-8976-A2AD0A04D3DD}" sibTransId="{CBF6B458-8947-4BB0-9B12-3BF66CE71C97}"/>
    <dgm:cxn modelId="{4B8F46CE-F5C0-4A02-8DFC-216D159ADE72}" srcId="{6FF15BA0-F8CB-4FAB-B213-E015D3D31F7C}" destId="{1215C562-B77E-4D7A-B2FA-C28985E50A20}" srcOrd="2" destOrd="0" parTransId="{34E6F460-9F71-4208-A7EC-DFFC1131EACF}" sibTransId="{0E25D2B9-5DCB-477C-B9DB-C45A01118CA0}"/>
    <dgm:cxn modelId="{A8D0F4C3-4B3D-44D9-A82A-C2FCBE3CEC10}" type="presParOf" srcId="{C4327ABF-DEAA-4326-AA2A-7F5887F3CA31}" destId="{2A8DD63D-0FAE-4D5A-A578-A48F9A9DFACF}" srcOrd="0" destOrd="0" presId="urn:microsoft.com/office/officeart/2008/layout/VerticalCurvedList"/>
    <dgm:cxn modelId="{614C6006-6C2C-41E3-91D2-EBB9B7B67A45}" type="presParOf" srcId="{2A8DD63D-0FAE-4D5A-A578-A48F9A9DFACF}" destId="{81DC4386-A472-4344-A751-F37EEF9A9A43}" srcOrd="0" destOrd="0" presId="urn:microsoft.com/office/officeart/2008/layout/VerticalCurvedList"/>
    <dgm:cxn modelId="{1E228556-0FE0-46FC-92B7-2E2DDEAE1478}" type="presParOf" srcId="{81DC4386-A472-4344-A751-F37EEF9A9A43}" destId="{E8A45CE9-64E6-4662-B471-705A2A3CFE52}" srcOrd="0" destOrd="0" presId="urn:microsoft.com/office/officeart/2008/layout/VerticalCurvedList"/>
    <dgm:cxn modelId="{0307A948-F4BB-4442-AF34-E9E76E451EFB}" type="presParOf" srcId="{81DC4386-A472-4344-A751-F37EEF9A9A43}" destId="{A48E2778-1E32-4B94-A174-DAB7EF0537DE}" srcOrd="1" destOrd="0" presId="urn:microsoft.com/office/officeart/2008/layout/VerticalCurvedList"/>
    <dgm:cxn modelId="{14449DFD-66C9-4E2C-84C7-46DE5FA820E4}" type="presParOf" srcId="{81DC4386-A472-4344-A751-F37EEF9A9A43}" destId="{4618ECBC-74AE-46C2-A170-D15CA90F3558}" srcOrd="2" destOrd="0" presId="urn:microsoft.com/office/officeart/2008/layout/VerticalCurvedList"/>
    <dgm:cxn modelId="{E73E2558-9EA0-4BF7-8C30-2FE76377F96C}" type="presParOf" srcId="{81DC4386-A472-4344-A751-F37EEF9A9A43}" destId="{85F41E2E-1395-4003-B725-A7F3A69F8A97}" srcOrd="3" destOrd="0" presId="urn:microsoft.com/office/officeart/2008/layout/VerticalCurvedList"/>
    <dgm:cxn modelId="{428EDBBF-8FB3-4ABD-AD84-841725F35988}" type="presParOf" srcId="{2A8DD63D-0FAE-4D5A-A578-A48F9A9DFACF}" destId="{2932664E-E8A5-4973-9112-7A1A076C966D}" srcOrd="1" destOrd="0" presId="urn:microsoft.com/office/officeart/2008/layout/VerticalCurvedList"/>
    <dgm:cxn modelId="{DCC6EAEA-9E1C-4C79-AB31-32CF09F82353}" type="presParOf" srcId="{2A8DD63D-0FAE-4D5A-A578-A48F9A9DFACF}" destId="{362A92FC-3D2D-4D7B-BFE7-AAA72B76835C}" srcOrd="2" destOrd="0" presId="urn:microsoft.com/office/officeart/2008/layout/VerticalCurvedList"/>
    <dgm:cxn modelId="{0CD025D9-C884-4214-9028-AD7604273A91}" type="presParOf" srcId="{362A92FC-3D2D-4D7B-BFE7-AAA72B76835C}" destId="{96A0ED99-EC3D-47FF-8087-3EDB056CA9E1}" srcOrd="0" destOrd="0" presId="urn:microsoft.com/office/officeart/2008/layout/VerticalCurvedList"/>
    <dgm:cxn modelId="{8B23C926-EBA2-4BE5-897B-8944CDF8E5E3}" type="presParOf" srcId="{2A8DD63D-0FAE-4D5A-A578-A48F9A9DFACF}" destId="{1E93FB34-8356-43FD-ACB6-07505B8E756B}" srcOrd="3" destOrd="0" presId="urn:microsoft.com/office/officeart/2008/layout/VerticalCurvedList"/>
    <dgm:cxn modelId="{37E1A0B1-3F39-4E03-AA4C-E79615EBB27E}" type="presParOf" srcId="{2A8DD63D-0FAE-4D5A-A578-A48F9A9DFACF}" destId="{59AE3318-2D95-465A-9397-A8D2912D8983}" srcOrd="4" destOrd="0" presId="urn:microsoft.com/office/officeart/2008/layout/VerticalCurvedList"/>
    <dgm:cxn modelId="{98D3480F-817D-43DE-BAFF-35FE030E36FE}" type="presParOf" srcId="{59AE3318-2D95-465A-9397-A8D2912D8983}" destId="{0568F6AD-8007-4A48-9D82-268E2E678A38}" srcOrd="0" destOrd="0" presId="urn:microsoft.com/office/officeart/2008/layout/VerticalCurvedList"/>
    <dgm:cxn modelId="{5FDEAF4B-282C-4C4A-86FC-2BF6A713C86B}" type="presParOf" srcId="{2A8DD63D-0FAE-4D5A-A578-A48F9A9DFACF}" destId="{F51A816E-64E8-47AD-A62F-96E68EB2529A}" srcOrd="5" destOrd="0" presId="urn:microsoft.com/office/officeart/2008/layout/VerticalCurvedList"/>
    <dgm:cxn modelId="{AC18D7F7-33EC-431D-B746-29D1A8EEA72B}" type="presParOf" srcId="{2A8DD63D-0FAE-4D5A-A578-A48F9A9DFACF}" destId="{1F9D7A04-701D-415B-9A05-76EFC626AFFF}" srcOrd="6" destOrd="0" presId="urn:microsoft.com/office/officeart/2008/layout/VerticalCurvedList"/>
    <dgm:cxn modelId="{CE5B53F4-7991-49E4-B9B3-F17F952EB3EC}" type="presParOf" srcId="{1F9D7A04-701D-415B-9A05-76EFC626AFFF}" destId="{0A333C45-5B46-4976-8075-A401377461FB}"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FF15BA0-F8CB-4FAB-B213-E015D3D31F7C}" type="doc">
      <dgm:prSet loTypeId="urn:microsoft.com/office/officeart/2008/layout/VerticalCurvedList" loCatId="list" qsTypeId="urn:microsoft.com/office/officeart/2005/8/quickstyle/3d2" qsCatId="3D" csTypeId="urn:microsoft.com/office/officeart/2005/8/colors/accent6_1" csCatId="accent6" phldr="1"/>
      <dgm:spPr/>
      <dgm:t>
        <a:bodyPr/>
        <a:lstStyle/>
        <a:p>
          <a:endParaRPr lang="zh-TW" altLang="en-US"/>
        </a:p>
      </dgm:t>
    </dgm:pt>
    <dgm:pt modelId="{649B262D-5997-459C-9031-8F11372A8A47}">
      <dgm:prSet phldrT="[文字]" custT="1">
        <dgm:style>
          <a:lnRef idx="2">
            <a:schemeClr val="accent6"/>
          </a:lnRef>
          <a:fillRef idx="1">
            <a:schemeClr val="lt1"/>
          </a:fillRef>
          <a:effectRef idx="0">
            <a:schemeClr val="accent6"/>
          </a:effectRef>
          <a:fontRef idx="minor">
            <a:schemeClr val="dk1"/>
          </a:fontRef>
        </dgm:style>
      </dgm:prSet>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zh-TW" altLang="en-US" sz="3200" b="1" dirty="0">
              <a:solidFill>
                <a:srgbClr val="FF0000"/>
              </a:solidFill>
              <a:ea typeface="標楷體" pitchFamily="65" charset="-120"/>
            </a:rPr>
            <a:t>賡續督導與檢核</a:t>
          </a:r>
          <a:r>
            <a:rPr lang="zh-TW" altLang="en-US" sz="3200" b="1" dirty="0">
              <a:solidFill>
                <a:schemeClr val="tx1"/>
              </a:solidFill>
              <a:ea typeface="標楷體" pitchFamily="65" charset="-120"/>
            </a:rPr>
            <a:t>各項相關輔導作為</a:t>
          </a:r>
          <a:endParaRPr lang="zh-TW" altLang="zh-TW" sz="3200" b="1" dirty="0">
            <a:solidFill>
              <a:schemeClr val="tx1"/>
            </a:solidFill>
            <a:ea typeface="標楷體" pitchFamily="65" charset="-120"/>
          </a:endParaRPr>
        </a:p>
      </dgm:t>
    </dgm:pt>
    <dgm:pt modelId="{FA5CA6EC-6A38-4115-8B41-91D1F372490F}" type="parTrans" cxnId="{39D7D0AB-CEDD-46AD-9EF9-908AECE14B39}">
      <dgm:prSet/>
      <dgm:spPr/>
      <dgm:t>
        <a:bodyPr/>
        <a:lstStyle/>
        <a:p>
          <a:endParaRPr lang="zh-TW" altLang="en-US"/>
        </a:p>
      </dgm:t>
    </dgm:pt>
    <dgm:pt modelId="{0FCD2D27-D7F0-477E-BC66-A40695737F54}" type="sibTrans" cxnId="{39D7D0AB-CEDD-46AD-9EF9-908AECE14B39}">
      <dgm:prSet/>
      <dgm:spPr/>
      <dgm:t>
        <a:bodyPr/>
        <a:lstStyle/>
        <a:p>
          <a:endParaRPr lang="zh-TW" altLang="en-US"/>
        </a:p>
      </dgm:t>
    </dgm:pt>
    <dgm:pt modelId="{1215C562-B77E-4D7A-B2FA-C28985E50A20}">
      <dgm:prSet phldrT="[文字]" custT="1">
        <dgm:style>
          <a:lnRef idx="2">
            <a:schemeClr val="accent6"/>
          </a:lnRef>
          <a:fillRef idx="1">
            <a:schemeClr val="lt1"/>
          </a:fillRef>
          <a:effectRef idx="0">
            <a:schemeClr val="accent6"/>
          </a:effectRef>
          <a:fontRef idx="minor">
            <a:schemeClr val="dk1"/>
          </a:fontRef>
        </dgm:style>
      </dgm:prSet>
      <dgm:spPr/>
      <dgm:t>
        <a:bodyPr/>
        <a:lstStyle/>
        <a:p>
          <a:r>
            <a:rPr lang="zh-TW" altLang="en-US" sz="3200" b="1" dirty="0">
              <a:solidFill>
                <a:schemeClr val="tx1"/>
              </a:solidFill>
              <a:ea typeface="標楷體" pitchFamily="65" charset="-120"/>
            </a:rPr>
            <a:t>協助學生</a:t>
          </a:r>
          <a:r>
            <a:rPr lang="zh-TW" altLang="en-US" sz="3200" b="1" dirty="0">
              <a:solidFill>
                <a:srgbClr val="FF0000"/>
              </a:solidFill>
              <a:ea typeface="標楷體" pitchFamily="65" charset="-120"/>
            </a:rPr>
            <a:t>完成「</a:t>
          </a:r>
          <a:r>
            <a:rPr lang="zh-TW" altLang="zh-TW" sz="3200" b="1" dirty="0">
              <a:solidFill>
                <a:srgbClr val="FF0000"/>
              </a:solidFill>
              <a:ea typeface="標楷體" pitchFamily="65" charset="-120"/>
            </a:rPr>
            <a:t>生涯發展規劃書</a:t>
          </a:r>
          <a:r>
            <a:rPr lang="zh-TW" altLang="en-US" sz="3200" b="1" dirty="0">
              <a:solidFill>
                <a:srgbClr val="FF0000"/>
              </a:solidFill>
              <a:ea typeface="標楷體" pitchFamily="65" charset="-120"/>
            </a:rPr>
            <a:t>」</a:t>
          </a:r>
          <a:r>
            <a:rPr lang="zh-TW" altLang="en-US" sz="3200" b="1" dirty="0">
              <a:solidFill>
                <a:schemeClr val="tx1"/>
              </a:solidFill>
              <a:ea typeface="標楷體" pitchFamily="65" charset="-120"/>
            </a:rPr>
            <a:t>，達成適性輔導政策目標</a:t>
          </a:r>
        </a:p>
      </dgm:t>
    </dgm:pt>
    <dgm:pt modelId="{34E6F460-9F71-4208-A7EC-DFFC1131EACF}" type="parTrans" cxnId="{4B8F46CE-F5C0-4A02-8DFC-216D159ADE72}">
      <dgm:prSet/>
      <dgm:spPr/>
      <dgm:t>
        <a:bodyPr/>
        <a:lstStyle/>
        <a:p>
          <a:endParaRPr lang="zh-TW" altLang="en-US"/>
        </a:p>
      </dgm:t>
    </dgm:pt>
    <dgm:pt modelId="{0E25D2B9-5DCB-477C-B9DB-C45A01118CA0}" type="sibTrans" cxnId="{4B8F46CE-F5C0-4A02-8DFC-216D159ADE72}">
      <dgm:prSet/>
      <dgm:spPr/>
      <dgm:t>
        <a:bodyPr/>
        <a:lstStyle/>
        <a:p>
          <a:endParaRPr lang="zh-TW" altLang="en-US"/>
        </a:p>
      </dgm:t>
    </dgm:pt>
    <dgm:pt modelId="{6420041D-0A0A-4C29-B4F0-137EEC2E9192}">
      <dgm:prSet phldrT="[文字]" custT="1">
        <dgm:style>
          <a:lnRef idx="2">
            <a:schemeClr val="accent6"/>
          </a:lnRef>
          <a:fillRef idx="1">
            <a:schemeClr val="lt1"/>
          </a:fillRef>
          <a:effectRef idx="0">
            <a:schemeClr val="accent6"/>
          </a:effectRef>
          <a:fontRef idx="minor">
            <a:schemeClr val="dk1"/>
          </a:fontRef>
        </dgm:style>
      </dgm:prSet>
      <dgm:spPr/>
      <dgm:t>
        <a:bodyPr/>
        <a:lstStyle/>
        <a:p>
          <a:r>
            <a:rPr lang="zh-TW" altLang="en-US" sz="3200" b="1" dirty="0">
              <a:solidFill>
                <a:schemeClr val="tx1"/>
              </a:solidFill>
              <a:ea typeface="標楷體" pitchFamily="65" charset="-120"/>
            </a:rPr>
            <a:t>擬定</a:t>
          </a:r>
          <a:r>
            <a:rPr lang="zh-TW" altLang="en-US" sz="3200" b="1" dirty="0">
              <a:solidFill>
                <a:srgbClr val="FF0000"/>
              </a:solidFill>
              <a:ea typeface="標楷體" pitchFamily="65" charset="-120"/>
            </a:rPr>
            <a:t>生涯進路抉擇有所困擾</a:t>
          </a:r>
          <a:r>
            <a:rPr lang="zh-TW" altLang="en-US" sz="3200" b="1" dirty="0">
              <a:solidFill>
                <a:schemeClr val="tx1"/>
              </a:solidFill>
              <a:ea typeface="標楷體" pitchFamily="65" charset="-120"/>
            </a:rPr>
            <a:t>之特殊個案三級輔導措施</a:t>
          </a:r>
        </a:p>
      </dgm:t>
    </dgm:pt>
    <dgm:pt modelId="{225199CE-3405-45A4-91A3-F5FC54CDE7B6}" type="parTrans" cxnId="{5B8312E4-2243-41B3-ACFB-91D6D5D4805D}">
      <dgm:prSet/>
      <dgm:spPr/>
      <dgm:t>
        <a:bodyPr/>
        <a:lstStyle/>
        <a:p>
          <a:endParaRPr lang="zh-TW" altLang="en-US"/>
        </a:p>
      </dgm:t>
    </dgm:pt>
    <dgm:pt modelId="{0F89793F-889E-443D-8ADC-AE93540B6A90}" type="sibTrans" cxnId="{5B8312E4-2243-41B3-ACFB-91D6D5D4805D}">
      <dgm:prSet/>
      <dgm:spPr/>
      <dgm:t>
        <a:bodyPr/>
        <a:lstStyle/>
        <a:p>
          <a:endParaRPr lang="zh-TW" altLang="en-US"/>
        </a:p>
      </dgm:t>
    </dgm:pt>
    <dgm:pt modelId="{C4327ABF-DEAA-4326-AA2A-7F5887F3CA31}" type="pres">
      <dgm:prSet presAssocID="{6FF15BA0-F8CB-4FAB-B213-E015D3D31F7C}" presName="Name0" presStyleCnt="0">
        <dgm:presLayoutVars>
          <dgm:chMax val="7"/>
          <dgm:chPref val="7"/>
          <dgm:dir/>
        </dgm:presLayoutVars>
      </dgm:prSet>
      <dgm:spPr/>
      <dgm:t>
        <a:bodyPr/>
        <a:lstStyle/>
        <a:p>
          <a:endParaRPr lang="zh-TW" altLang="en-US"/>
        </a:p>
      </dgm:t>
    </dgm:pt>
    <dgm:pt modelId="{2A8DD63D-0FAE-4D5A-A578-A48F9A9DFACF}" type="pres">
      <dgm:prSet presAssocID="{6FF15BA0-F8CB-4FAB-B213-E015D3D31F7C}" presName="Name1" presStyleCnt="0"/>
      <dgm:spPr/>
    </dgm:pt>
    <dgm:pt modelId="{81DC4386-A472-4344-A751-F37EEF9A9A43}" type="pres">
      <dgm:prSet presAssocID="{6FF15BA0-F8CB-4FAB-B213-E015D3D31F7C}" presName="cycle" presStyleCnt="0"/>
      <dgm:spPr/>
    </dgm:pt>
    <dgm:pt modelId="{E8A45CE9-64E6-4662-B471-705A2A3CFE52}" type="pres">
      <dgm:prSet presAssocID="{6FF15BA0-F8CB-4FAB-B213-E015D3D31F7C}" presName="srcNode" presStyleLbl="node1" presStyleIdx="0" presStyleCnt="3"/>
      <dgm:spPr/>
    </dgm:pt>
    <dgm:pt modelId="{A48E2778-1E32-4B94-A174-DAB7EF0537DE}" type="pres">
      <dgm:prSet presAssocID="{6FF15BA0-F8CB-4FAB-B213-E015D3D31F7C}" presName="conn" presStyleLbl="parChTrans1D2" presStyleIdx="0" presStyleCnt="1"/>
      <dgm:spPr/>
      <dgm:t>
        <a:bodyPr/>
        <a:lstStyle/>
        <a:p>
          <a:endParaRPr lang="zh-TW" altLang="en-US"/>
        </a:p>
      </dgm:t>
    </dgm:pt>
    <dgm:pt modelId="{4618ECBC-74AE-46C2-A170-D15CA90F3558}" type="pres">
      <dgm:prSet presAssocID="{6FF15BA0-F8CB-4FAB-B213-E015D3D31F7C}" presName="extraNode" presStyleLbl="node1" presStyleIdx="0" presStyleCnt="3"/>
      <dgm:spPr/>
    </dgm:pt>
    <dgm:pt modelId="{85F41E2E-1395-4003-B725-A7F3A69F8A97}" type="pres">
      <dgm:prSet presAssocID="{6FF15BA0-F8CB-4FAB-B213-E015D3D31F7C}" presName="dstNode" presStyleLbl="node1" presStyleIdx="0" presStyleCnt="3"/>
      <dgm:spPr/>
    </dgm:pt>
    <dgm:pt modelId="{23C5AB39-A372-40F6-BC98-23EB6D02FB06}" type="pres">
      <dgm:prSet presAssocID="{6420041D-0A0A-4C29-B4F0-137EEC2E9192}" presName="text_1" presStyleLbl="node1" presStyleIdx="0" presStyleCnt="3">
        <dgm:presLayoutVars>
          <dgm:bulletEnabled val="1"/>
        </dgm:presLayoutVars>
      </dgm:prSet>
      <dgm:spPr/>
      <dgm:t>
        <a:bodyPr/>
        <a:lstStyle/>
        <a:p>
          <a:endParaRPr lang="zh-TW" altLang="en-US"/>
        </a:p>
      </dgm:t>
    </dgm:pt>
    <dgm:pt modelId="{9B672149-5011-4287-BCD2-C8E4F4420191}" type="pres">
      <dgm:prSet presAssocID="{6420041D-0A0A-4C29-B4F0-137EEC2E9192}" presName="accent_1" presStyleCnt="0"/>
      <dgm:spPr/>
    </dgm:pt>
    <dgm:pt modelId="{621EDF3C-2FEA-4F13-AA81-AB7361594185}" type="pres">
      <dgm:prSet presAssocID="{6420041D-0A0A-4C29-B4F0-137EEC2E9192}" presName="accentRepeatNode" presStyleLbl="solidFgAcc1" presStyleIdx="0" presStyleCnt="3"/>
      <dgm:spPr/>
    </dgm:pt>
    <dgm:pt modelId="{421B5AA7-8C55-44F7-9264-8A3A565CE889}" type="pres">
      <dgm:prSet presAssocID="{1215C562-B77E-4D7A-B2FA-C28985E50A20}" presName="text_2" presStyleLbl="node1" presStyleIdx="1" presStyleCnt="3">
        <dgm:presLayoutVars>
          <dgm:bulletEnabled val="1"/>
        </dgm:presLayoutVars>
      </dgm:prSet>
      <dgm:spPr/>
      <dgm:t>
        <a:bodyPr/>
        <a:lstStyle/>
        <a:p>
          <a:endParaRPr lang="zh-TW" altLang="en-US"/>
        </a:p>
      </dgm:t>
    </dgm:pt>
    <dgm:pt modelId="{6D17DF1A-8E64-4EAE-B5F7-B802293933D0}" type="pres">
      <dgm:prSet presAssocID="{1215C562-B77E-4D7A-B2FA-C28985E50A20}" presName="accent_2" presStyleCnt="0"/>
      <dgm:spPr/>
    </dgm:pt>
    <dgm:pt modelId="{0A333C45-5B46-4976-8075-A401377461FB}" type="pres">
      <dgm:prSet presAssocID="{1215C562-B77E-4D7A-B2FA-C28985E50A20}" presName="accentRepeatNode" presStyleLbl="solidFgAcc1" presStyleIdx="1" presStyleCnt="3"/>
      <dgm:spPr/>
    </dgm:pt>
    <dgm:pt modelId="{E3AFEF17-AF41-4DF2-8885-EDFB272E54DF}" type="pres">
      <dgm:prSet presAssocID="{649B262D-5997-459C-9031-8F11372A8A47}" presName="text_3" presStyleLbl="node1" presStyleIdx="2" presStyleCnt="3">
        <dgm:presLayoutVars>
          <dgm:bulletEnabled val="1"/>
        </dgm:presLayoutVars>
      </dgm:prSet>
      <dgm:spPr/>
      <dgm:t>
        <a:bodyPr/>
        <a:lstStyle/>
        <a:p>
          <a:endParaRPr lang="zh-TW" altLang="en-US"/>
        </a:p>
      </dgm:t>
    </dgm:pt>
    <dgm:pt modelId="{48B48C94-4727-4AD5-BD36-6CBCCE9E43D3}" type="pres">
      <dgm:prSet presAssocID="{649B262D-5997-459C-9031-8F11372A8A47}" presName="accent_3" presStyleCnt="0"/>
      <dgm:spPr/>
    </dgm:pt>
    <dgm:pt modelId="{9BBBE1DB-6416-487B-B42A-A893642FFE55}" type="pres">
      <dgm:prSet presAssocID="{649B262D-5997-459C-9031-8F11372A8A47}" presName="accentRepeatNode" presStyleLbl="solidFgAcc1" presStyleIdx="2" presStyleCnt="3"/>
      <dgm:spPr/>
    </dgm:pt>
  </dgm:ptLst>
  <dgm:cxnLst>
    <dgm:cxn modelId="{076438C8-71E9-471A-A906-5D53FEF32BD1}" type="presOf" srcId="{0F89793F-889E-443D-8ADC-AE93540B6A90}" destId="{A48E2778-1E32-4B94-A174-DAB7EF0537DE}" srcOrd="0" destOrd="0" presId="urn:microsoft.com/office/officeart/2008/layout/VerticalCurvedList"/>
    <dgm:cxn modelId="{2515DFC0-0D59-4DE2-B441-37F72E27401D}" type="presOf" srcId="{6420041D-0A0A-4C29-B4F0-137EEC2E9192}" destId="{23C5AB39-A372-40F6-BC98-23EB6D02FB06}" srcOrd="0" destOrd="0" presId="urn:microsoft.com/office/officeart/2008/layout/VerticalCurvedList"/>
    <dgm:cxn modelId="{BA5D9358-8617-44A7-BA49-4BCC13D0228D}" type="presOf" srcId="{1215C562-B77E-4D7A-B2FA-C28985E50A20}" destId="{421B5AA7-8C55-44F7-9264-8A3A565CE889}" srcOrd="0" destOrd="0" presId="urn:microsoft.com/office/officeart/2008/layout/VerticalCurvedList"/>
    <dgm:cxn modelId="{8CD631AB-C70E-4B67-AD9A-646C93486C36}" type="presOf" srcId="{649B262D-5997-459C-9031-8F11372A8A47}" destId="{E3AFEF17-AF41-4DF2-8885-EDFB272E54DF}" srcOrd="0" destOrd="0" presId="urn:microsoft.com/office/officeart/2008/layout/VerticalCurvedList"/>
    <dgm:cxn modelId="{522E79B7-985A-4925-8066-9C2124539325}" type="presOf" srcId="{6FF15BA0-F8CB-4FAB-B213-E015D3D31F7C}" destId="{C4327ABF-DEAA-4326-AA2A-7F5887F3CA31}" srcOrd="0" destOrd="0" presId="urn:microsoft.com/office/officeart/2008/layout/VerticalCurvedList"/>
    <dgm:cxn modelId="{39D7D0AB-CEDD-46AD-9EF9-908AECE14B39}" srcId="{6FF15BA0-F8CB-4FAB-B213-E015D3D31F7C}" destId="{649B262D-5997-459C-9031-8F11372A8A47}" srcOrd="2" destOrd="0" parTransId="{FA5CA6EC-6A38-4115-8B41-91D1F372490F}" sibTransId="{0FCD2D27-D7F0-477E-BC66-A40695737F54}"/>
    <dgm:cxn modelId="{5B8312E4-2243-41B3-ACFB-91D6D5D4805D}" srcId="{6FF15BA0-F8CB-4FAB-B213-E015D3D31F7C}" destId="{6420041D-0A0A-4C29-B4F0-137EEC2E9192}" srcOrd="0" destOrd="0" parTransId="{225199CE-3405-45A4-91A3-F5FC54CDE7B6}" sibTransId="{0F89793F-889E-443D-8ADC-AE93540B6A90}"/>
    <dgm:cxn modelId="{4B8F46CE-F5C0-4A02-8DFC-216D159ADE72}" srcId="{6FF15BA0-F8CB-4FAB-B213-E015D3D31F7C}" destId="{1215C562-B77E-4D7A-B2FA-C28985E50A20}" srcOrd="1" destOrd="0" parTransId="{34E6F460-9F71-4208-A7EC-DFFC1131EACF}" sibTransId="{0E25D2B9-5DCB-477C-B9DB-C45A01118CA0}"/>
    <dgm:cxn modelId="{EF26E52E-F5BC-4029-B194-8FA1E6805BE8}" type="presParOf" srcId="{C4327ABF-DEAA-4326-AA2A-7F5887F3CA31}" destId="{2A8DD63D-0FAE-4D5A-A578-A48F9A9DFACF}" srcOrd="0" destOrd="0" presId="urn:microsoft.com/office/officeart/2008/layout/VerticalCurvedList"/>
    <dgm:cxn modelId="{AE944596-1B2B-4B30-8E16-01A82DF9DB65}" type="presParOf" srcId="{2A8DD63D-0FAE-4D5A-A578-A48F9A9DFACF}" destId="{81DC4386-A472-4344-A751-F37EEF9A9A43}" srcOrd="0" destOrd="0" presId="urn:microsoft.com/office/officeart/2008/layout/VerticalCurvedList"/>
    <dgm:cxn modelId="{DC5C3EA4-49F1-4843-8004-BBAE931BB4A1}" type="presParOf" srcId="{81DC4386-A472-4344-A751-F37EEF9A9A43}" destId="{E8A45CE9-64E6-4662-B471-705A2A3CFE52}" srcOrd="0" destOrd="0" presId="urn:microsoft.com/office/officeart/2008/layout/VerticalCurvedList"/>
    <dgm:cxn modelId="{75FDE5D4-06C7-435D-AD57-C38749592CC8}" type="presParOf" srcId="{81DC4386-A472-4344-A751-F37EEF9A9A43}" destId="{A48E2778-1E32-4B94-A174-DAB7EF0537DE}" srcOrd="1" destOrd="0" presId="urn:microsoft.com/office/officeart/2008/layout/VerticalCurvedList"/>
    <dgm:cxn modelId="{1F1184B2-1CB4-42D2-887B-8B225754000F}" type="presParOf" srcId="{81DC4386-A472-4344-A751-F37EEF9A9A43}" destId="{4618ECBC-74AE-46C2-A170-D15CA90F3558}" srcOrd="2" destOrd="0" presId="urn:microsoft.com/office/officeart/2008/layout/VerticalCurvedList"/>
    <dgm:cxn modelId="{AF213B4B-93FC-4FCD-B689-BB1271A6FC0A}" type="presParOf" srcId="{81DC4386-A472-4344-A751-F37EEF9A9A43}" destId="{85F41E2E-1395-4003-B725-A7F3A69F8A97}" srcOrd="3" destOrd="0" presId="urn:microsoft.com/office/officeart/2008/layout/VerticalCurvedList"/>
    <dgm:cxn modelId="{586ABF6A-B462-414C-87D1-352FCBB2D67A}" type="presParOf" srcId="{2A8DD63D-0FAE-4D5A-A578-A48F9A9DFACF}" destId="{23C5AB39-A372-40F6-BC98-23EB6D02FB06}" srcOrd="1" destOrd="0" presId="urn:microsoft.com/office/officeart/2008/layout/VerticalCurvedList"/>
    <dgm:cxn modelId="{212D0E3C-D1D7-4182-89BF-D793FF0BF663}" type="presParOf" srcId="{2A8DD63D-0FAE-4D5A-A578-A48F9A9DFACF}" destId="{9B672149-5011-4287-BCD2-C8E4F4420191}" srcOrd="2" destOrd="0" presId="urn:microsoft.com/office/officeart/2008/layout/VerticalCurvedList"/>
    <dgm:cxn modelId="{40F09369-7A69-45C9-8A03-18E4BA8DBDA4}" type="presParOf" srcId="{9B672149-5011-4287-BCD2-C8E4F4420191}" destId="{621EDF3C-2FEA-4F13-AA81-AB7361594185}" srcOrd="0" destOrd="0" presId="urn:microsoft.com/office/officeart/2008/layout/VerticalCurvedList"/>
    <dgm:cxn modelId="{C71946DF-AF3D-4E83-995A-F5BAA30DE2EC}" type="presParOf" srcId="{2A8DD63D-0FAE-4D5A-A578-A48F9A9DFACF}" destId="{421B5AA7-8C55-44F7-9264-8A3A565CE889}" srcOrd="3" destOrd="0" presId="urn:microsoft.com/office/officeart/2008/layout/VerticalCurvedList"/>
    <dgm:cxn modelId="{DF4E3711-6546-4309-9019-56257AF5367E}" type="presParOf" srcId="{2A8DD63D-0FAE-4D5A-A578-A48F9A9DFACF}" destId="{6D17DF1A-8E64-4EAE-B5F7-B802293933D0}" srcOrd="4" destOrd="0" presId="urn:microsoft.com/office/officeart/2008/layout/VerticalCurvedList"/>
    <dgm:cxn modelId="{AAF34C12-6ECF-4786-AB8F-752620902526}" type="presParOf" srcId="{6D17DF1A-8E64-4EAE-B5F7-B802293933D0}" destId="{0A333C45-5B46-4976-8075-A401377461FB}" srcOrd="0" destOrd="0" presId="urn:microsoft.com/office/officeart/2008/layout/VerticalCurvedList"/>
    <dgm:cxn modelId="{D1ABC25A-1E11-49B1-83A9-5D871CFF3086}" type="presParOf" srcId="{2A8DD63D-0FAE-4D5A-A578-A48F9A9DFACF}" destId="{E3AFEF17-AF41-4DF2-8885-EDFB272E54DF}" srcOrd="5" destOrd="0" presId="urn:microsoft.com/office/officeart/2008/layout/VerticalCurvedList"/>
    <dgm:cxn modelId="{090EFEE8-1658-4E67-BF8E-1C51F63D0DEF}" type="presParOf" srcId="{2A8DD63D-0FAE-4D5A-A578-A48F9A9DFACF}" destId="{48B48C94-4727-4AD5-BD36-6CBCCE9E43D3}" srcOrd="6" destOrd="0" presId="urn:microsoft.com/office/officeart/2008/layout/VerticalCurvedList"/>
    <dgm:cxn modelId="{45C934F4-81E9-4BC4-8395-D97CCEDF6CB0}" type="presParOf" srcId="{48B48C94-4727-4AD5-BD36-6CBCCE9E43D3}" destId="{9BBBE1DB-6416-487B-B42A-A893642FFE55}"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ADED7EB-94B0-4652-A576-FC9C88E30C38}" type="doc">
      <dgm:prSet loTypeId="urn:microsoft.com/office/officeart/2005/8/layout/target3" loCatId="list" qsTypeId="urn:microsoft.com/office/officeart/2005/8/quickstyle/3d4" qsCatId="3D" csTypeId="urn:microsoft.com/office/officeart/2005/8/colors/colorful2" csCatId="colorful" phldr="1"/>
      <dgm:spPr/>
      <dgm:t>
        <a:bodyPr/>
        <a:lstStyle/>
        <a:p>
          <a:endParaRPr lang="zh-TW" altLang="en-US"/>
        </a:p>
      </dgm:t>
    </dgm:pt>
    <dgm:pt modelId="{DB2CBB9C-8D17-42F7-9D3F-925D477897A1}">
      <dgm:prSet phldrT="[文字]" custT="1"/>
      <dgm:spPr>
        <a:solidFill>
          <a:schemeClr val="accent1">
            <a:lumMod val="20000"/>
            <a:lumOff val="8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學生個人特質、能力、興趣</a:t>
          </a:r>
        </a:p>
      </dgm:t>
    </dgm:pt>
    <dgm:pt modelId="{FAE52A64-9A67-4283-8365-D8CD8B5B21A8}" type="par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B1FDEBCF-F56E-46A1-A6E8-BEAF31FE15DC}" type="sibTrans" cxnId="{71E38F64-2324-40CF-A41A-0782FD56C202}">
      <dgm:prSet/>
      <dgm:spPr/>
      <dgm:t>
        <a:bodyPr/>
        <a:lstStyle/>
        <a:p>
          <a:endParaRPr lang="zh-TW" altLang="en-US">
            <a:latin typeface="Adobe 繁黑體 Std B" pitchFamily="34" charset="-120"/>
            <a:ea typeface="Adobe 繁黑體 Std B" pitchFamily="34" charset="-120"/>
          </a:endParaRPr>
        </a:p>
      </dgm:t>
    </dgm:pt>
    <dgm:pt modelId="{CB935B6A-E4E1-49FA-A893-C9A4E4E9A01D}">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自我覺察及生涯探索歷程</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F74D11AA-FFEB-4F64-9985-592612F93B4C}" type="par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26B0D3B6-4E33-4B50-8897-57393A9DAA91}" type="sibTrans" cxnId="{91144CB4-CA09-4A03-B6E3-01B53CBFE62B}">
      <dgm:prSet/>
      <dgm:spPr/>
      <dgm:t>
        <a:bodyPr/>
        <a:lstStyle/>
        <a:p>
          <a:endParaRPr lang="zh-TW" altLang="en-US">
            <a:latin typeface="Adobe 繁黑體 Std B" pitchFamily="34" charset="-120"/>
            <a:ea typeface="Adobe 繁黑體 Std B" pitchFamily="34" charset="-120"/>
          </a:endParaRPr>
        </a:p>
      </dgm:t>
    </dgm:pt>
    <dgm:pt modelId="{8BCD9CB2-BB31-40F3-8395-8C8AE8AEA47F}">
      <dgm:prSet custT="1"/>
      <dgm:spPr>
        <a:solidFill>
          <a:schemeClr val="accent1">
            <a:lumMod val="40000"/>
            <a:lumOff val="60000"/>
          </a:schemeClr>
        </a:solidFill>
      </dgm:spPr>
      <dgm:t>
        <a:bodyPr/>
        <a:lstStyle/>
        <a:p>
          <a:pPr algn="l"/>
          <a:r>
            <a:rPr lang="zh-TW" altLang="en-US" sz="3600" b="1" dirty="0">
              <a:effectLst>
                <a:outerShdw blurRad="38100" dist="38100" dir="2700000" algn="tl">
                  <a:srgbClr val="000000">
                    <a:alpha val="43137"/>
                  </a:srgbClr>
                </a:outerShdw>
              </a:effectLst>
              <a:latin typeface="Adobe 繁黑體 Std B" pitchFamily="34" charset="-120"/>
              <a:ea typeface="Adobe 繁黑體 Std B" pitchFamily="34" charset="-120"/>
            </a:rPr>
            <a:t>國中學生生涯輔導紀錄手冊</a:t>
          </a:r>
          <a:endParaRPr lang="en-US" altLang="zh-TW" sz="3600" b="1" dirty="0">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CCBE3059-C1E4-4C44-BE5E-CFD54122F102}" type="par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6C1F630C-4D45-4187-9A9A-6CBF8FC0AD5D}" type="sibTrans" cxnId="{32092E62-57E0-4892-9D8F-61AEEC13A49E}">
      <dgm:prSet/>
      <dgm:spPr/>
      <dgm:t>
        <a:bodyPr/>
        <a:lstStyle/>
        <a:p>
          <a:endParaRPr lang="zh-TW" altLang="en-US">
            <a:latin typeface="Adobe 繁黑體 Std B" pitchFamily="34" charset="-120"/>
            <a:ea typeface="Adobe 繁黑體 Std B" pitchFamily="34" charset="-120"/>
          </a:endParaRPr>
        </a:p>
      </dgm:t>
    </dgm:pt>
    <dgm:pt modelId="{9D8983B4-539E-4CF3-B9A0-14C3E2954126}">
      <dgm:prSet custT="1"/>
      <dgm:spPr>
        <a:solidFill>
          <a:schemeClr val="accent1">
            <a:lumMod val="40000"/>
            <a:lumOff val="60000"/>
          </a:schemeClr>
        </a:solidFill>
      </dgm:spPr>
      <dgm:t>
        <a:bodyPr/>
        <a:lstStyle/>
        <a:p>
          <a:pPr algn="l"/>
          <a:r>
            <a:rPr lang="zh-TW" altLang="en-US"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rPr>
            <a:t>成長背景與家長期待</a:t>
          </a:r>
          <a:endParaRPr lang="en-US" altLang="zh-TW" sz="3600" b="1"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0982113F-D55E-493F-8395-EC4D6CA00B10}" type="parTrans" cxnId="{922B8B4B-7FC2-48B0-96ED-6C0532E28B19}">
      <dgm:prSet/>
      <dgm:spPr/>
      <dgm:t>
        <a:bodyPr/>
        <a:lstStyle/>
        <a:p>
          <a:endParaRPr lang="zh-TW" altLang="en-US"/>
        </a:p>
      </dgm:t>
    </dgm:pt>
    <dgm:pt modelId="{6FDD356B-D409-41C7-8B68-B0008389BB94}" type="sibTrans" cxnId="{922B8B4B-7FC2-48B0-96ED-6C0532E28B19}">
      <dgm:prSet/>
      <dgm:spPr/>
      <dgm:t>
        <a:bodyPr/>
        <a:lstStyle/>
        <a:p>
          <a:endParaRPr lang="zh-TW" altLang="en-US"/>
        </a:p>
      </dgm:t>
    </dgm:pt>
    <dgm:pt modelId="{02435530-D8BB-463C-AA58-41804F4B5294}">
      <dgm:prSet custT="1"/>
      <dgm:spPr>
        <a:solidFill>
          <a:schemeClr val="accent4">
            <a:lumMod val="40000"/>
            <a:lumOff val="60000"/>
          </a:schemeClr>
        </a:solidFill>
      </dgm:spPr>
      <dgm:t>
        <a:bodyPr/>
        <a:lstStyle/>
        <a:p>
          <a:pPr algn="l"/>
          <a:r>
            <a:rPr lang="zh-TW" altLang="en-US"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生涯檔案</a:t>
          </a:r>
          <a:endParaRPr lang="en-US" altLang="zh-TW" sz="36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gm:t>
    </dgm:pt>
    <dgm:pt modelId="{29A7C1A7-A9FA-4D30-9321-409047145832}" type="parTrans" cxnId="{2CBDC952-2D0F-41C5-AF3B-ADF69F457B27}">
      <dgm:prSet/>
      <dgm:spPr/>
      <dgm:t>
        <a:bodyPr/>
        <a:lstStyle/>
        <a:p>
          <a:endParaRPr lang="zh-TW" altLang="en-US"/>
        </a:p>
      </dgm:t>
    </dgm:pt>
    <dgm:pt modelId="{E018987F-D33B-40A9-9B6A-5471C73C80AD}" type="sibTrans" cxnId="{2CBDC952-2D0F-41C5-AF3B-ADF69F457B27}">
      <dgm:prSet/>
      <dgm:spPr/>
      <dgm:t>
        <a:bodyPr/>
        <a:lstStyle/>
        <a:p>
          <a:endParaRPr lang="zh-TW" altLang="en-US"/>
        </a:p>
      </dgm:t>
    </dgm:pt>
    <dgm:pt modelId="{912A932C-06D9-41A0-8C97-6B05576CB6A3}" type="pres">
      <dgm:prSet presAssocID="{4ADED7EB-94B0-4652-A576-FC9C88E30C38}" presName="Name0" presStyleCnt="0">
        <dgm:presLayoutVars>
          <dgm:chMax val="7"/>
          <dgm:dir/>
          <dgm:animLvl val="lvl"/>
          <dgm:resizeHandles val="exact"/>
        </dgm:presLayoutVars>
      </dgm:prSet>
      <dgm:spPr/>
      <dgm:t>
        <a:bodyPr/>
        <a:lstStyle/>
        <a:p>
          <a:endParaRPr lang="zh-TW" altLang="en-US"/>
        </a:p>
      </dgm:t>
    </dgm:pt>
    <dgm:pt modelId="{F0502D24-771F-432A-B695-3D897BC8F479}" type="pres">
      <dgm:prSet presAssocID="{DB2CBB9C-8D17-42F7-9D3F-925D477897A1}" presName="circle1" presStyleLbl="node1" presStyleIdx="0" presStyleCnt="5"/>
      <dgm:spPr>
        <a:solidFill>
          <a:schemeClr val="accent6">
            <a:lumMod val="75000"/>
          </a:schemeClr>
        </a:solidFill>
      </dgm:spPr>
    </dgm:pt>
    <dgm:pt modelId="{C63C6240-D1AE-4600-A2A1-64CA749BD3D2}" type="pres">
      <dgm:prSet presAssocID="{DB2CBB9C-8D17-42F7-9D3F-925D477897A1}" presName="space" presStyleCnt="0"/>
      <dgm:spPr/>
    </dgm:pt>
    <dgm:pt modelId="{6B205877-69BB-4992-B38E-E23AB6473A4C}" type="pres">
      <dgm:prSet presAssocID="{DB2CBB9C-8D17-42F7-9D3F-925D477897A1}" presName="rect1" presStyleLbl="alignAcc1" presStyleIdx="0" presStyleCnt="5"/>
      <dgm:spPr/>
      <dgm:t>
        <a:bodyPr/>
        <a:lstStyle/>
        <a:p>
          <a:endParaRPr lang="zh-TW" altLang="en-US"/>
        </a:p>
      </dgm:t>
    </dgm:pt>
    <dgm:pt modelId="{1331511B-D4D1-49CB-8762-810154FF1CAD}" type="pres">
      <dgm:prSet presAssocID="{CB935B6A-E4E1-49FA-A893-C9A4E4E9A01D}" presName="vertSpace2" presStyleLbl="node1" presStyleIdx="0" presStyleCnt="5"/>
      <dgm:spPr/>
    </dgm:pt>
    <dgm:pt modelId="{A60DB8EC-5122-49F8-9F5E-2E1AFDEFEA02}" type="pres">
      <dgm:prSet presAssocID="{CB935B6A-E4E1-49FA-A893-C9A4E4E9A01D}" presName="circle2" presStyleLbl="node1" presStyleIdx="1" presStyleCnt="5"/>
      <dgm:spPr/>
    </dgm:pt>
    <dgm:pt modelId="{1BDE4CE8-D63F-4BF6-8C63-65974327F6C2}" type="pres">
      <dgm:prSet presAssocID="{CB935B6A-E4E1-49FA-A893-C9A4E4E9A01D}" presName="rect2" presStyleLbl="alignAcc1" presStyleIdx="1" presStyleCnt="5"/>
      <dgm:spPr/>
      <dgm:t>
        <a:bodyPr/>
        <a:lstStyle/>
        <a:p>
          <a:endParaRPr lang="zh-TW" altLang="en-US"/>
        </a:p>
      </dgm:t>
    </dgm:pt>
    <dgm:pt modelId="{8BE344DC-F043-4064-B905-14305029B061}" type="pres">
      <dgm:prSet presAssocID="{8BCD9CB2-BB31-40F3-8395-8C8AE8AEA47F}" presName="vertSpace3" presStyleLbl="node1" presStyleIdx="1" presStyleCnt="5"/>
      <dgm:spPr/>
    </dgm:pt>
    <dgm:pt modelId="{72DF94C4-368E-4084-AAEF-6A27E5C22B57}" type="pres">
      <dgm:prSet presAssocID="{8BCD9CB2-BB31-40F3-8395-8C8AE8AEA47F}" presName="circle3" presStyleLbl="node1" presStyleIdx="2" presStyleCnt="5"/>
      <dgm:spPr/>
    </dgm:pt>
    <dgm:pt modelId="{2BF77710-0A5C-4D72-8418-C0EF72C7798E}" type="pres">
      <dgm:prSet presAssocID="{8BCD9CB2-BB31-40F3-8395-8C8AE8AEA47F}" presName="rect3" presStyleLbl="alignAcc1" presStyleIdx="2" presStyleCnt="5"/>
      <dgm:spPr/>
      <dgm:t>
        <a:bodyPr/>
        <a:lstStyle/>
        <a:p>
          <a:endParaRPr lang="zh-TW" altLang="en-US"/>
        </a:p>
      </dgm:t>
    </dgm:pt>
    <dgm:pt modelId="{2A9A6C6F-2AB9-42B5-9B4C-ED20F18BBA3F}" type="pres">
      <dgm:prSet presAssocID="{02435530-D8BB-463C-AA58-41804F4B5294}" presName="vertSpace4" presStyleLbl="node1" presStyleIdx="2" presStyleCnt="5"/>
      <dgm:spPr/>
    </dgm:pt>
    <dgm:pt modelId="{F1179B17-C9B4-4417-8E54-A3BD982DCBCF}" type="pres">
      <dgm:prSet presAssocID="{02435530-D8BB-463C-AA58-41804F4B5294}" presName="circle4" presStyleLbl="node1" presStyleIdx="3" presStyleCnt="5"/>
      <dgm:spPr/>
    </dgm:pt>
    <dgm:pt modelId="{181AE565-3545-418A-9CE9-5F34A9DA5B3B}" type="pres">
      <dgm:prSet presAssocID="{02435530-D8BB-463C-AA58-41804F4B5294}" presName="rect4" presStyleLbl="alignAcc1" presStyleIdx="3" presStyleCnt="5"/>
      <dgm:spPr/>
      <dgm:t>
        <a:bodyPr/>
        <a:lstStyle/>
        <a:p>
          <a:endParaRPr lang="zh-TW" altLang="en-US"/>
        </a:p>
      </dgm:t>
    </dgm:pt>
    <dgm:pt modelId="{39107A58-E890-4EED-8910-E9F2DDE150A8}" type="pres">
      <dgm:prSet presAssocID="{9D8983B4-539E-4CF3-B9A0-14C3E2954126}" presName="vertSpace5" presStyleLbl="node1" presStyleIdx="3" presStyleCnt="5"/>
      <dgm:spPr/>
    </dgm:pt>
    <dgm:pt modelId="{C7F34E13-41D2-4312-A295-F36C9706C158}" type="pres">
      <dgm:prSet presAssocID="{9D8983B4-539E-4CF3-B9A0-14C3E2954126}" presName="circle5" presStyleLbl="node1" presStyleIdx="4" presStyleCnt="5"/>
      <dgm:spPr/>
    </dgm:pt>
    <dgm:pt modelId="{B2045E14-692F-44B1-8475-28843B0ABCEF}" type="pres">
      <dgm:prSet presAssocID="{9D8983B4-539E-4CF3-B9A0-14C3E2954126}" presName="rect5" presStyleLbl="alignAcc1" presStyleIdx="4" presStyleCnt="5"/>
      <dgm:spPr/>
      <dgm:t>
        <a:bodyPr/>
        <a:lstStyle/>
        <a:p>
          <a:endParaRPr lang="zh-TW" altLang="en-US"/>
        </a:p>
      </dgm:t>
    </dgm:pt>
    <dgm:pt modelId="{4E891975-F07B-4313-8C04-D1C6D85491E8}" type="pres">
      <dgm:prSet presAssocID="{DB2CBB9C-8D17-42F7-9D3F-925D477897A1}" presName="rect1ParTxNoCh" presStyleLbl="alignAcc1" presStyleIdx="4" presStyleCnt="5">
        <dgm:presLayoutVars>
          <dgm:chMax val="1"/>
          <dgm:bulletEnabled val="1"/>
        </dgm:presLayoutVars>
      </dgm:prSet>
      <dgm:spPr/>
      <dgm:t>
        <a:bodyPr/>
        <a:lstStyle/>
        <a:p>
          <a:endParaRPr lang="zh-TW" altLang="en-US"/>
        </a:p>
      </dgm:t>
    </dgm:pt>
    <dgm:pt modelId="{199010EB-071D-498F-A900-849CE223602D}" type="pres">
      <dgm:prSet presAssocID="{CB935B6A-E4E1-49FA-A893-C9A4E4E9A01D}" presName="rect2ParTxNoCh" presStyleLbl="alignAcc1" presStyleIdx="4" presStyleCnt="5">
        <dgm:presLayoutVars>
          <dgm:chMax val="1"/>
          <dgm:bulletEnabled val="1"/>
        </dgm:presLayoutVars>
      </dgm:prSet>
      <dgm:spPr/>
      <dgm:t>
        <a:bodyPr/>
        <a:lstStyle/>
        <a:p>
          <a:endParaRPr lang="zh-TW" altLang="en-US"/>
        </a:p>
      </dgm:t>
    </dgm:pt>
    <dgm:pt modelId="{A8C70D63-96F9-44FE-B174-BD7C742FE7D8}" type="pres">
      <dgm:prSet presAssocID="{8BCD9CB2-BB31-40F3-8395-8C8AE8AEA47F}" presName="rect3ParTxNoCh" presStyleLbl="alignAcc1" presStyleIdx="4" presStyleCnt="5">
        <dgm:presLayoutVars>
          <dgm:chMax val="1"/>
          <dgm:bulletEnabled val="1"/>
        </dgm:presLayoutVars>
      </dgm:prSet>
      <dgm:spPr/>
      <dgm:t>
        <a:bodyPr/>
        <a:lstStyle/>
        <a:p>
          <a:endParaRPr lang="zh-TW" altLang="en-US"/>
        </a:p>
      </dgm:t>
    </dgm:pt>
    <dgm:pt modelId="{671CB80D-4DB8-4C95-B1A1-11A16E6211C9}" type="pres">
      <dgm:prSet presAssocID="{02435530-D8BB-463C-AA58-41804F4B5294}" presName="rect4ParTxNoCh" presStyleLbl="alignAcc1" presStyleIdx="4" presStyleCnt="5">
        <dgm:presLayoutVars>
          <dgm:chMax val="1"/>
          <dgm:bulletEnabled val="1"/>
        </dgm:presLayoutVars>
      </dgm:prSet>
      <dgm:spPr/>
      <dgm:t>
        <a:bodyPr/>
        <a:lstStyle/>
        <a:p>
          <a:endParaRPr lang="zh-TW" altLang="en-US"/>
        </a:p>
      </dgm:t>
    </dgm:pt>
    <dgm:pt modelId="{C99F7746-50B4-4E14-8EDC-D83BAB558F1B}" type="pres">
      <dgm:prSet presAssocID="{9D8983B4-539E-4CF3-B9A0-14C3E2954126}" presName="rect5ParTxNoCh" presStyleLbl="alignAcc1" presStyleIdx="4" presStyleCnt="5">
        <dgm:presLayoutVars>
          <dgm:chMax val="1"/>
          <dgm:bulletEnabled val="1"/>
        </dgm:presLayoutVars>
      </dgm:prSet>
      <dgm:spPr/>
      <dgm:t>
        <a:bodyPr/>
        <a:lstStyle/>
        <a:p>
          <a:endParaRPr lang="zh-TW" altLang="en-US"/>
        </a:p>
      </dgm:t>
    </dgm:pt>
  </dgm:ptLst>
  <dgm:cxnLst>
    <dgm:cxn modelId="{922B8B4B-7FC2-48B0-96ED-6C0532E28B19}" srcId="{4ADED7EB-94B0-4652-A576-FC9C88E30C38}" destId="{9D8983B4-539E-4CF3-B9A0-14C3E2954126}" srcOrd="4" destOrd="0" parTransId="{0982113F-D55E-493F-8395-EC4D6CA00B10}" sibTransId="{6FDD356B-D409-41C7-8B68-B0008389BB94}"/>
    <dgm:cxn modelId="{10F9F1A3-FB98-494C-A0C3-B0D061E6C6D2}" type="presOf" srcId="{9D8983B4-539E-4CF3-B9A0-14C3E2954126}" destId="{C99F7746-50B4-4E14-8EDC-D83BAB558F1B}" srcOrd="1" destOrd="0" presId="urn:microsoft.com/office/officeart/2005/8/layout/target3"/>
    <dgm:cxn modelId="{F338B0E9-37E2-5443-80AC-28DD18F14D01}" type="presOf" srcId="{CB935B6A-E4E1-49FA-A893-C9A4E4E9A01D}" destId="{199010EB-071D-498F-A900-849CE223602D}" srcOrd="1" destOrd="0" presId="urn:microsoft.com/office/officeart/2005/8/layout/target3"/>
    <dgm:cxn modelId="{2CBDC952-2D0F-41C5-AF3B-ADF69F457B27}" srcId="{4ADED7EB-94B0-4652-A576-FC9C88E30C38}" destId="{02435530-D8BB-463C-AA58-41804F4B5294}" srcOrd="3" destOrd="0" parTransId="{29A7C1A7-A9FA-4D30-9321-409047145832}" sibTransId="{E018987F-D33B-40A9-9B6A-5471C73C80AD}"/>
    <dgm:cxn modelId="{91144CB4-CA09-4A03-B6E3-01B53CBFE62B}" srcId="{4ADED7EB-94B0-4652-A576-FC9C88E30C38}" destId="{CB935B6A-E4E1-49FA-A893-C9A4E4E9A01D}" srcOrd="1" destOrd="0" parTransId="{F74D11AA-FFEB-4F64-9985-592612F93B4C}" sibTransId="{26B0D3B6-4E33-4B50-8897-57393A9DAA91}"/>
    <dgm:cxn modelId="{9A5DCC86-7584-4549-B887-DE93E0C21CB5}" type="presOf" srcId="{02435530-D8BB-463C-AA58-41804F4B5294}" destId="{181AE565-3545-418A-9CE9-5F34A9DA5B3B}" srcOrd="0" destOrd="0" presId="urn:microsoft.com/office/officeart/2005/8/layout/target3"/>
    <dgm:cxn modelId="{F2B0A927-0C9A-8046-846B-382F2597E604}" type="presOf" srcId="{8BCD9CB2-BB31-40F3-8395-8C8AE8AEA47F}" destId="{2BF77710-0A5C-4D72-8418-C0EF72C7798E}" srcOrd="0" destOrd="0" presId="urn:microsoft.com/office/officeart/2005/8/layout/target3"/>
    <dgm:cxn modelId="{32092E62-57E0-4892-9D8F-61AEEC13A49E}" srcId="{4ADED7EB-94B0-4652-A576-FC9C88E30C38}" destId="{8BCD9CB2-BB31-40F3-8395-8C8AE8AEA47F}" srcOrd="2" destOrd="0" parTransId="{CCBE3059-C1E4-4C44-BE5E-CFD54122F102}" sibTransId="{6C1F630C-4D45-4187-9A9A-6CBF8FC0AD5D}"/>
    <dgm:cxn modelId="{18B3FA3E-11D1-9C42-A944-E0021B81F226}" type="presOf" srcId="{DB2CBB9C-8D17-42F7-9D3F-925D477897A1}" destId="{4E891975-F07B-4313-8C04-D1C6D85491E8}" srcOrd="1" destOrd="0" presId="urn:microsoft.com/office/officeart/2005/8/layout/target3"/>
    <dgm:cxn modelId="{4464DA1E-2F56-4C27-AE56-FA4E624DC18E}" type="presOf" srcId="{9D8983B4-539E-4CF3-B9A0-14C3E2954126}" destId="{B2045E14-692F-44B1-8475-28843B0ABCEF}" srcOrd="0" destOrd="0" presId="urn:microsoft.com/office/officeart/2005/8/layout/target3"/>
    <dgm:cxn modelId="{A4CEAECF-899A-4F45-BA04-8D1372C9D4F6}" type="presOf" srcId="{4ADED7EB-94B0-4652-A576-FC9C88E30C38}" destId="{912A932C-06D9-41A0-8C97-6B05576CB6A3}" srcOrd="0" destOrd="0" presId="urn:microsoft.com/office/officeart/2005/8/layout/target3"/>
    <dgm:cxn modelId="{D581B309-3E23-E042-A854-CE7F8777650B}" type="presOf" srcId="{8BCD9CB2-BB31-40F3-8395-8C8AE8AEA47F}" destId="{A8C70D63-96F9-44FE-B174-BD7C742FE7D8}" srcOrd="1" destOrd="0" presId="urn:microsoft.com/office/officeart/2005/8/layout/target3"/>
    <dgm:cxn modelId="{3216BCA1-1514-A94F-8AB9-234C114FF9F2}" type="presOf" srcId="{DB2CBB9C-8D17-42F7-9D3F-925D477897A1}" destId="{6B205877-69BB-4992-B38E-E23AB6473A4C}" srcOrd="0" destOrd="0" presId="urn:microsoft.com/office/officeart/2005/8/layout/target3"/>
    <dgm:cxn modelId="{71E38F64-2324-40CF-A41A-0782FD56C202}" srcId="{4ADED7EB-94B0-4652-A576-FC9C88E30C38}" destId="{DB2CBB9C-8D17-42F7-9D3F-925D477897A1}" srcOrd="0" destOrd="0" parTransId="{FAE52A64-9A67-4283-8365-D8CD8B5B21A8}" sibTransId="{B1FDEBCF-F56E-46A1-A6E8-BEAF31FE15DC}"/>
    <dgm:cxn modelId="{04E52655-C329-484D-ADC9-E4EFB1F3D722}" type="presOf" srcId="{02435530-D8BB-463C-AA58-41804F4B5294}" destId="{671CB80D-4DB8-4C95-B1A1-11A16E6211C9}" srcOrd="1" destOrd="0" presId="urn:microsoft.com/office/officeart/2005/8/layout/target3"/>
    <dgm:cxn modelId="{8D801866-7CDB-B147-B1C9-5ADE1C53FD17}" type="presOf" srcId="{CB935B6A-E4E1-49FA-A893-C9A4E4E9A01D}" destId="{1BDE4CE8-D63F-4BF6-8C63-65974327F6C2}" srcOrd="0" destOrd="0" presId="urn:microsoft.com/office/officeart/2005/8/layout/target3"/>
    <dgm:cxn modelId="{0654BDCD-DA45-3540-A164-A75E7C07DE64}" type="presParOf" srcId="{912A932C-06D9-41A0-8C97-6B05576CB6A3}" destId="{F0502D24-771F-432A-B695-3D897BC8F479}" srcOrd="0" destOrd="0" presId="urn:microsoft.com/office/officeart/2005/8/layout/target3"/>
    <dgm:cxn modelId="{FF6DB5BB-6836-0440-A4EC-E49E1223435A}" type="presParOf" srcId="{912A932C-06D9-41A0-8C97-6B05576CB6A3}" destId="{C63C6240-D1AE-4600-A2A1-64CA749BD3D2}" srcOrd="1" destOrd="0" presId="urn:microsoft.com/office/officeart/2005/8/layout/target3"/>
    <dgm:cxn modelId="{D076220B-C627-C244-B498-FFB75E47575B}" type="presParOf" srcId="{912A932C-06D9-41A0-8C97-6B05576CB6A3}" destId="{6B205877-69BB-4992-B38E-E23AB6473A4C}" srcOrd="2" destOrd="0" presId="urn:microsoft.com/office/officeart/2005/8/layout/target3"/>
    <dgm:cxn modelId="{6A1792E3-CABE-D94C-8FD5-7BFE7368F1C5}" type="presParOf" srcId="{912A932C-06D9-41A0-8C97-6B05576CB6A3}" destId="{1331511B-D4D1-49CB-8762-810154FF1CAD}" srcOrd="3" destOrd="0" presId="urn:microsoft.com/office/officeart/2005/8/layout/target3"/>
    <dgm:cxn modelId="{6700B4C6-9CB3-1D47-8B93-22A3BB7A7252}" type="presParOf" srcId="{912A932C-06D9-41A0-8C97-6B05576CB6A3}" destId="{A60DB8EC-5122-49F8-9F5E-2E1AFDEFEA02}" srcOrd="4" destOrd="0" presId="urn:microsoft.com/office/officeart/2005/8/layout/target3"/>
    <dgm:cxn modelId="{A41CF492-67BF-3C40-88F2-6B62E3DEEB28}" type="presParOf" srcId="{912A932C-06D9-41A0-8C97-6B05576CB6A3}" destId="{1BDE4CE8-D63F-4BF6-8C63-65974327F6C2}" srcOrd="5" destOrd="0" presId="urn:microsoft.com/office/officeart/2005/8/layout/target3"/>
    <dgm:cxn modelId="{027C5580-C28E-C94A-A24B-3217B2A693FE}" type="presParOf" srcId="{912A932C-06D9-41A0-8C97-6B05576CB6A3}" destId="{8BE344DC-F043-4064-B905-14305029B061}" srcOrd="6" destOrd="0" presId="urn:microsoft.com/office/officeart/2005/8/layout/target3"/>
    <dgm:cxn modelId="{79EA1ADC-8612-0545-A91F-6E5F887332A7}" type="presParOf" srcId="{912A932C-06D9-41A0-8C97-6B05576CB6A3}" destId="{72DF94C4-368E-4084-AAEF-6A27E5C22B57}" srcOrd="7" destOrd="0" presId="urn:microsoft.com/office/officeart/2005/8/layout/target3"/>
    <dgm:cxn modelId="{F9AC7CEA-CF32-7849-BF1F-A168A6A57B45}" type="presParOf" srcId="{912A932C-06D9-41A0-8C97-6B05576CB6A3}" destId="{2BF77710-0A5C-4D72-8418-C0EF72C7798E}" srcOrd="8" destOrd="0" presId="urn:microsoft.com/office/officeart/2005/8/layout/target3"/>
    <dgm:cxn modelId="{41EE9184-3A1F-4258-AC10-425A6D6E129A}" type="presParOf" srcId="{912A932C-06D9-41A0-8C97-6B05576CB6A3}" destId="{2A9A6C6F-2AB9-42B5-9B4C-ED20F18BBA3F}" srcOrd="9" destOrd="0" presId="urn:microsoft.com/office/officeart/2005/8/layout/target3"/>
    <dgm:cxn modelId="{EFDB87F0-E4FB-4286-89BB-EB44F41A993F}" type="presParOf" srcId="{912A932C-06D9-41A0-8C97-6B05576CB6A3}" destId="{F1179B17-C9B4-4417-8E54-A3BD982DCBCF}" srcOrd="10" destOrd="0" presId="urn:microsoft.com/office/officeart/2005/8/layout/target3"/>
    <dgm:cxn modelId="{D437761B-ED03-49A2-8DAF-E74EA40D1EDE}" type="presParOf" srcId="{912A932C-06D9-41A0-8C97-6B05576CB6A3}" destId="{181AE565-3545-418A-9CE9-5F34A9DA5B3B}" srcOrd="11" destOrd="0" presId="urn:microsoft.com/office/officeart/2005/8/layout/target3"/>
    <dgm:cxn modelId="{7840BE2D-0DAC-438F-888E-E913E1BD96E0}" type="presParOf" srcId="{912A932C-06D9-41A0-8C97-6B05576CB6A3}" destId="{39107A58-E890-4EED-8910-E9F2DDE150A8}" srcOrd="12" destOrd="0" presId="urn:microsoft.com/office/officeart/2005/8/layout/target3"/>
    <dgm:cxn modelId="{A94715EE-1E3C-40E2-8FAE-223399FA4410}" type="presParOf" srcId="{912A932C-06D9-41A0-8C97-6B05576CB6A3}" destId="{C7F34E13-41D2-4312-A295-F36C9706C158}" srcOrd="13" destOrd="0" presId="urn:microsoft.com/office/officeart/2005/8/layout/target3"/>
    <dgm:cxn modelId="{9BA77DCD-D2AF-4DE8-A2F3-1055446785F0}" type="presParOf" srcId="{912A932C-06D9-41A0-8C97-6B05576CB6A3}" destId="{B2045E14-692F-44B1-8475-28843B0ABCEF}" srcOrd="14" destOrd="0" presId="urn:microsoft.com/office/officeart/2005/8/layout/target3"/>
    <dgm:cxn modelId="{8C9DE4DE-31E2-BA46-A050-9D3E19A57BCD}" type="presParOf" srcId="{912A932C-06D9-41A0-8C97-6B05576CB6A3}" destId="{4E891975-F07B-4313-8C04-D1C6D85491E8}" srcOrd="15" destOrd="0" presId="urn:microsoft.com/office/officeart/2005/8/layout/target3"/>
    <dgm:cxn modelId="{E3439605-9CCB-854C-BFEB-A801FF032BF1}" type="presParOf" srcId="{912A932C-06D9-41A0-8C97-6B05576CB6A3}" destId="{199010EB-071D-498F-A900-849CE223602D}" srcOrd="16" destOrd="0" presId="urn:microsoft.com/office/officeart/2005/8/layout/target3"/>
    <dgm:cxn modelId="{2AF6BB77-4490-5542-8403-BD976FA50C88}" type="presParOf" srcId="{912A932C-06D9-41A0-8C97-6B05576CB6A3}" destId="{A8C70D63-96F9-44FE-B174-BD7C742FE7D8}" srcOrd="17" destOrd="0" presId="urn:microsoft.com/office/officeart/2005/8/layout/target3"/>
    <dgm:cxn modelId="{2F2F099E-9F7C-47C5-93ED-F7CA6379EE6D}" type="presParOf" srcId="{912A932C-06D9-41A0-8C97-6B05576CB6A3}" destId="{671CB80D-4DB8-4C95-B1A1-11A16E6211C9}" srcOrd="18" destOrd="0" presId="urn:microsoft.com/office/officeart/2005/8/layout/target3"/>
    <dgm:cxn modelId="{B97C982F-A0D1-4494-8F13-648E9B2B41E5}" type="presParOf" srcId="{912A932C-06D9-41A0-8C97-6B05576CB6A3}" destId="{C99F7746-50B4-4E14-8EDC-D83BAB558F1B}"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F39CD6-BBCF-4D46-AACC-2F433AD3EDC6}"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zh-TW" altLang="en-US"/>
        </a:p>
      </dgm:t>
    </dgm:pt>
    <dgm:pt modelId="{A729D145-A53D-45BB-8AD7-D9F2BA7A93F8}">
      <dgm:prSet phldrT="[文字]" custT="1"/>
      <dgm:spPr/>
      <dgm:t>
        <a:bodyPr/>
        <a:lstStyle/>
        <a:p>
          <a:r>
            <a:rPr lang="zh-TW" altLang="en-US" sz="3200" b="1" dirty="0">
              <a:latin typeface="Adobe 繁黑體 Std B" pitchFamily="34" charset="-120"/>
              <a:ea typeface="Adobe 繁黑體 Std B" pitchFamily="34" charset="-120"/>
            </a:rPr>
            <a:t>國、英、數、社、自五科─難易適中</a:t>
          </a:r>
        </a:p>
      </dgm:t>
    </dgm:pt>
    <dgm:pt modelId="{6A8B1F5A-0DEC-4E19-B22D-BB3ACFC3F2D2}" type="par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37FBF3AC-BF80-42B0-81D9-BADAC076A700}" type="sibTrans" cxnId="{417BA8DD-3B15-40F0-B796-EC2F927A3F8D}">
      <dgm:prSet/>
      <dgm:spPr/>
      <dgm:t>
        <a:bodyPr/>
        <a:lstStyle/>
        <a:p>
          <a:endParaRPr lang="zh-TW" altLang="en-US">
            <a:latin typeface="Adobe 繁黑體 Std B" pitchFamily="34" charset="-120"/>
            <a:ea typeface="Adobe 繁黑體 Std B" pitchFamily="34" charset="-120"/>
          </a:endParaRPr>
        </a:p>
      </dgm:t>
    </dgm:pt>
    <dgm:pt modelId="{289F4839-6E29-45E6-B6DB-5799C1BD1ED7}">
      <dgm:prSet phldrT="[文字]" custT="1"/>
      <dgm:spPr>
        <a:solidFill>
          <a:schemeClr val="accent3"/>
        </a:solidFill>
      </dgm:spPr>
      <dgm:t>
        <a:bodyPr/>
        <a:lstStyle/>
        <a:p>
          <a:pPr>
            <a:lnSpc>
              <a:spcPts val="4000"/>
            </a:lnSpc>
            <a:spcAft>
              <a:spcPts val="0"/>
            </a:spcAft>
          </a:pPr>
          <a:r>
            <a:rPr lang="en-US" altLang="zh-TW" sz="3600" b="1" dirty="0">
              <a:latin typeface="Adobe 繁黑體 Std B" pitchFamily="34" charset="-120"/>
              <a:ea typeface="Adobe 繁黑體 Std B" pitchFamily="34" charset="-120"/>
            </a:rPr>
            <a:t>A</a:t>
          </a:r>
          <a:br>
            <a:rPr lang="en-US" altLang="zh-TW" sz="3600" b="1" dirty="0">
              <a:latin typeface="Adobe 繁黑體 Std B" pitchFamily="34" charset="-120"/>
              <a:ea typeface="Adobe 繁黑體 Std B" pitchFamily="34" charset="-120"/>
            </a:rPr>
          </a:br>
          <a:r>
            <a:rPr lang="zh-TW" altLang="en-US" sz="3600" b="1" dirty="0">
              <a:latin typeface="Adobe 繁黑體 Std B" pitchFamily="34" charset="-120"/>
              <a:ea typeface="Adobe 繁黑體 Std B" pitchFamily="34" charset="-120"/>
            </a:rPr>
            <a:t>精熟</a:t>
          </a:r>
          <a:r>
            <a:rPr lang="en-US" altLang="zh-TW" sz="3600" b="1" dirty="0">
              <a:latin typeface="Adobe 繁黑體 Std B" pitchFamily="34" charset="-120"/>
              <a:ea typeface="Adobe 繁黑體 Std B" pitchFamily="34" charset="-120"/>
            </a:rPr>
            <a:t>10%~20%</a:t>
          </a:r>
          <a:endParaRPr lang="zh-TW" altLang="en-US" sz="3600" b="1" dirty="0">
            <a:latin typeface="Adobe 繁黑體 Std B" pitchFamily="34" charset="-120"/>
            <a:ea typeface="Adobe 繁黑體 Std B" pitchFamily="34" charset="-120"/>
          </a:endParaRPr>
        </a:p>
      </dgm:t>
    </dgm:pt>
    <dgm:pt modelId="{7CE0CE04-2DA8-403C-89B8-7AE07F4A5CE4}" type="par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6F046DB2-C3FB-44DB-8A25-AE92AC213279}" type="sibTrans" cxnId="{9F6B479B-B91C-41AC-B1CD-0727A92F3D0B}">
      <dgm:prSet/>
      <dgm:spPr/>
      <dgm:t>
        <a:bodyPr/>
        <a:lstStyle/>
        <a:p>
          <a:endParaRPr lang="zh-TW" altLang="en-US">
            <a:latin typeface="Adobe 繁黑體 Std B" pitchFamily="34" charset="-120"/>
            <a:ea typeface="Adobe 繁黑體 Std B" pitchFamily="34" charset="-120"/>
          </a:endParaRPr>
        </a:p>
      </dgm:t>
    </dgm:pt>
    <dgm:pt modelId="{48B1000F-41DC-49DD-AC90-D2237E31BA82}">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 </a:t>
          </a:r>
          <a:r>
            <a:rPr lang="en-US" altLang="zh-TW" sz="2800" b="1" dirty="0">
              <a:latin typeface="Adobe 繁黑體 Std B" pitchFamily="34" charset="-120"/>
              <a:ea typeface="Adobe 繁黑體 Std B" pitchFamily="34" charset="-120"/>
            </a:rPr>
            <a:t/>
          </a:r>
          <a:br>
            <a:rPr lang="en-US" altLang="zh-TW" sz="2800" b="1" dirty="0">
              <a:latin typeface="Adobe 繁黑體 Std B" pitchFamily="34" charset="-120"/>
              <a:ea typeface="Adobe 繁黑體 Std B" pitchFamily="34" charset="-120"/>
            </a:rPr>
          </a:br>
          <a:r>
            <a:rPr lang="en-US" altLang="zh-TW" sz="1800" b="1" dirty="0">
              <a:latin typeface="Adobe 繁黑體 Std B" pitchFamily="34" charset="-120"/>
              <a:ea typeface="Adobe 繁黑體 Std B" pitchFamily="34" charset="-120"/>
            </a:rPr>
            <a:t>(</a:t>
          </a:r>
          <a:r>
            <a:rPr lang="zh-TW" altLang="en-US" sz="1800" b="1" dirty="0">
              <a:latin typeface="Adobe 繁黑體 Std B" pitchFamily="34" charset="-120"/>
              <a:ea typeface="Adobe 繁黑體 Std B" pitchFamily="34" charset="-120"/>
            </a:rPr>
            <a:t>前</a:t>
          </a:r>
          <a:r>
            <a:rPr lang="en-US" altLang="zh-TW" sz="1800" b="1" dirty="0">
              <a:latin typeface="Adobe 繁黑體 Std B" pitchFamily="34" charset="-120"/>
              <a:ea typeface="Adobe 繁黑體 Std B" pitchFamily="34" charset="-120"/>
            </a:rPr>
            <a:t>25%)</a:t>
          </a:r>
          <a:endParaRPr lang="zh-TW" altLang="en-US" sz="1800" b="1" dirty="0">
            <a:latin typeface="Adobe 繁黑體 Std B" pitchFamily="34" charset="-120"/>
            <a:ea typeface="Adobe 繁黑體 Std B" pitchFamily="34" charset="-120"/>
          </a:endParaRPr>
        </a:p>
      </dgm:t>
    </dgm:pt>
    <dgm:pt modelId="{836D715F-EC98-444F-8C6F-67B7E148F311}" type="par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32B4BC19-C126-43E6-B778-E285C391E921}" type="sibTrans" cxnId="{BF1C8EA6-7577-4FA0-937F-8D88A55ADAA0}">
      <dgm:prSet/>
      <dgm:spPr/>
      <dgm:t>
        <a:bodyPr/>
        <a:lstStyle/>
        <a:p>
          <a:endParaRPr lang="zh-TW" altLang="en-US">
            <a:latin typeface="Adobe 繁黑體 Std B" pitchFamily="34" charset="-120"/>
            <a:ea typeface="Adobe 繁黑體 Std B" pitchFamily="34" charset="-120"/>
          </a:endParaRPr>
        </a:p>
      </dgm:t>
    </dgm:pt>
    <dgm:pt modelId="{6FCFDD51-497D-4702-8139-C0BE32C83D83}">
      <dgm:prSet phldrT="[文字]" custT="1"/>
      <dgm:spPr>
        <a:solidFill>
          <a:schemeClr val="accent6">
            <a:lumMod val="75000"/>
          </a:schemeClr>
        </a:solidFill>
      </dgm:spPr>
      <dgm:t>
        <a:bodyPr/>
        <a:lstStyle/>
        <a:p>
          <a:r>
            <a:rPr lang="en-US" altLang="zh-TW" sz="2400" b="1" dirty="0">
              <a:latin typeface="Adobe 繁黑體 Std B" pitchFamily="34" charset="-120"/>
              <a:ea typeface="Adobe 繁黑體 Std B" pitchFamily="34" charset="-120"/>
            </a:rPr>
            <a:t>A+</a:t>
          </a:r>
          <a:r>
            <a:rPr lang="zh-TW" altLang="en-US" sz="1200" b="1" dirty="0">
              <a:latin typeface="Adobe 繁黑體 Std B" pitchFamily="34" charset="-120"/>
              <a:ea typeface="Adobe 繁黑體 Std B" pitchFamily="34" charset="-120"/>
            </a:rPr>
            <a:t> </a:t>
          </a:r>
          <a:r>
            <a:rPr lang="en-US" altLang="zh-TW" sz="1600" b="1" dirty="0">
              <a:latin typeface="Adobe 繁黑體 Std B" pitchFamily="34" charset="-120"/>
              <a:ea typeface="Adobe 繁黑體 Std B" pitchFamily="34" charset="-120"/>
            </a:rPr>
            <a:t>(26%~</a:t>
          </a:r>
          <a:br>
            <a:rPr lang="en-US" altLang="zh-TW" sz="16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A21D900C-B783-4155-8E57-D06D5C2599E7}" type="par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AF3C4C18-F097-4E17-86C0-852AC0ADDF0F}" type="sibTrans" cxnId="{0DC9C348-4D8C-4366-8CAB-2284CED0B1A5}">
      <dgm:prSet/>
      <dgm:spPr/>
      <dgm:t>
        <a:bodyPr/>
        <a:lstStyle/>
        <a:p>
          <a:endParaRPr lang="zh-TW" altLang="en-US">
            <a:latin typeface="Adobe 繁黑體 Std B" pitchFamily="34" charset="-120"/>
            <a:ea typeface="Adobe 繁黑體 Std B" pitchFamily="34" charset="-120"/>
          </a:endParaRPr>
        </a:p>
      </dgm:t>
    </dgm:pt>
    <dgm:pt modelId="{59D2F8B0-F1D7-4F65-8452-8BF850ACA52B}">
      <dgm:prSet phldrT="[文字]" custT="1"/>
      <dgm:spPr>
        <a:solidFill>
          <a:schemeClr val="accent3"/>
        </a:solidFill>
      </dgm:spPr>
      <dgm:t>
        <a:bodyPr/>
        <a:lstStyle/>
        <a:p>
          <a:pPr marL="0" lvl="0" indent="0" algn="ctr" defTabSz="1600200">
            <a:lnSpc>
              <a:spcPts val="4000"/>
            </a:lnSpc>
            <a:spcBef>
              <a:spcPct val="0"/>
            </a:spcBef>
            <a:spcAft>
              <a:spcPts val="0"/>
            </a:spcAft>
            <a:buNone/>
          </a:pPr>
          <a:r>
            <a:rPr lang="en-US" altLang="zh-TW" sz="3600" b="1" kern="1200" dirty="0">
              <a:solidFill>
                <a:prstClr val="white"/>
              </a:solidFill>
              <a:latin typeface="Adobe 繁黑體 Std B" pitchFamily="34" charset="-120"/>
              <a:ea typeface="Adobe 繁黑體 Std B" pitchFamily="34" charset="-120"/>
              <a:cs typeface="+mn-cs"/>
            </a:rPr>
            <a:t>B</a:t>
          </a:r>
          <a:br>
            <a:rPr lang="en-US" altLang="zh-TW" sz="3600" b="1" kern="1200" dirty="0">
              <a:solidFill>
                <a:prstClr val="white"/>
              </a:solidFill>
              <a:latin typeface="Adobe 繁黑體 Std B" pitchFamily="34" charset="-120"/>
              <a:ea typeface="Adobe 繁黑體 Std B" pitchFamily="34" charset="-120"/>
              <a:cs typeface="+mn-cs"/>
            </a:rPr>
          </a:br>
          <a:r>
            <a:rPr lang="zh-TW" altLang="en-US" sz="3600" b="1" kern="1200" dirty="0">
              <a:solidFill>
                <a:prstClr val="white"/>
              </a:solidFill>
              <a:latin typeface="Adobe 繁黑體 Std B" pitchFamily="34" charset="-120"/>
              <a:ea typeface="Adobe 繁黑體 Std B" pitchFamily="34" charset="-120"/>
              <a:cs typeface="+mn-cs"/>
            </a:rPr>
            <a:t>基礎 </a:t>
          </a:r>
          <a:r>
            <a:rPr lang="en-US" altLang="zh-TW" sz="3600" b="1" kern="1200" dirty="0">
              <a:solidFill>
                <a:prstClr val="white"/>
              </a:solidFill>
              <a:latin typeface="Adobe 繁黑體 Std B" pitchFamily="34" charset="-120"/>
              <a:ea typeface="Adobe 繁黑體 Std B" pitchFamily="34" charset="-120"/>
              <a:cs typeface="+mn-cs"/>
            </a:rPr>
            <a:t/>
          </a:r>
          <a:br>
            <a:rPr lang="en-US" altLang="zh-TW" sz="3600" b="1" kern="1200" dirty="0">
              <a:solidFill>
                <a:prstClr val="white"/>
              </a:solidFill>
              <a:latin typeface="Adobe 繁黑體 Std B" pitchFamily="34" charset="-120"/>
              <a:ea typeface="Adobe 繁黑體 Std B" pitchFamily="34" charset="-120"/>
              <a:cs typeface="+mn-cs"/>
            </a:rPr>
          </a:br>
          <a:r>
            <a:rPr lang="en-US" altLang="zh-TW" sz="3600" b="1" kern="1200" dirty="0">
              <a:solidFill>
                <a:prstClr val="white"/>
              </a:solidFill>
              <a:latin typeface="Adobe 繁黑體 Std B" pitchFamily="34" charset="-120"/>
              <a:ea typeface="Adobe 繁黑體 Std B" pitchFamily="34" charset="-120"/>
              <a:cs typeface="+mn-cs"/>
            </a:rPr>
            <a:t>45%~60%</a:t>
          </a:r>
          <a:endParaRPr lang="zh-TW" altLang="en-US" sz="3600" b="1" kern="1200" dirty="0">
            <a:solidFill>
              <a:prstClr val="white"/>
            </a:solidFill>
            <a:latin typeface="Adobe 繁黑體 Std B" pitchFamily="34" charset="-120"/>
            <a:ea typeface="Adobe 繁黑體 Std B" pitchFamily="34" charset="-120"/>
            <a:cs typeface="+mn-cs"/>
          </a:endParaRPr>
        </a:p>
      </dgm:t>
    </dgm:pt>
    <dgm:pt modelId="{ED0A4504-2ECA-4CD1-AFC1-A4F05E3F4515}" type="par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359C701C-4B83-4801-9035-266110D80EBA}" type="sibTrans" cxnId="{59FBCAEB-3007-409B-99D7-C3430B59AEEB}">
      <dgm:prSet/>
      <dgm:spPr/>
      <dgm:t>
        <a:bodyPr/>
        <a:lstStyle/>
        <a:p>
          <a:endParaRPr lang="zh-TW" altLang="en-US">
            <a:latin typeface="Adobe 繁黑體 Std B" pitchFamily="34" charset="-120"/>
            <a:ea typeface="Adobe 繁黑體 Std B" pitchFamily="34" charset="-120"/>
          </a:endParaRPr>
        </a:p>
      </dgm:t>
    </dgm:pt>
    <dgm:pt modelId="{6F124437-8009-494A-B63C-F61D459E06C8}">
      <dgm:prSet phldrT="[文字]" custT="1"/>
      <dgm:spPr>
        <a:solidFill>
          <a:schemeClr val="accent3"/>
        </a:solidFill>
      </dgm:spPr>
      <dgm:t>
        <a:bodyPr/>
        <a:lstStyle/>
        <a:p>
          <a:r>
            <a:rPr kumimoji="0" lang="en-US" altLang="zh-TW" sz="3600" b="1" i="0" u="none" strike="noStrike" cap="none" normalizeH="0" baseline="0" dirty="0">
              <a:ln/>
              <a:effectLst/>
              <a:latin typeface="Adobe 繁黑體 Std B" pitchFamily="34" charset="-120"/>
              <a:ea typeface="Adobe 繁黑體 Std B" pitchFamily="34" charset="-120"/>
            </a:rPr>
            <a:t>C</a:t>
          </a:r>
          <a:br>
            <a:rPr kumimoji="0" lang="en-US" altLang="zh-TW" sz="3600" b="1" i="0" u="none" strike="noStrike" cap="none" normalizeH="0" baseline="0" dirty="0">
              <a:ln/>
              <a:effectLst/>
              <a:latin typeface="Adobe 繁黑體 Std B" pitchFamily="34" charset="-120"/>
              <a:ea typeface="Adobe 繁黑體 Std B" pitchFamily="34" charset="-120"/>
            </a:rPr>
          </a:br>
          <a:r>
            <a:rPr kumimoji="0" lang="zh-TW" altLang="en-US" sz="3600" b="1" i="0" u="none" strike="noStrike" cap="none" normalizeH="0" baseline="0" dirty="0">
              <a:ln/>
              <a:effectLst/>
              <a:latin typeface="Adobe 繁黑體 Std B" pitchFamily="34" charset="-120"/>
              <a:ea typeface="Adobe 繁黑體 Std B" pitchFamily="34" charset="-120"/>
            </a:rPr>
            <a:t>待加強</a:t>
          </a:r>
          <a:r>
            <a:rPr kumimoji="0" lang="en-US" altLang="zh-TW" sz="2800" b="1" i="0" u="none" strike="noStrike" cap="none" normalizeH="0" baseline="0" dirty="0">
              <a:ln/>
              <a:effectLst/>
              <a:latin typeface="Adobe 繁黑體 Std B" pitchFamily="34" charset="-120"/>
              <a:ea typeface="Adobe 繁黑體 Std B" pitchFamily="34" charset="-120"/>
            </a:rPr>
            <a:t>20%~35%</a:t>
          </a:r>
          <a:endParaRPr lang="zh-TW" altLang="en-US" sz="2800" b="1" dirty="0">
            <a:latin typeface="Adobe 繁黑體 Std B" pitchFamily="34" charset="-120"/>
            <a:ea typeface="Adobe 繁黑體 Std B" pitchFamily="34" charset="-120"/>
          </a:endParaRPr>
        </a:p>
      </dgm:t>
    </dgm:pt>
    <dgm:pt modelId="{6A69FF9B-7F0C-4302-B425-4E51F6832CF4}" type="par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A1EFDE12-66A9-41AF-88AB-9C7D80DA1C65}" type="sibTrans" cxnId="{BC315618-AB49-4E4D-A375-515E21889B91}">
      <dgm:prSet/>
      <dgm:spPr/>
      <dgm:t>
        <a:bodyPr/>
        <a:lstStyle/>
        <a:p>
          <a:endParaRPr lang="zh-TW" altLang="en-US">
            <a:latin typeface="Adobe 繁黑體 Std B" pitchFamily="34" charset="-120"/>
            <a:ea typeface="Adobe 繁黑體 Std B" pitchFamily="34" charset="-120"/>
          </a:endParaRPr>
        </a:p>
      </dgm:t>
    </dgm:pt>
    <dgm:pt modelId="{D8E98FFE-158F-4A26-8672-D49F3D88C382}">
      <dgm:prSet phldrT="[文字]" custT="1"/>
      <dgm:spPr>
        <a:solidFill>
          <a:schemeClr val="accent6">
            <a:lumMod val="75000"/>
          </a:schemeClr>
        </a:solidFill>
      </dgm:spPr>
      <dgm:t>
        <a:bodyPr/>
        <a:lstStyle/>
        <a:p>
          <a:r>
            <a:rPr lang="en-US" altLang="zh-TW" sz="2800" b="1" dirty="0">
              <a:latin typeface="Adobe 繁黑體 Std B" pitchFamily="34" charset="-120"/>
              <a:ea typeface="Adobe 繁黑體 Std B" pitchFamily="34" charset="-120"/>
            </a:rPr>
            <a:t>B++ </a:t>
          </a:r>
          <a:r>
            <a:rPr lang="en-US" altLang="zh-TW" sz="3600" b="1" dirty="0">
              <a:latin typeface="Adobe 繁黑體 Std B" pitchFamily="34" charset="-120"/>
              <a:ea typeface="Adobe 繁黑體 Std B" pitchFamily="34" charset="-120"/>
            </a:rPr>
            <a:t/>
          </a:r>
          <a:br>
            <a:rPr lang="en-US" altLang="zh-TW" sz="36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r>
            <a:rPr lang="zh-TW" altLang="en-US" sz="2000" b="1" dirty="0">
              <a:latin typeface="Adobe 繁黑體 Std B" pitchFamily="34" charset="-120"/>
              <a:ea typeface="Adobe 繁黑體 Std B" pitchFamily="34" charset="-120"/>
            </a:rPr>
            <a:t>前</a:t>
          </a:r>
          <a:r>
            <a:rPr lang="en-US" altLang="zh-TW" sz="2000" b="1" dirty="0">
              <a:latin typeface="Adobe 繁黑體 Std B" pitchFamily="34" charset="-120"/>
              <a:ea typeface="Adobe 繁黑體 Std B" pitchFamily="34" charset="-120"/>
            </a:rPr>
            <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25%)</a:t>
          </a:r>
          <a:endParaRPr lang="zh-TW" altLang="en-US" sz="2000" b="1" dirty="0">
            <a:latin typeface="Adobe 繁黑體 Std B" pitchFamily="34" charset="-120"/>
            <a:ea typeface="Adobe 繁黑體 Std B" pitchFamily="34" charset="-120"/>
          </a:endParaRPr>
        </a:p>
      </dgm:t>
    </dgm:pt>
    <dgm:pt modelId="{4416A284-0DD5-4C86-A0FC-A2C5E5448E47}" type="par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2561B68B-0AFE-40E1-B76D-816556452E0A}" type="sibTrans" cxnId="{908A935F-751F-4F42-8F23-2A90C4B20CD7}">
      <dgm:prSet/>
      <dgm:spPr/>
      <dgm:t>
        <a:bodyPr/>
        <a:lstStyle/>
        <a:p>
          <a:endParaRPr lang="zh-TW" altLang="en-US">
            <a:latin typeface="Adobe 繁黑體 Std B" pitchFamily="34" charset="-120"/>
            <a:ea typeface="Adobe 繁黑體 Std B" pitchFamily="34" charset="-120"/>
          </a:endParaRPr>
        </a:p>
      </dgm:t>
    </dgm:pt>
    <dgm:pt modelId="{D153EF73-0579-4676-9BA0-C5707662C50E}">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A</a:t>
          </a:r>
          <a:r>
            <a:rPr lang="en-US" altLang="zh-TW" sz="1800" b="1" dirty="0">
              <a:latin typeface="Adobe 繁黑體 Std B" pitchFamily="34" charset="-120"/>
              <a:ea typeface="Adobe 繁黑體 Std B" pitchFamily="34" charset="-120"/>
            </a:rPr>
            <a:t/>
          </a:r>
          <a:br>
            <a:rPr lang="en-US" altLang="zh-TW" sz="1800" b="1" dirty="0">
              <a:latin typeface="Adobe 繁黑體 Std B" pitchFamily="34" charset="-120"/>
              <a:ea typeface="Adobe 繁黑體 Std B" pitchFamily="34" charset="-120"/>
            </a:rPr>
          </a:br>
          <a:r>
            <a:rPr lang="en-US" altLang="zh-TW" sz="1600" b="1" dirty="0">
              <a:latin typeface="Adobe 繁黑體 Std B" pitchFamily="34" charset="-120"/>
              <a:ea typeface="Adobe 繁黑體 Std B" pitchFamily="34" charset="-120"/>
            </a:rPr>
            <a:t>(50%~)</a:t>
          </a:r>
          <a:endParaRPr lang="zh-TW" altLang="en-US" sz="1600" b="1" dirty="0">
            <a:latin typeface="Adobe 繁黑體 Std B" pitchFamily="34" charset="-120"/>
            <a:ea typeface="Adobe 繁黑體 Std B" pitchFamily="34" charset="-120"/>
          </a:endParaRPr>
        </a:p>
      </dgm:t>
    </dgm:pt>
    <dgm:pt modelId="{7DFF17C4-A91C-46FA-99AC-AC91A30B767C}" type="par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65B9E794-25F7-4B2E-B23C-228C2E785CBF}" type="sibTrans" cxnId="{A8D19693-FBCA-48A0-B4F1-2FAA62FDCAE2}">
      <dgm:prSet/>
      <dgm:spPr/>
      <dgm:t>
        <a:bodyPr/>
        <a:lstStyle/>
        <a:p>
          <a:endParaRPr lang="zh-TW" altLang="en-US">
            <a:latin typeface="Adobe 繁黑體 Std B" pitchFamily="34" charset="-120"/>
            <a:ea typeface="Adobe 繁黑體 Std B" pitchFamily="34" charset="-120"/>
          </a:endParaRPr>
        </a:p>
      </dgm:t>
    </dgm:pt>
    <dgm:pt modelId="{96019579-E34D-4B37-9845-C39219B7CB73}">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r>
            <a:rPr lang="zh-TW" altLang="en-US" sz="1600" b="1" dirty="0">
              <a:latin typeface="Adobe 繁黑體 Std B" pitchFamily="34" charset="-120"/>
              <a:ea typeface="Adobe 繁黑體 Std B" pitchFamily="34" charset="-120"/>
            </a:rPr>
            <a:t> </a:t>
          </a:r>
          <a:r>
            <a:rPr lang="en-US" altLang="zh-TW" sz="2000" b="1" dirty="0">
              <a:latin typeface="Adobe 繁黑體 Std B" pitchFamily="34" charset="-120"/>
              <a:ea typeface="Adobe 繁黑體 Std B" pitchFamily="34" charset="-120"/>
            </a:rPr>
            <a:t>(26%~</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endParaRPr lang="zh-TW" altLang="en-US" sz="2000" b="1" dirty="0">
            <a:latin typeface="Adobe 繁黑體 Std B" pitchFamily="34" charset="-120"/>
            <a:ea typeface="Adobe 繁黑體 Std B" pitchFamily="34" charset="-120"/>
          </a:endParaRPr>
        </a:p>
      </dgm:t>
    </dgm:pt>
    <dgm:pt modelId="{53390DB2-0D78-4338-93CA-9CDA6B9E1337}" type="par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9D6DD4AA-4D12-4AF6-9D94-3948CA0F47C5}" type="sibTrans" cxnId="{751AE32D-4195-4766-80AB-910B8A2BF729}">
      <dgm:prSet/>
      <dgm:spPr/>
      <dgm:t>
        <a:bodyPr/>
        <a:lstStyle/>
        <a:p>
          <a:endParaRPr lang="zh-TW" altLang="en-US">
            <a:latin typeface="Adobe 繁黑體 Std B" pitchFamily="34" charset="-120"/>
            <a:ea typeface="Adobe 繁黑體 Std B" pitchFamily="34" charset="-120"/>
          </a:endParaRPr>
        </a:p>
      </dgm:t>
    </dgm:pt>
    <dgm:pt modelId="{1D759CCA-FE3D-4EB8-AD4D-D48E0DE23597}">
      <dgm:prSet phldrT="[文字]" custT="1"/>
      <dgm:spPr>
        <a:solidFill>
          <a:schemeClr val="accent6">
            <a:lumMod val="75000"/>
          </a:schemeClr>
        </a:solidFill>
      </dgm:spPr>
      <dgm:t>
        <a:bodyPr/>
        <a:lstStyle/>
        <a:p>
          <a:r>
            <a:rPr lang="en-US" altLang="zh-TW" sz="3200" b="1" dirty="0">
              <a:latin typeface="Adobe 繁黑體 Std B" pitchFamily="34" charset="-120"/>
              <a:ea typeface="Adobe 繁黑體 Std B" pitchFamily="34" charset="-120"/>
            </a:rPr>
            <a:t>B</a:t>
          </a:r>
          <a:r>
            <a:rPr lang="en-US" altLang="zh-TW" sz="1800" b="1" dirty="0">
              <a:latin typeface="Adobe 繁黑體 Std B" pitchFamily="34" charset="-120"/>
              <a:ea typeface="Adobe 繁黑體 Std B" pitchFamily="34" charset="-120"/>
            </a:rPr>
            <a:t/>
          </a:r>
          <a:br>
            <a:rPr lang="en-US" altLang="zh-TW" sz="18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(50%</a:t>
          </a:r>
          <a:br>
            <a:rPr lang="en-US" altLang="zh-TW" sz="2000" b="1" dirty="0">
              <a:latin typeface="Adobe 繁黑體 Std B" pitchFamily="34" charset="-120"/>
              <a:ea typeface="Adobe 繁黑體 Std B" pitchFamily="34" charset="-120"/>
            </a:rPr>
          </a:br>
          <a:r>
            <a:rPr lang="en-US" altLang="zh-TW" sz="2000" b="1" dirty="0">
              <a:latin typeface="Adobe 繁黑體 Std B" pitchFamily="34" charset="-120"/>
              <a:ea typeface="Adobe 繁黑體 Std B" pitchFamily="34" charset="-120"/>
            </a:rPr>
            <a:t>~)</a:t>
          </a:r>
          <a:endParaRPr lang="zh-TW" altLang="en-US" sz="2000" b="1" dirty="0">
            <a:latin typeface="Adobe 繁黑體 Std B" pitchFamily="34" charset="-120"/>
            <a:ea typeface="Adobe 繁黑體 Std B" pitchFamily="34" charset="-120"/>
          </a:endParaRPr>
        </a:p>
      </dgm:t>
    </dgm:pt>
    <dgm:pt modelId="{2C38FFB2-7C25-4BC9-90AD-9F34BBB4621A}" type="par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209E8EB9-9CB7-42B7-B13F-DB0EEFFD3AB6}" type="sibTrans" cxnId="{99619B4F-CB18-4E62-BE44-120D0872A235}">
      <dgm:prSet/>
      <dgm:spPr/>
      <dgm:t>
        <a:bodyPr/>
        <a:lstStyle/>
        <a:p>
          <a:endParaRPr lang="zh-TW" altLang="en-US">
            <a:latin typeface="Adobe 繁黑體 Std B" pitchFamily="34" charset="-120"/>
            <a:ea typeface="Adobe 繁黑體 Std B" pitchFamily="34" charset="-120"/>
          </a:endParaRPr>
        </a:p>
      </dgm:t>
    </dgm:pt>
    <dgm:pt modelId="{865394A4-E208-4B73-855B-B63B6DBC3E2F}" type="pres">
      <dgm:prSet presAssocID="{CBF39CD6-BBCF-4D46-AACC-2F433AD3EDC6}" presName="Name0" presStyleCnt="0">
        <dgm:presLayoutVars>
          <dgm:chPref val="1"/>
          <dgm:dir/>
          <dgm:animOne val="branch"/>
          <dgm:animLvl val="lvl"/>
          <dgm:resizeHandles/>
        </dgm:presLayoutVars>
      </dgm:prSet>
      <dgm:spPr/>
      <dgm:t>
        <a:bodyPr/>
        <a:lstStyle/>
        <a:p>
          <a:endParaRPr lang="zh-TW" altLang="en-US"/>
        </a:p>
      </dgm:t>
    </dgm:pt>
    <dgm:pt modelId="{B616D9F1-21A7-4B43-9C83-7F8D6AB27AA8}" type="pres">
      <dgm:prSet presAssocID="{A729D145-A53D-45BB-8AD7-D9F2BA7A93F8}" presName="vertOne" presStyleCnt="0"/>
      <dgm:spPr/>
    </dgm:pt>
    <dgm:pt modelId="{7180FB11-191F-42ED-A61C-A4E908BF40AB}" type="pres">
      <dgm:prSet presAssocID="{A729D145-A53D-45BB-8AD7-D9F2BA7A93F8}" presName="txOne" presStyleLbl="node0" presStyleIdx="0" presStyleCnt="1" custScaleY="39074" custLinFactNeighborX="718">
        <dgm:presLayoutVars>
          <dgm:chPref val="3"/>
        </dgm:presLayoutVars>
      </dgm:prSet>
      <dgm:spPr/>
      <dgm:t>
        <a:bodyPr/>
        <a:lstStyle/>
        <a:p>
          <a:endParaRPr lang="zh-TW" altLang="en-US"/>
        </a:p>
      </dgm:t>
    </dgm:pt>
    <dgm:pt modelId="{F7B1141E-0A17-4B05-A24B-EC0CCEF61794}" type="pres">
      <dgm:prSet presAssocID="{A729D145-A53D-45BB-8AD7-D9F2BA7A93F8}" presName="parTransOne" presStyleCnt="0"/>
      <dgm:spPr/>
    </dgm:pt>
    <dgm:pt modelId="{942C4215-4519-46DA-9A2A-2B85DB19A180}" type="pres">
      <dgm:prSet presAssocID="{A729D145-A53D-45BB-8AD7-D9F2BA7A93F8}" presName="horzOne" presStyleCnt="0"/>
      <dgm:spPr/>
    </dgm:pt>
    <dgm:pt modelId="{1628C9BB-9A7A-46FF-914D-42AE30900E20}" type="pres">
      <dgm:prSet presAssocID="{289F4839-6E29-45E6-B6DB-5799C1BD1ED7}" presName="vertTwo" presStyleCnt="0"/>
      <dgm:spPr/>
    </dgm:pt>
    <dgm:pt modelId="{D51F9016-D34B-4097-8B58-ECFAF94F457D}" type="pres">
      <dgm:prSet presAssocID="{289F4839-6E29-45E6-B6DB-5799C1BD1ED7}" presName="txTwo" presStyleLbl="node2" presStyleIdx="0" presStyleCnt="3" custScaleX="92554" custScaleY="113829">
        <dgm:presLayoutVars>
          <dgm:chPref val="3"/>
        </dgm:presLayoutVars>
      </dgm:prSet>
      <dgm:spPr/>
      <dgm:t>
        <a:bodyPr/>
        <a:lstStyle/>
        <a:p>
          <a:endParaRPr lang="zh-TW" altLang="en-US"/>
        </a:p>
      </dgm:t>
    </dgm:pt>
    <dgm:pt modelId="{85C67466-E311-4C06-B81A-6D0FD5861451}" type="pres">
      <dgm:prSet presAssocID="{289F4839-6E29-45E6-B6DB-5799C1BD1ED7}" presName="parTransTwo" presStyleCnt="0"/>
      <dgm:spPr/>
    </dgm:pt>
    <dgm:pt modelId="{FCDA575C-5816-41C8-AA7D-38BB032C3FE9}" type="pres">
      <dgm:prSet presAssocID="{289F4839-6E29-45E6-B6DB-5799C1BD1ED7}" presName="horzTwo" presStyleCnt="0"/>
      <dgm:spPr/>
    </dgm:pt>
    <dgm:pt modelId="{9F833AAB-1C61-4A4D-AA0F-B585E20B5787}" type="pres">
      <dgm:prSet presAssocID="{48B1000F-41DC-49DD-AC90-D2237E31BA82}" presName="vertThree" presStyleCnt="0"/>
      <dgm:spPr/>
    </dgm:pt>
    <dgm:pt modelId="{5907107C-8F2D-478C-87DB-8AE8D750049F}" type="pres">
      <dgm:prSet presAssocID="{48B1000F-41DC-49DD-AC90-D2237E31BA82}" presName="txThree" presStyleLbl="node3" presStyleIdx="0" presStyleCnt="6" custScaleX="79881" custLinFactNeighborX="-33675" custLinFactNeighborY="700">
        <dgm:presLayoutVars>
          <dgm:chPref val="3"/>
        </dgm:presLayoutVars>
      </dgm:prSet>
      <dgm:spPr/>
      <dgm:t>
        <a:bodyPr/>
        <a:lstStyle/>
        <a:p>
          <a:endParaRPr lang="zh-TW" altLang="en-US"/>
        </a:p>
      </dgm:t>
    </dgm:pt>
    <dgm:pt modelId="{7BFC2693-BF2D-4678-B828-FB17DA296FED}" type="pres">
      <dgm:prSet presAssocID="{48B1000F-41DC-49DD-AC90-D2237E31BA82}" presName="horzThree" presStyleCnt="0"/>
      <dgm:spPr/>
    </dgm:pt>
    <dgm:pt modelId="{F8B825A9-BCC2-42E0-A674-61748722921C}" type="pres">
      <dgm:prSet presAssocID="{32B4BC19-C126-43E6-B778-E285C391E921}" presName="sibSpaceThree" presStyleCnt="0"/>
      <dgm:spPr/>
    </dgm:pt>
    <dgm:pt modelId="{7BCD000D-3A80-4125-AE34-4DBDAFBD4874}" type="pres">
      <dgm:prSet presAssocID="{6FCFDD51-497D-4702-8139-C0BE32C83D83}" presName="vertThree" presStyleCnt="0"/>
      <dgm:spPr/>
    </dgm:pt>
    <dgm:pt modelId="{3C66C250-9DE2-4A67-8729-28E76F8C31FD}" type="pres">
      <dgm:prSet presAssocID="{6FCFDD51-497D-4702-8139-C0BE32C83D83}" presName="txThree" presStyleLbl="node3" presStyleIdx="1" presStyleCnt="6" custScaleX="79112">
        <dgm:presLayoutVars>
          <dgm:chPref val="3"/>
        </dgm:presLayoutVars>
      </dgm:prSet>
      <dgm:spPr/>
      <dgm:t>
        <a:bodyPr/>
        <a:lstStyle/>
        <a:p>
          <a:endParaRPr lang="zh-TW" altLang="en-US"/>
        </a:p>
      </dgm:t>
    </dgm:pt>
    <dgm:pt modelId="{59CCD913-7DFF-4D37-B5DD-909535F3F9F6}" type="pres">
      <dgm:prSet presAssocID="{6FCFDD51-497D-4702-8139-C0BE32C83D83}" presName="horzThree" presStyleCnt="0"/>
      <dgm:spPr/>
    </dgm:pt>
    <dgm:pt modelId="{423F489F-48C1-4322-A80F-9C8BC722438C}" type="pres">
      <dgm:prSet presAssocID="{AF3C4C18-F097-4E17-86C0-852AC0ADDF0F}" presName="sibSpaceThree" presStyleCnt="0"/>
      <dgm:spPr/>
    </dgm:pt>
    <dgm:pt modelId="{55E2E5BD-7B79-4446-8198-E998157BD3A2}" type="pres">
      <dgm:prSet presAssocID="{D153EF73-0579-4676-9BA0-C5707662C50E}" presName="vertThree" presStyleCnt="0"/>
      <dgm:spPr/>
    </dgm:pt>
    <dgm:pt modelId="{BBF2EBE7-81EE-4149-9CEA-94B5A4F62A3D}" type="pres">
      <dgm:prSet presAssocID="{D153EF73-0579-4676-9BA0-C5707662C50E}" presName="txThree" presStyleLbl="node3" presStyleIdx="2" presStyleCnt="6" custScaleX="69250">
        <dgm:presLayoutVars>
          <dgm:chPref val="3"/>
        </dgm:presLayoutVars>
      </dgm:prSet>
      <dgm:spPr/>
      <dgm:t>
        <a:bodyPr/>
        <a:lstStyle/>
        <a:p>
          <a:endParaRPr lang="zh-TW" altLang="en-US"/>
        </a:p>
      </dgm:t>
    </dgm:pt>
    <dgm:pt modelId="{538B4AB1-9CD6-482A-AB5F-88F249FF6D1F}" type="pres">
      <dgm:prSet presAssocID="{D153EF73-0579-4676-9BA0-C5707662C50E}" presName="horzThree" presStyleCnt="0"/>
      <dgm:spPr/>
    </dgm:pt>
    <dgm:pt modelId="{24FE082B-D775-4C14-8FF6-03E3F49565FF}" type="pres">
      <dgm:prSet presAssocID="{6F046DB2-C3FB-44DB-8A25-AE92AC213279}" presName="sibSpaceTwo" presStyleCnt="0"/>
      <dgm:spPr/>
    </dgm:pt>
    <dgm:pt modelId="{0E673368-B5CC-4846-B178-43581DF09064}" type="pres">
      <dgm:prSet presAssocID="{59D2F8B0-F1D7-4F65-8452-8BF850ACA52B}" presName="vertTwo" presStyleCnt="0"/>
      <dgm:spPr/>
    </dgm:pt>
    <dgm:pt modelId="{46E2B52A-8B52-492C-B877-3125378BC34F}" type="pres">
      <dgm:prSet presAssocID="{59D2F8B0-F1D7-4F65-8452-8BF850ACA52B}" presName="txTwo" presStyleLbl="node2" presStyleIdx="1" presStyleCnt="3" custScaleY="117146">
        <dgm:presLayoutVars>
          <dgm:chPref val="3"/>
        </dgm:presLayoutVars>
      </dgm:prSet>
      <dgm:spPr/>
      <dgm:t>
        <a:bodyPr/>
        <a:lstStyle/>
        <a:p>
          <a:endParaRPr lang="zh-TW" altLang="en-US"/>
        </a:p>
      </dgm:t>
    </dgm:pt>
    <dgm:pt modelId="{806B4B0C-992C-4E9F-8158-0A405DC00BEB}" type="pres">
      <dgm:prSet presAssocID="{59D2F8B0-F1D7-4F65-8452-8BF850ACA52B}" presName="parTransTwo" presStyleCnt="0"/>
      <dgm:spPr/>
    </dgm:pt>
    <dgm:pt modelId="{987039B4-2F3A-4F8A-B6B0-933CCEDA8711}" type="pres">
      <dgm:prSet presAssocID="{59D2F8B0-F1D7-4F65-8452-8BF850ACA52B}" presName="horzTwo" presStyleCnt="0"/>
      <dgm:spPr/>
    </dgm:pt>
    <dgm:pt modelId="{D0D0EF0E-AA89-4463-AB0D-E319F64B9341}" type="pres">
      <dgm:prSet presAssocID="{D8E98FFE-158F-4A26-8672-D49F3D88C382}" presName="vertThree" presStyleCnt="0"/>
      <dgm:spPr/>
    </dgm:pt>
    <dgm:pt modelId="{F04B4055-874F-4D7F-8E0A-E19E9C4182A4}" type="pres">
      <dgm:prSet presAssocID="{D8E98FFE-158F-4A26-8672-D49F3D88C382}" presName="txThree" presStyleLbl="node3" presStyleIdx="3" presStyleCnt="6">
        <dgm:presLayoutVars>
          <dgm:chPref val="3"/>
        </dgm:presLayoutVars>
      </dgm:prSet>
      <dgm:spPr/>
      <dgm:t>
        <a:bodyPr/>
        <a:lstStyle/>
        <a:p>
          <a:endParaRPr lang="zh-TW" altLang="en-US"/>
        </a:p>
      </dgm:t>
    </dgm:pt>
    <dgm:pt modelId="{C9CCAD00-79A4-4F05-81E4-F541F53E5AE3}" type="pres">
      <dgm:prSet presAssocID="{D8E98FFE-158F-4A26-8672-D49F3D88C382}" presName="horzThree" presStyleCnt="0"/>
      <dgm:spPr/>
    </dgm:pt>
    <dgm:pt modelId="{A27330D5-E254-40AF-A245-2BFF6A13A60C}" type="pres">
      <dgm:prSet presAssocID="{2561B68B-0AFE-40E1-B76D-816556452E0A}" presName="sibSpaceThree" presStyleCnt="0"/>
      <dgm:spPr/>
    </dgm:pt>
    <dgm:pt modelId="{DCEA6616-2D09-4DB3-BAD5-0D273005F5D0}" type="pres">
      <dgm:prSet presAssocID="{96019579-E34D-4B37-9845-C39219B7CB73}" presName="vertThree" presStyleCnt="0"/>
      <dgm:spPr/>
    </dgm:pt>
    <dgm:pt modelId="{644B511A-A981-4E35-A697-2F6233CB0C53}" type="pres">
      <dgm:prSet presAssocID="{96019579-E34D-4B37-9845-C39219B7CB73}" presName="txThree" presStyleLbl="node3" presStyleIdx="4" presStyleCnt="6">
        <dgm:presLayoutVars>
          <dgm:chPref val="3"/>
        </dgm:presLayoutVars>
      </dgm:prSet>
      <dgm:spPr/>
      <dgm:t>
        <a:bodyPr/>
        <a:lstStyle/>
        <a:p>
          <a:endParaRPr lang="zh-TW" altLang="en-US"/>
        </a:p>
      </dgm:t>
    </dgm:pt>
    <dgm:pt modelId="{7C1859EB-C878-4A5E-B8DD-9BCAA0F76972}" type="pres">
      <dgm:prSet presAssocID="{96019579-E34D-4B37-9845-C39219B7CB73}" presName="horzThree" presStyleCnt="0"/>
      <dgm:spPr/>
    </dgm:pt>
    <dgm:pt modelId="{3F30E541-80B4-4A2B-8A5F-615C86FBE47A}" type="pres">
      <dgm:prSet presAssocID="{9D6DD4AA-4D12-4AF6-9D94-3948CA0F47C5}" presName="sibSpaceThree" presStyleCnt="0"/>
      <dgm:spPr/>
    </dgm:pt>
    <dgm:pt modelId="{4D9BE19D-B6CB-435E-9763-D05633AE4F29}" type="pres">
      <dgm:prSet presAssocID="{1D759CCA-FE3D-4EB8-AD4D-D48E0DE23597}" presName="vertThree" presStyleCnt="0"/>
      <dgm:spPr/>
    </dgm:pt>
    <dgm:pt modelId="{D4D73F13-BFFA-435B-B30F-37F099DA09A3}" type="pres">
      <dgm:prSet presAssocID="{1D759CCA-FE3D-4EB8-AD4D-D48E0DE23597}" presName="txThree" presStyleLbl="node3" presStyleIdx="5" presStyleCnt="6">
        <dgm:presLayoutVars>
          <dgm:chPref val="3"/>
        </dgm:presLayoutVars>
      </dgm:prSet>
      <dgm:spPr/>
      <dgm:t>
        <a:bodyPr/>
        <a:lstStyle/>
        <a:p>
          <a:endParaRPr lang="zh-TW" altLang="en-US"/>
        </a:p>
      </dgm:t>
    </dgm:pt>
    <dgm:pt modelId="{F3D0D5D9-A38F-4D7B-AEC4-CE40E6085CD4}" type="pres">
      <dgm:prSet presAssocID="{1D759CCA-FE3D-4EB8-AD4D-D48E0DE23597}" presName="horzThree" presStyleCnt="0"/>
      <dgm:spPr/>
    </dgm:pt>
    <dgm:pt modelId="{2F722907-2C65-4259-9028-BE7AD60FE92F}" type="pres">
      <dgm:prSet presAssocID="{359C701C-4B83-4801-9035-266110D80EBA}" presName="sibSpaceTwo" presStyleCnt="0"/>
      <dgm:spPr/>
    </dgm:pt>
    <dgm:pt modelId="{4A79D9E0-9EAA-4E5B-BE45-CAC1D0D9ED71}" type="pres">
      <dgm:prSet presAssocID="{6F124437-8009-494A-B63C-F61D459E06C8}" presName="vertTwo" presStyleCnt="0"/>
      <dgm:spPr/>
    </dgm:pt>
    <dgm:pt modelId="{84011A27-B680-42DE-A2B3-ACCAF6B82430}" type="pres">
      <dgm:prSet presAssocID="{6F124437-8009-494A-B63C-F61D459E06C8}" presName="txTwo" presStyleLbl="node2" presStyleIdx="2" presStyleCnt="3" custScaleX="147737" custScaleY="212588">
        <dgm:presLayoutVars>
          <dgm:chPref val="3"/>
        </dgm:presLayoutVars>
      </dgm:prSet>
      <dgm:spPr/>
      <dgm:t>
        <a:bodyPr/>
        <a:lstStyle/>
        <a:p>
          <a:endParaRPr lang="zh-TW" altLang="en-US"/>
        </a:p>
      </dgm:t>
    </dgm:pt>
    <dgm:pt modelId="{90242DB1-FABC-4324-AFB8-99A22CE7058E}" type="pres">
      <dgm:prSet presAssocID="{6F124437-8009-494A-B63C-F61D459E06C8}" presName="horzTwo" presStyleCnt="0"/>
      <dgm:spPr/>
    </dgm:pt>
  </dgm:ptLst>
  <dgm:cxnLst>
    <dgm:cxn modelId="{BD3E9A36-A4F2-7A4D-B0DF-228CBE5747C1}" type="presOf" srcId="{59D2F8B0-F1D7-4F65-8452-8BF850ACA52B}" destId="{46E2B52A-8B52-492C-B877-3125378BC34F}" srcOrd="0" destOrd="0" presId="urn:microsoft.com/office/officeart/2005/8/layout/hierarchy4"/>
    <dgm:cxn modelId="{52A50F02-4F43-3143-A95C-BFFAD922FF48}" type="presOf" srcId="{A729D145-A53D-45BB-8AD7-D9F2BA7A93F8}" destId="{7180FB11-191F-42ED-A61C-A4E908BF40AB}" srcOrd="0" destOrd="0" presId="urn:microsoft.com/office/officeart/2005/8/layout/hierarchy4"/>
    <dgm:cxn modelId="{99619B4F-CB18-4E62-BE44-120D0872A235}" srcId="{59D2F8B0-F1D7-4F65-8452-8BF850ACA52B}" destId="{1D759CCA-FE3D-4EB8-AD4D-D48E0DE23597}" srcOrd="2" destOrd="0" parTransId="{2C38FFB2-7C25-4BC9-90AD-9F34BBB4621A}" sibTransId="{209E8EB9-9CB7-42B7-B13F-DB0EEFFD3AB6}"/>
    <dgm:cxn modelId="{BC315618-AB49-4E4D-A375-515E21889B91}" srcId="{A729D145-A53D-45BB-8AD7-D9F2BA7A93F8}" destId="{6F124437-8009-494A-B63C-F61D459E06C8}" srcOrd="2" destOrd="0" parTransId="{6A69FF9B-7F0C-4302-B425-4E51F6832CF4}" sibTransId="{A1EFDE12-66A9-41AF-88AB-9C7D80DA1C65}"/>
    <dgm:cxn modelId="{417BA8DD-3B15-40F0-B796-EC2F927A3F8D}" srcId="{CBF39CD6-BBCF-4D46-AACC-2F433AD3EDC6}" destId="{A729D145-A53D-45BB-8AD7-D9F2BA7A93F8}" srcOrd="0" destOrd="0" parTransId="{6A8B1F5A-0DEC-4E19-B22D-BB3ACFC3F2D2}" sibTransId="{37FBF3AC-BF80-42B0-81D9-BADAC076A700}"/>
    <dgm:cxn modelId="{0DC9C348-4D8C-4366-8CAB-2284CED0B1A5}" srcId="{289F4839-6E29-45E6-B6DB-5799C1BD1ED7}" destId="{6FCFDD51-497D-4702-8139-C0BE32C83D83}" srcOrd="1" destOrd="0" parTransId="{A21D900C-B783-4155-8E57-D06D5C2599E7}" sibTransId="{AF3C4C18-F097-4E17-86C0-852AC0ADDF0F}"/>
    <dgm:cxn modelId="{D3F5FA98-BFCD-014C-BA0A-F65DF11196E8}" type="presOf" srcId="{289F4839-6E29-45E6-B6DB-5799C1BD1ED7}" destId="{D51F9016-D34B-4097-8B58-ECFAF94F457D}" srcOrd="0" destOrd="0" presId="urn:microsoft.com/office/officeart/2005/8/layout/hierarchy4"/>
    <dgm:cxn modelId="{1DD19263-5985-1248-9925-228F6EB7B668}" type="presOf" srcId="{6F124437-8009-494A-B63C-F61D459E06C8}" destId="{84011A27-B680-42DE-A2B3-ACCAF6B82430}" srcOrd="0" destOrd="0" presId="urn:microsoft.com/office/officeart/2005/8/layout/hierarchy4"/>
    <dgm:cxn modelId="{AA3153EC-44AC-4A40-B7DA-3E2D6379A0EC}" type="presOf" srcId="{CBF39CD6-BBCF-4D46-AACC-2F433AD3EDC6}" destId="{865394A4-E208-4B73-855B-B63B6DBC3E2F}" srcOrd="0" destOrd="0" presId="urn:microsoft.com/office/officeart/2005/8/layout/hierarchy4"/>
    <dgm:cxn modelId="{BF1C8EA6-7577-4FA0-937F-8D88A55ADAA0}" srcId="{289F4839-6E29-45E6-B6DB-5799C1BD1ED7}" destId="{48B1000F-41DC-49DD-AC90-D2237E31BA82}" srcOrd="0" destOrd="0" parTransId="{836D715F-EC98-444F-8C6F-67B7E148F311}" sibTransId="{32B4BC19-C126-43E6-B778-E285C391E921}"/>
    <dgm:cxn modelId="{5C24C4E2-7768-924E-9F69-06B143E8614A}" type="presOf" srcId="{96019579-E34D-4B37-9845-C39219B7CB73}" destId="{644B511A-A981-4E35-A697-2F6233CB0C53}" srcOrd="0" destOrd="0" presId="urn:microsoft.com/office/officeart/2005/8/layout/hierarchy4"/>
    <dgm:cxn modelId="{4F64E243-49F4-9445-AE92-1A106DB74EE0}" type="presOf" srcId="{1D759CCA-FE3D-4EB8-AD4D-D48E0DE23597}" destId="{D4D73F13-BFFA-435B-B30F-37F099DA09A3}" srcOrd="0" destOrd="0" presId="urn:microsoft.com/office/officeart/2005/8/layout/hierarchy4"/>
    <dgm:cxn modelId="{9F6B479B-B91C-41AC-B1CD-0727A92F3D0B}" srcId="{A729D145-A53D-45BB-8AD7-D9F2BA7A93F8}" destId="{289F4839-6E29-45E6-B6DB-5799C1BD1ED7}" srcOrd="0" destOrd="0" parTransId="{7CE0CE04-2DA8-403C-89B8-7AE07F4A5CE4}" sibTransId="{6F046DB2-C3FB-44DB-8A25-AE92AC213279}"/>
    <dgm:cxn modelId="{658388A1-227E-D349-ADBB-FCF0B2E12A97}" type="presOf" srcId="{48B1000F-41DC-49DD-AC90-D2237E31BA82}" destId="{5907107C-8F2D-478C-87DB-8AE8D750049F}" srcOrd="0" destOrd="0" presId="urn:microsoft.com/office/officeart/2005/8/layout/hierarchy4"/>
    <dgm:cxn modelId="{D483544F-7FBE-C14D-915D-DE76BD2A471A}" type="presOf" srcId="{D153EF73-0579-4676-9BA0-C5707662C50E}" destId="{BBF2EBE7-81EE-4149-9CEA-94B5A4F62A3D}" srcOrd="0" destOrd="0" presId="urn:microsoft.com/office/officeart/2005/8/layout/hierarchy4"/>
    <dgm:cxn modelId="{FDCD24B6-EE6F-E845-A503-E6F7402D0AA7}" type="presOf" srcId="{D8E98FFE-158F-4A26-8672-D49F3D88C382}" destId="{F04B4055-874F-4D7F-8E0A-E19E9C4182A4}" srcOrd="0" destOrd="0" presId="urn:microsoft.com/office/officeart/2005/8/layout/hierarchy4"/>
    <dgm:cxn modelId="{751AE32D-4195-4766-80AB-910B8A2BF729}" srcId="{59D2F8B0-F1D7-4F65-8452-8BF850ACA52B}" destId="{96019579-E34D-4B37-9845-C39219B7CB73}" srcOrd="1" destOrd="0" parTransId="{53390DB2-0D78-4338-93CA-9CDA6B9E1337}" sibTransId="{9D6DD4AA-4D12-4AF6-9D94-3948CA0F47C5}"/>
    <dgm:cxn modelId="{908A935F-751F-4F42-8F23-2A90C4B20CD7}" srcId="{59D2F8B0-F1D7-4F65-8452-8BF850ACA52B}" destId="{D8E98FFE-158F-4A26-8672-D49F3D88C382}" srcOrd="0" destOrd="0" parTransId="{4416A284-0DD5-4C86-A0FC-A2C5E5448E47}" sibTransId="{2561B68B-0AFE-40E1-B76D-816556452E0A}"/>
    <dgm:cxn modelId="{59FBCAEB-3007-409B-99D7-C3430B59AEEB}" srcId="{A729D145-A53D-45BB-8AD7-D9F2BA7A93F8}" destId="{59D2F8B0-F1D7-4F65-8452-8BF850ACA52B}" srcOrd="1" destOrd="0" parTransId="{ED0A4504-2ECA-4CD1-AFC1-A4F05E3F4515}" sibTransId="{359C701C-4B83-4801-9035-266110D80EBA}"/>
    <dgm:cxn modelId="{A8D19693-FBCA-48A0-B4F1-2FAA62FDCAE2}" srcId="{289F4839-6E29-45E6-B6DB-5799C1BD1ED7}" destId="{D153EF73-0579-4676-9BA0-C5707662C50E}" srcOrd="2" destOrd="0" parTransId="{7DFF17C4-A91C-46FA-99AC-AC91A30B767C}" sibTransId="{65B9E794-25F7-4B2E-B23C-228C2E785CBF}"/>
    <dgm:cxn modelId="{D3567816-2CE3-AF4C-AB9C-B54E7A108F0B}" type="presOf" srcId="{6FCFDD51-497D-4702-8139-C0BE32C83D83}" destId="{3C66C250-9DE2-4A67-8729-28E76F8C31FD}" srcOrd="0" destOrd="0" presId="urn:microsoft.com/office/officeart/2005/8/layout/hierarchy4"/>
    <dgm:cxn modelId="{D2D26F28-C944-404F-8AEA-53D4419BCB7B}" type="presParOf" srcId="{865394A4-E208-4B73-855B-B63B6DBC3E2F}" destId="{B616D9F1-21A7-4B43-9C83-7F8D6AB27AA8}" srcOrd="0" destOrd="0" presId="urn:microsoft.com/office/officeart/2005/8/layout/hierarchy4"/>
    <dgm:cxn modelId="{BC87DFE7-3ACF-2F4A-859F-797846A4FC97}" type="presParOf" srcId="{B616D9F1-21A7-4B43-9C83-7F8D6AB27AA8}" destId="{7180FB11-191F-42ED-A61C-A4E908BF40AB}" srcOrd="0" destOrd="0" presId="urn:microsoft.com/office/officeart/2005/8/layout/hierarchy4"/>
    <dgm:cxn modelId="{BAE42406-C2DA-B645-B2F4-172D792E39F9}" type="presParOf" srcId="{B616D9F1-21A7-4B43-9C83-7F8D6AB27AA8}" destId="{F7B1141E-0A17-4B05-A24B-EC0CCEF61794}" srcOrd="1" destOrd="0" presId="urn:microsoft.com/office/officeart/2005/8/layout/hierarchy4"/>
    <dgm:cxn modelId="{79AA9750-3B22-8240-9796-49B84DA460FD}" type="presParOf" srcId="{B616D9F1-21A7-4B43-9C83-7F8D6AB27AA8}" destId="{942C4215-4519-46DA-9A2A-2B85DB19A180}" srcOrd="2" destOrd="0" presId="urn:microsoft.com/office/officeart/2005/8/layout/hierarchy4"/>
    <dgm:cxn modelId="{A20D02C3-1899-C14D-BCA6-B1E9F7F2F960}" type="presParOf" srcId="{942C4215-4519-46DA-9A2A-2B85DB19A180}" destId="{1628C9BB-9A7A-46FF-914D-42AE30900E20}" srcOrd="0" destOrd="0" presId="urn:microsoft.com/office/officeart/2005/8/layout/hierarchy4"/>
    <dgm:cxn modelId="{BDCF2E27-9CA0-FF4C-A0D5-CEFB38ED7AA8}" type="presParOf" srcId="{1628C9BB-9A7A-46FF-914D-42AE30900E20}" destId="{D51F9016-D34B-4097-8B58-ECFAF94F457D}" srcOrd="0" destOrd="0" presId="urn:microsoft.com/office/officeart/2005/8/layout/hierarchy4"/>
    <dgm:cxn modelId="{FBFD5458-8242-B04D-BFEB-1664E8A5FE4A}" type="presParOf" srcId="{1628C9BB-9A7A-46FF-914D-42AE30900E20}" destId="{85C67466-E311-4C06-B81A-6D0FD5861451}" srcOrd="1" destOrd="0" presId="urn:microsoft.com/office/officeart/2005/8/layout/hierarchy4"/>
    <dgm:cxn modelId="{E0B2180B-796B-C241-830E-8D7CB173E0F4}" type="presParOf" srcId="{1628C9BB-9A7A-46FF-914D-42AE30900E20}" destId="{FCDA575C-5816-41C8-AA7D-38BB032C3FE9}" srcOrd="2" destOrd="0" presId="urn:microsoft.com/office/officeart/2005/8/layout/hierarchy4"/>
    <dgm:cxn modelId="{FAD7DA69-6009-8345-92E7-3B29993522B3}" type="presParOf" srcId="{FCDA575C-5816-41C8-AA7D-38BB032C3FE9}" destId="{9F833AAB-1C61-4A4D-AA0F-B585E20B5787}" srcOrd="0" destOrd="0" presId="urn:microsoft.com/office/officeart/2005/8/layout/hierarchy4"/>
    <dgm:cxn modelId="{D8EB83EE-9FEA-6E44-B578-55440343C6D1}" type="presParOf" srcId="{9F833AAB-1C61-4A4D-AA0F-B585E20B5787}" destId="{5907107C-8F2D-478C-87DB-8AE8D750049F}" srcOrd="0" destOrd="0" presId="urn:microsoft.com/office/officeart/2005/8/layout/hierarchy4"/>
    <dgm:cxn modelId="{7CE71924-7281-2144-B85A-552A3DBE44D1}" type="presParOf" srcId="{9F833AAB-1C61-4A4D-AA0F-B585E20B5787}" destId="{7BFC2693-BF2D-4678-B828-FB17DA296FED}" srcOrd="1" destOrd="0" presId="urn:microsoft.com/office/officeart/2005/8/layout/hierarchy4"/>
    <dgm:cxn modelId="{613AC950-3BC5-3B4F-9FDD-49B28CCEDA32}" type="presParOf" srcId="{FCDA575C-5816-41C8-AA7D-38BB032C3FE9}" destId="{F8B825A9-BCC2-42E0-A674-61748722921C}" srcOrd="1" destOrd="0" presId="urn:microsoft.com/office/officeart/2005/8/layout/hierarchy4"/>
    <dgm:cxn modelId="{64D4540F-FA7A-E540-9D27-FD3D41D29C06}" type="presParOf" srcId="{FCDA575C-5816-41C8-AA7D-38BB032C3FE9}" destId="{7BCD000D-3A80-4125-AE34-4DBDAFBD4874}" srcOrd="2" destOrd="0" presId="urn:microsoft.com/office/officeart/2005/8/layout/hierarchy4"/>
    <dgm:cxn modelId="{70AD9AD4-3C61-3A4C-B262-3BB1F15793A1}" type="presParOf" srcId="{7BCD000D-3A80-4125-AE34-4DBDAFBD4874}" destId="{3C66C250-9DE2-4A67-8729-28E76F8C31FD}" srcOrd="0" destOrd="0" presId="urn:microsoft.com/office/officeart/2005/8/layout/hierarchy4"/>
    <dgm:cxn modelId="{D50F5499-3A96-D74F-A25A-BAD55F0C4311}" type="presParOf" srcId="{7BCD000D-3A80-4125-AE34-4DBDAFBD4874}" destId="{59CCD913-7DFF-4D37-B5DD-909535F3F9F6}" srcOrd="1" destOrd="0" presId="urn:microsoft.com/office/officeart/2005/8/layout/hierarchy4"/>
    <dgm:cxn modelId="{893EF06F-6FD0-FA42-B188-269343CFDE75}" type="presParOf" srcId="{FCDA575C-5816-41C8-AA7D-38BB032C3FE9}" destId="{423F489F-48C1-4322-A80F-9C8BC722438C}" srcOrd="3" destOrd="0" presId="urn:microsoft.com/office/officeart/2005/8/layout/hierarchy4"/>
    <dgm:cxn modelId="{EB0DA339-35A4-9146-8747-CE9950E9BB3C}" type="presParOf" srcId="{FCDA575C-5816-41C8-AA7D-38BB032C3FE9}" destId="{55E2E5BD-7B79-4446-8198-E998157BD3A2}" srcOrd="4" destOrd="0" presId="urn:microsoft.com/office/officeart/2005/8/layout/hierarchy4"/>
    <dgm:cxn modelId="{695C341F-AA23-764A-874C-9BE2F19A37F2}" type="presParOf" srcId="{55E2E5BD-7B79-4446-8198-E998157BD3A2}" destId="{BBF2EBE7-81EE-4149-9CEA-94B5A4F62A3D}" srcOrd="0" destOrd="0" presId="urn:microsoft.com/office/officeart/2005/8/layout/hierarchy4"/>
    <dgm:cxn modelId="{DDAC609A-BC22-4542-9768-6BB3EC7C6909}" type="presParOf" srcId="{55E2E5BD-7B79-4446-8198-E998157BD3A2}" destId="{538B4AB1-9CD6-482A-AB5F-88F249FF6D1F}" srcOrd="1" destOrd="0" presId="urn:microsoft.com/office/officeart/2005/8/layout/hierarchy4"/>
    <dgm:cxn modelId="{A9558514-4428-8A48-A04F-92FF89C67033}" type="presParOf" srcId="{942C4215-4519-46DA-9A2A-2B85DB19A180}" destId="{24FE082B-D775-4C14-8FF6-03E3F49565FF}" srcOrd="1" destOrd="0" presId="urn:microsoft.com/office/officeart/2005/8/layout/hierarchy4"/>
    <dgm:cxn modelId="{578A4EA3-6FE1-0549-93FD-FFA1D40EF148}" type="presParOf" srcId="{942C4215-4519-46DA-9A2A-2B85DB19A180}" destId="{0E673368-B5CC-4846-B178-43581DF09064}" srcOrd="2" destOrd="0" presId="urn:microsoft.com/office/officeart/2005/8/layout/hierarchy4"/>
    <dgm:cxn modelId="{D7C87111-E2C5-9B42-AF37-AD2692F95EFE}" type="presParOf" srcId="{0E673368-B5CC-4846-B178-43581DF09064}" destId="{46E2B52A-8B52-492C-B877-3125378BC34F}" srcOrd="0" destOrd="0" presId="urn:microsoft.com/office/officeart/2005/8/layout/hierarchy4"/>
    <dgm:cxn modelId="{F0BC262C-546A-D240-BF09-7E77D55E96BA}" type="presParOf" srcId="{0E673368-B5CC-4846-B178-43581DF09064}" destId="{806B4B0C-992C-4E9F-8158-0A405DC00BEB}" srcOrd="1" destOrd="0" presId="urn:microsoft.com/office/officeart/2005/8/layout/hierarchy4"/>
    <dgm:cxn modelId="{D2772DBE-B6D7-0948-ADB5-B75D450A7220}" type="presParOf" srcId="{0E673368-B5CC-4846-B178-43581DF09064}" destId="{987039B4-2F3A-4F8A-B6B0-933CCEDA8711}" srcOrd="2" destOrd="0" presId="urn:microsoft.com/office/officeart/2005/8/layout/hierarchy4"/>
    <dgm:cxn modelId="{42167200-85A4-A144-82C0-3508430A3438}" type="presParOf" srcId="{987039B4-2F3A-4F8A-B6B0-933CCEDA8711}" destId="{D0D0EF0E-AA89-4463-AB0D-E319F64B9341}" srcOrd="0" destOrd="0" presId="urn:microsoft.com/office/officeart/2005/8/layout/hierarchy4"/>
    <dgm:cxn modelId="{45328431-28DA-0049-8BB1-4D45AEE1B476}" type="presParOf" srcId="{D0D0EF0E-AA89-4463-AB0D-E319F64B9341}" destId="{F04B4055-874F-4D7F-8E0A-E19E9C4182A4}" srcOrd="0" destOrd="0" presId="urn:microsoft.com/office/officeart/2005/8/layout/hierarchy4"/>
    <dgm:cxn modelId="{F88F29F7-88C6-F84D-B349-59F0D14F3780}" type="presParOf" srcId="{D0D0EF0E-AA89-4463-AB0D-E319F64B9341}" destId="{C9CCAD00-79A4-4F05-81E4-F541F53E5AE3}" srcOrd="1" destOrd="0" presId="urn:microsoft.com/office/officeart/2005/8/layout/hierarchy4"/>
    <dgm:cxn modelId="{7BEFF751-816C-F64C-8D27-AF7D128685F9}" type="presParOf" srcId="{987039B4-2F3A-4F8A-B6B0-933CCEDA8711}" destId="{A27330D5-E254-40AF-A245-2BFF6A13A60C}" srcOrd="1" destOrd="0" presId="urn:microsoft.com/office/officeart/2005/8/layout/hierarchy4"/>
    <dgm:cxn modelId="{E6F535A0-BB87-5F46-BB66-6F19C26F0654}" type="presParOf" srcId="{987039B4-2F3A-4F8A-B6B0-933CCEDA8711}" destId="{DCEA6616-2D09-4DB3-BAD5-0D273005F5D0}" srcOrd="2" destOrd="0" presId="urn:microsoft.com/office/officeart/2005/8/layout/hierarchy4"/>
    <dgm:cxn modelId="{74DC6324-94D2-C249-AC1B-E77B298F4F2D}" type="presParOf" srcId="{DCEA6616-2D09-4DB3-BAD5-0D273005F5D0}" destId="{644B511A-A981-4E35-A697-2F6233CB0C53}" srcOrd="0" destOrd="0" presId="urn:microsoft.com/office/officeart/2005/8/layout/hierarchy4"/>
    <dgm:cxn modelId="{22CCC467-8FFB-C040-8FFF-0624756ADA59}" type="presParOf" srcId="{DCEA6616-2D09-4DB3-BAD5-0D273005F5D0}" destId="{7C1859EB-C878-4A5E-B8DD-9BCAA0F76972}" srcOrd="1" destOrd="0" presId="urn:microsoft.com/office/officeart/2005/8/layout/hierarchy4"/>
    <dgm:cxn modelId="{C671A12C-D948-4C48-86BB-C2E97BDE9DD8}" type="presParOf" srcId="{987039B4-2F3A-4F8A-B6B0-933CCEDA8711}" destId="{3F30E541-80B4-4A2B-8A5F-615C86FBE47A}" srcOrd="3" destOrd="0" presId="urn:microsoft.com/office/officeart/2005/8/layout/hierarchy4"/>
    <dgm:cxn modelId="{A28603A0-EA19-D94B-8FCC-EF5C5D889EAD}" type="presParOf" srcId="{987039B4-2F3A-4F8A-B6B0-933CCEDA8711}" destId="{4D9BE19D-B6CB-435E-9763-D05633AE4F29}" srcOrd="4" destOrd="0" presId="urn:microsoft.com/office/officeart/2005/8/layout/hierarchy4"/>
    <dgm:cxn modelId="{534462CE-9172-5D4F-9184-133362301DF1}" type="presParOf" srcId="{4D9BE19D-B6CB-435E-9763-D05633AE4F29}" destId="{D4D73F13-BFFA-435B-B30F-37F099DA09A3}" srcOrd="0" destOrd="0" presId="urn:microsoft.com/office/officeart/2005/8/layout/hierarchy4"/>
    <dgm:cxn modelId="{78D255DB-C711-A94A-AF6C-BBE41045DF97}" type="presParOf" srcId="{4D9BE19D-B6CB-435E-9763-D05633AE4F29}" destId="{F3D0D5D9-A38F-4D7B-AEC4-CE40E6085CD4}" srcOrd="1" destOrd="0" presId="urn:microsoft.com/office/officeart/2005/8/layout/hierarchy4"/>
    <dgm:cxn modelId="{2F45CE3D-9492-2C40-A9ED-D88E00BE2E67}" type="presParOf" srcId="{942C4215-4519-46DA-9A2A-2B85DB19A180}" destId="{2F722907-2C65-4259-9028-BE7AD60FE92F}" srcOrd="3" destOrd="0" presId="urn:microsoft.com/office/officeart/2005/8/layout/hierarchy4"/>
    <dgm:cxn modelId="{6DDE3AE4-C3C7-8E4D-B744-5B711AF21F84}" type="presParOf" srcId="{942C4215-4519-46DA-9A2A-2B85DB19A180}" destId="{4A79D9E0-9EAA-4E5B-BE45-CAC1D0D9ED71}" srcOrd="4" destOrd="0" presId="urn:microsoft.com/office/officeart/2005/8/layout/hierarchy4"/>
    <dgm:cxn modelId="{19679730-54DC-8446-9DC0-E1CBC78C8963}" type="presParOf" srcId="{4A79D9E0-9EAA-4E5B-BE45-CAC1D0D9ED71}" destId="{84011A27-B680-42DE-A2B3-ACCAF6B82430}" srcOrd="0" destOrd="0" presId="urn:microsoft.com/office/officeart/2005/8/layout/hierarchy4"/>
    <dgm:cxn modelId="{D4ECE114-F559-7B49-8BD9-E4E7BF7F95E1}" type="presParOf" srcId="{4A79D9E0-9EAA-4E5B-BE45-CAC1D0D9ED71}" destId="{90242DB1-FABC-4324-AFB8-99A22CE7058E}"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ADED7EB-94B0-4652-A576-FC9C88E30C38}" type="doc">
      <dgm:prSet loTypeId="urn:microsoft.com/office/officeart/2005/8/layout/list1" loCatId="list" qsTypeId="urn:microsoft.com/office/officeart/2005/8/quickstyle/3d1" qsCatId="3D" csTypeId="urn:microsoft.com/office/officeart/2005/8/colors/accent1_2" csCatId="accent1" phldr="1"/>
      <dgm:spPr/>
      <dgm:t>
        <a:bodyPr/>
        <a:lstStyle/>
        <a:p>
          <a:endParaRPr lang="zh-TW" altLang="en-US"/>
        </a:p>
      </dgm:t>
    </dgm:pt>
    <dgm:pt modelId="{DB2CBB9C-8D17-42F7-9D3F-925D477897A1}">
      <dgm:prSet phldrT="[文字]" custT="1"/>
      <dgm:spPr/>
      <dgm:t>
        <a:bodyPr/>
        <a:lstStyle/>
        <a:p>
          <a:r>
            <a:rPr lang="zh-TW" altLang="en-US" sz="3200" dirty="0">
              <a:latin typeface="標楷體" panose="03000509000000000000" pitchFamily="65" charset="-120"/>
              <a:ea typeface="標楷體" panose="03000509000000000000" pitchFamily="65" charset="-120"/>
            </a:rPr>
            <a:t>家庭年收入</a:t>
          </a:r>
          <a:r>
            <a:rPr lang="en-US" altLang="zh-TW" sz="3200" dirty="0">
              <a:latin typeface="標楷體" panose="03000509000000000000" pitchFamily="65" charset="-120"/>
              <a:ea typeface="標楷體" panose="03000509000000000000" pitchFamily="65" charset="-120"/>
            </a:rPr>
            <a:t>148</a:t>
          </a:r>
          <a:r>
            <a:rPr lang="zh-TW" altLang="en-US" sz="3200" dirty="0">
              <a:latin typeface="標楷體" panose="03000509000000000000" pitchFamily="65" charset="-120"/>
              <a:ea typeface="標楷體" panose="03000509000000000000" pitchFamily="65" charset="-120"/>
            </a:rPr>
            <a:t>萬免學費</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經濟考量、高中</a:t>
          </a:r>
          <a:r>
            <a:rPr lang="en-US" altLang="zh-TW" sz="3200" dirty="0">
              <a:latin typeface="標楷體" panose="03000509000000000000" pitchFamily="65" charset="-120"/>
              <a:ea typeface="標楷體" panose="03000509000000000000" pitchFamily="65" charset="-120"/>
            </a:rPr>
            <a:t>)</a:t>
          </a:r>
          <a:endParaRPr lang="zh-TW" altLang="en-US" sz="3200" dirty="0">
            <a:latin typeface="標楷體" panose="03000509000000000000" pitchFamily="65" charset="-120"/>
            <a:ea typeface="標楷體" panose="03000509000000000000" pitchFamily="65" charset="-120"/>
          </a:endParaRPr>
        </a:p>
      </dgm:t>
    </dgm:pt>
    <dgm:pt modelId="{FAE52A64-9A67-4283-8365-D8CD8B5B21A8}" type="parTrans" cxnId="{71E38F64-2324-40CF-A41A-0782FD56C202}">
      <dgm:prSet/>
      <dgm:spPr/>
      <dgm:t>
        <a:bodyPr/>
        <a:lstStyle/>
        <a:p>
          <a:endParaRPr lang="zh-TW" altLang="en-US">
            <a:latin typeface="標楷體" panose="03000509000000000000" pitchFamily="65" charset="-120"/>
            <a:ea typeface="標楷體" panose="03000509000000000000" pitchFamily="65" charset="-120"/>
          </a:endParaRPr>
        </a:p>
      </dgm:t>
    </dgm:pt>
    <dgm:pt modelId="{B1FDEBCF-F56E-46A1-A6E8-BEAF31FE15DC}" type="sibTrans" cxnId="{71E38F64-2324-40CF-A41A-0782FD56C202}">
      <dgm:prSet/>
      <dgm:spPr/>
      <dgm:t>
        <a:bodyPr/>
        <a:lstStyle/>
        <a:p>
          <a:endParaRPr lang="zh-TW" altLang="en-US">
            <a:latin typeface="標楷體" panose="03000509000000000000" pitchFamily="65" charset="-120"/>
            <a:ea typeface="標楷體" panose="03000509000000000000" pitchFamily="65" charset="-120"/>
          </a:endParaRPr>
        </a:p>
      </dgm:t>
    </dgm:pt>
    <dgm:pt modelId="{801224FE-7EAB-4B59-8732-10876F140393}">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經濟考量</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09E394D7-ECBA-4176-B629-EA812470FFA9}" type="par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48E81043-8753-4F44-A631-49057B5A4768}" type="sibTrans" cxnId="{61666C7B-3D9F-494C-8A48-74373024D134}">
      <dgm:prSet/>
      <dgm:spPr/>
      <dgm:t>
        <a:bodyPr/>
        <a:lstStyle/>
        <a:p>
          <a:endParaRPr lang="zh-TW" altLang="en-US">
            <a:latin typeface="標楷體" panose="03000509000000000000" pitchFamily="65" charset="-120"/>
            <a:ea typeface="標楷體" panose="03000509000000000000" pitchFamily="65" charset="-120"/>
          </a:endParaRPr>
        </a:p>
      </dgm:t>
    </dgm:pt>
    <dgm:pt modelId="{39E0A280-0A8D-422F-8C1D-B337DAF1A354}">
      <dgm:prSet custT="1"/>
      <dgm:spPr/>
      <dgm:t>
        <a:bodyPr/>
        <a:lstStyle/>
        <a:p>
          <a:r>
            <a:rPr lang="zh-TW" altLang="en-US" sz="3200" dirty="0">
              <a:latin typeface="標楷體" panose="03000509000000000000" pitchFamily="65" charset="-120"/>
              <a:ea typeface="標楷體" panose="03000509000000000000" pitchFamily="65" charset="-120"/>
            </a:rPr>
            <a:t>高中職學習扶助</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學習弱勢協助</a:t>
          </a:r>
          <a:r>
            <a:rPr lang="en-US" altLang="zh-TW" sz="3200" dirty="0">
              <a:latin typeface="標楷體" panose="03000509000000000000" pitchFamily="65" charset="-120"/>
              <a:ea typeface="標楷體" panose="03000509000000000000" pitchFamily="65" charset="-120"/>
            </a:rPr>
            <a:t>)</a:t>
          </a:r>
        </a:p>
      </dgm:t>
    </dgm:pt>
    <dgm:pt modelId="{ECF18CA2-7DC7-48AA-B831-284FEDD1F5BE}" type="par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DD040FE0-6A75-41B1-8FA8-5CE2AECDB1CD}" type="sibTrans" cxnId="{08C083F7-8C89-4826-8195-BA5A31DD9CC8}">
      <dgm:prSet/>
      <dgm:spPr/>
      <dgm:t>
        <a:bodyPr/>
        <a:lstStyle/>
        <a:p>
          <a:endParaRPr lang="zh-TW" altLang="en-US">
            <a:latin typeface="標楷體" panose="03000509000000000000" pitchFamily="65" charset="-120"/>
            <a:ea typeface="標楷體" panose="03000509000000000000" pitchFamily="65" charset="-120"/>
          </a:endParaRPr>
        </a:p>
      </dgm:t>
    </dgm:pt>
    <dgm:pt modelId="{4554EC5F-830F-4D87-AE37-EEA18F0C571C}">
      <dgm:prSet custT="1"/>
      <dgm:spPr/>
      <dgm:t>
        <a:bodyPr/>
        <a:lstStyle/>
        <a:p>
          <a:r>
            <a:rPr lang="zh-TW" altLang="en-US" sz="3200" b="1"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dirty="0">
              <a:solidFill>
                <a:srgbClr val="FFFF66"/>
              </a:solidFill>
              <a:latin typeface="標楷體" panose="03000509000000000000" pitchFamily="65" charset="-120"/>
              <a:ea typeface="標楷體" panose="03000509000000000000" pitchFamily="65" charset="-120"/>
            </a:rPr>
            <a:t>(</a:t>
          </a:r>
          <a:r>
            <a:rPr lang="zh-TW" altLang="en-US" sz="3200" b="1" dirty="0">
              <a:solidFill>
                <a:srgbClr val="FFFF66"/>
              </a:solidFill>
              <a:latin typeface="標楷體" panose="03000509000000000000" pitchFamily="65" charset="-120"/>
              <a:ea typeface="標楷體" panose="03000509000000000000" pitchFamily="65" charset="-120"/>
            </a:rPr>
            <a:t>弱勢學生</a:t>
          </a:r>
          <a:r>
            <a:rPr lang="en-US" altLang="zh-TW" sz="3200" b="1" dirty="0">
              <a:solidFill>
                <a:srgbClr val="FFFF66"/>
              </a:solidFill>
              <a:latin typeface="標楷體" panose="03000509000000000000" pitchFamily="65" charset="-120"/>
              <a:ea typeface="標楷體" panose="03000509000000000000" pitchFamily="65" charset="-120"/>
            </a:rPr>
            <a:t>)</a:t>
          </a:r>
        </a:p>
      </dgm:t>
    </dgm:pt>
    <dgm:pt modelId="{A8B4EABD-FE8E-4D1A-BF7A-80F9979CFDB3}" type="par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24B49895-9AE9-4F39-877D-C8BCB82FC8CA}" type="sibTrans" cxnId="{9D94269A-1AB3-4FFD-8A7B-AE3AA21155E1}">
      <dgm:prSet/>
      <dgm:spPr/>
      <dgm:t>
        <a:bodyPr/>
        <a:lstStyle/>
        <a:p>
          <a:endParaRPr lang="zh-TW" altLang="en-US">
            <a:latin typeface="標楷體" panose="03000509000000000000" pitchFamily="65" charset="-120"/>
            <a:ea typeface="標楷體" panose="03000509000000000000" pitchFamily="65" charset="-120"/>
          </a:endParaRPr>
        </a:p>
      </dgm:t>
    </dgm:pt>
    <dgm:pt modelId="{60077154-E3D6-4ADC-8202-B7EAC34EE5F4}" type="pres">
      <dgm:prSet presAssocID="{4ADED7EB-94B0-4652-A576-FC9C88E30C38}" presName="linear" presStyleCnt="0">
        <dgm:presLayoutVars>
          <dgm:dir/>
          <dgm:animLvl val="lvl"/>
          <dgm:resizeHandles val="exact"/>
        </dgm:presLayoutVars>
      </dgm:prSet>
      <dgm:spPr/>
      <dgm:t>
        <a:bodyPr/>
        <a:lstStyle/>
        <a:p>
          <a:endParaRPr lang="zh-TW" altLang="en-US"/>
        </a:p>
      </dgm:t>
    </dgm:pt>
    <dgm:pt modelId="{7E4659E6-899F-4E00-84C2-74C6CFDA8717}" type="pres">
      <dgm:prSet presAssocID="{DB2CBB9C-8D17-42F7-9D3F-925D477897A1}" presName="parentLin" presStyleCnt="0"/>
      <dgm:spPr/>
    </dgm:pt>
    <dgm:pt modelId="{59E8ADE5-32A3-40C5-9D70-F13A96749C9B}" type="pres">
      <dgm:prSet presAssocID="{DB2CBB9C-8D17-42F7-9D3F-925D477897A1}" presName="parentLeftMargin" presStyleLbl="node1" presStyleIdx="0" presStyleCnt="4"/>
      <dgm:spPr/>
      <dgm:t>
        <a:bodyPr/>
        <a:lstStyle/>
        <a:p>
          <a:endParaRPr lang="zh-TW" altLang="en-US"/>
        </a:p>
      </dgm:t>
    </dgm:pt>
    <dgm:pt modelId="{F2CC85A5-3FBB-4E1C-9F47-B722BC455CB0}" type="pres">
      <dgm:prSet presAssocID="{DB2CBB9C-8D17-42F7-9D3F-925D477897A1}" presName="parentText" presStyleLbl="node1" presStyleIdx="0" presStyleCnt="4" custScaleX="142857">
        <dgm:presLayoutVars>
          <dgm:chMax val="0"/>
          <dgm:bulletEnabled val="1"/>
        </dgm:presLayoutVars>
      </dgm:prSet>
      <dgm:spPr/>
      <dgm:t>
        <a:bodyPr/>
        <a:lstStyle/>
        <a:p>
          <a:endParaRPr lang="zh-TW" altLang="en-US"/>
        </a:p>
      </dgm:t>
    </dgm:pt>
    <dgm:pt modelId="{CE73D4CD-3E71-49AA-9774-642800007C4A}" type="pres">
      <dgm:prSet presAssocID="{DB2CBB9C-8D17-42F7-9D3F-925D477897A1}" presName="negativeSpace" presStyleCnt="0"/>
      <dgm:spPr/>
    </dgm:pt>
    <dgm:pt modelId="{8A39D9EF-FF65-4EEB-934F-94E0A8540B3E}" type="pres">
      <dgm:prSet presAssocID="{DB2CBB9C-8D17-42F7-9D3F-925D477897A1}" presName="childText" presStyleLbl="conFgAcc1" presStyleIdx="0" presStyleCnt="4">
        <dgm:presLayoutVars>
          <dgm:bulletEnabled val="1"/>
        </dgm:presLayoutVars>
      </dgm:prSet>
      <dgm:spPr/>
    </dgm:pt>
    <dgm:pt modelId="{4ECE1747-D137-44A4-998E-F01FED2B36CB}" type="pres">
      <dgm:prSet presAssocID="{B1FDEBCF-F56E-46A1-A6E8-BEAF31FE15DC}" presName="spaceBetweenRectangles" presStyleCnt="0"/>
      <dgm:spPr/>
    </dgm:pt>
    <dgm:pt modelId="{3690BF96-E1EB-4513-A51F-ABCD2B8D38E2}" type="pres">
      <dgm:prSet presAssocID="{801224FE-7EAB-4B59-8732-10876F140393}" presName="parentLin" presStyleCnt="0"/>
      <dgm:spPr/>
    </dgm:pt>
    <dgm:pt modelId="{AE68F0E5-5581-4AC3-9E03-A1310ADAE706}" type="pres">
      <dgm:prSet presAssocID="{801224FE-7EAB-4B59-8732-10876F140393}" presName="parentLeftMargin" presStyleLbl="node1" presStyleIdx="0" presStyleCnt="4"/>
      <dgm:spPr/>
      <dgm:t>
        <a:bodyPr/>
        <a:lstStyle/>
        <a:p>
          <a:endParaRPr lang="zh-TW" altLang="en-US"/>
        </a:p>
      </dgm:t>
    </dgm:pt>
    <dgm:pt modelId="{DAB6A2A4-595A-41FF-B2B1-7A9BEE85F55C}" type="pres">
      <dgm:prSet presAssocID="{801224FE-7EAB-4B59-8732-10876F140393}" presName="parentText" presStyleLbl="node1" presStyleIdx="1" presStyleCnt="4" custScaleX="142857">
        <dgm:presLayoutVars>
          <dgm:chMax val="0"/>
          <dgm:bulletEnabled val="1"/>
        </dgm:presLayoutVars>
      </dgm:prSet>
      <dgm:spPr/>
      <dgm:t>
        <a:bodyPr/>
        <a:lstStyle/>
        <a:p>
          <a:endParaRPr lang="zh-TW" altLang="en-US"/>
        </a:p>
      </dgm:t>
    </dgm:pt>
    <dgm:pt modelId="{95CAE227-7833-4D67-825B-046E62356C05}" type="pres">
      <dgm:prSet presAssocID="{801224FE-7EAB-4B59-8732-10876F140393}" presName="negativeSpace" presStyleCnt="0"/>
      <dgm:spPr/>
    </dgm:pt>
    <dgm:pt modelId="{A32AAD09-7620-43E1-8BF8-1B58B9C129F7}" type="pres">
      <dgm:prSet presAssocID="{801224FE-7EAB-4B59-8732-10876F140393}" presName="childText" presStyleLbl="conFgAcc1" presStyleIdx="1" presStyleCnt="4">
        <dgm:presLayoutVars>
          <dgm:bulletEnabled val="1"/>
        </dgm:presLayoutVars>
      </dgm:prSet>
      <dgm:spPr/>
    </dgm:pt>
    <dgm:pt modelId="{E0D40E4D-95FA-4FB6-B009-68EB551A95D9}" type="pres">
      <dgm:prSet presAssocID="{48E81043-8753-4F44-A631-49057B5A4768}" presName="spaceBetweenRectangles" presStyleCnt="0"/>
      <dgm:spPr/>
    </dgm:pt>
    <dgm:pt modelId="{90EE9CD1-E221-49FB-AD3D-AC3BD231EADB}" type="pres">
      <dgm:prSet presAssocID="{39E0A280-0A8D-422F-8C1D-B337DAF1A354}" presName="parentLin" presStyleCnt="0"/>
      <dgm:spPr/>
    </dgm:pt>
    <dgm:pt modelId="{D29D94E1-832E-45F2-947F-B5214CF4C52A}" type="pres">
      <dgm:prSet presAssocID="{39E0A280-0A8D-422F-8C1D-B337DAF1A354}" presName="parentLeftMargin" presStyleLbl="node1" presStyleIdx="1" presStyleCnt="4"/>
      <dgm:spPr/>
      <dgm:t>
        <a:bodyPr/>
        <a:lstStyle/>
        <a:p>
          <a:endParaRPr lang="zh-TW" altLang="en-US"/>
        </a:p>
      </dgm:t>
    </dgm:pt>
    <dgm:pt modelId="{39F4C37F-618F-4C14-9ACE-DF013487D3A8}" type="pres">
      <dgm:prSet presAssocID="{39E0A280-0A8D-422F-8C1D-B337DAF1A354}" presName="parentText" presStyleLbl="node1" presStyleIdx="2" presStyleCnt="4" custScaleX="142857">
        <dgm:presLayoutVars>
          <dgm:chMax val="0"/>
          <dgm:bulletEnabled val="1"/>
        </dgm:presLayoutVars>
      </dgm:prSet>
      <dgm:spPr/>
      <dgm:t>
        <a:bodyPr/>
        <a:lstStyle/>
        <a:p>
          <a:endParaRPr lang="zh-TW" altLang="en-US"/>
        </a:p>
      </dgm:t>
    </dgm:pt>
    <dgm:pt modelId="{663F5BF8-7A6D-49E0-BF0B-26DBEC489CC1}" type="pres">
      <dgm:prSet presAssocID="{39E0A280-0A8D-422F-8C1D-B337DAF1A354}" presName="negativeSpace" presStyleCnt="0"/>
      <dgm:spPr/>
    </dgm:pt>
    <dgm:pt modelId="{CA7A1F4C-41DD-4F58-9267-81004995B169}" type="pres">
      <dgm:prSet presAssocID="{39E0A280-0A8D-422F-8C1D-B337DAF1A354}" presName="childText" presStyleLbl="conFgAcc1" presStyleIdx="2" presStyleCnt="4">
        <dgm:presLayoutVars>
          <dgm:bulletEnabled val="1"/>
        </dgm:presLayoutVars>
      </dgm:prSet>
      <dgm:spPr/>
    </dgm:pt>
    <dgm:pt modelId="{B53883FF-E39C-43C9-9EBF-A82598F9454C}" type="pres">
      <dgm:prSet presAssocID="{DD040FE0-6A75-41B1-8FA8-5CE2AECDB1CD}" presName="spaceBetweenRectangles" presStyleCnt="0"/>
      <dgm:spPr/>
    </dgm:pt>
    <dgm:pt modelId="{F018E7C4-9AA5-4BA1-8B52-66D748E65988}" type="pres">
      <dgm:prSet presAssocID="{4554EC5F-830F-4D87-AE37-EEA18F0C571C}" presName="parentLin" presStyleCnt="0"/>
      <dgm:spPr/>
    </dgm:pt>
    <dgm:pt modelId="{96AFB7FC-63D4-4310-9CA2-7AE70EB94306}" type="pres">
      <dgm:prSet presAssocID="{4554EC5F-830F-4D87-AE37-EEA18F0C571C}" presName="parentLeftMargin" presStyleLbl="node1" presStyleIdx="2" presStyleCnt="4"/>
      <dgm:spPr/>
      <dgm:t>
        <a:bodyPr/>
        <a:lstStyle/>
        <a:p>
          <a:endParaRPr lang="zh-TW" altLang="en-US"/>
        </a:p>
      </dgm:t>
    </dgm:pt>
    <dgm:pt modelId="{9C2D5CD8-E735-4A64-81CC-31F4B92BF390}" type="pres">
      <dgm:prSet presAssocID="{4554EC5F-830F-4D87-AE37-EEA18F0C571C}" presName="parentText" presStyleLbl="node1" presStyleIdx="3" presStyleCnt="4" custScaleX="142857">
        <dgm:presLayoutVars>
          <dgm:chMax val="0"/>
          <dgm:bulletEnabled val="1"/>
        </dgm:presLayoutVars>
      </dgm:prSet>
      <dgm:spPr/>
      <dgm:t>
        <a:bodyPr/>
        <a:lstStyle/>
        <a:p>
          <a:endParaRPr lang="zh-TW" altLang="en-US"/>
        </a:p>
      </dgm:t>
    </dgm:pt>
    <dgm:pt modelId="{A2B1FD45-BB83-470B-9F26-89416A3FE457}" type="pres">
      <dgm:prSet presAssocID="{4554EC5F-830F-4D87-AE37-EEA18F0C571C}" presName="negativeSpace" presStyleCnt="0"/>
      <dgm:spPr/>
    </dgm:pt>
    <dgm:pt modelId="{D5658559-4A64-4808-9C34-005366080D28}" type="pres">
      <dgm:prSet presAssocID="{4554EC5F-830F-4D87-AE37-EEA18F0C571C}" presName="childText" presStyleLbl="conFgAcc1" presStyleIdx="3" presStyleCnt="4">
        <dgm:presLayoutVars>
          <dgm:bulletEnabled val="1"/>
        </dgm:presLayoutVars>
      </dgm:prSet>
      <dgm:spPr/>
    </dgm:pt>
  </dgm:ptLst>
  <dgm:cxnLst>
    <dgm:cxn modelId="{08C083F7-8C89-4826-8195-BA5A31DD9CC8}" srcId="{4ADED7EB-94B0-4652-A576-FC9C88E30C38}" destId="{39E0A280-0A8D-422F-8C1D-B337DAF1A354}" srcOrd="2" destOrd="0" parTransId="{ECF18CA2-7DC7-48AA-B831-284FEDD1F5BE}" sibTransId="{DD040FE0-6A75-41B1-8FA8-5CE2AECDB1CD}"/>
    <dgm:cxn modelId="{100A1B6D-A60F-FF4C-908B-0EB7686547AF}" type="presOf" srcId="{39E0A280-0A8D-422F-8C1D-B337DAF1A354}" destId="{D29D94E1-832E-45F2-947F-B5214CF4C52A}" srcOrd="0" destOrd="0" presId="urn:microsoft.com/office/officeart/2005/8/layout/list1"/>
    <dgm:cxn modelId="{61666C7B-3D9F-494C-8A48-74373024D134}" srcId="{4ADED7EB-94B0-4652-A576-FC9C88E30C38}" destId="{801224FE-7EAB-4B59-8732-10876F140393}" srcOrd="1" destOrd="0" parTransId="{09E394D7-ECBA-4176-B629-EA812470FFA9}" sibTransId="{48E81043-8753-4F44-A631-49057B5A4768}"/>
    <dgm:cxn modelId="{9D94269A-1AB3-4FFD-8A7B-AE3AA21155E1}" srcId="{4ADED7EB-94B0-4652-A576-FC9C88E30C38}" destId="{4554EC5F-830F-4D87-AE37-EEA18F0C571C}" srcOrd="3" destOrd="0" parTransId="{A8B4EABD-FE8E-4D1A-BF7A-80F9979CFDB3}" sibTransId="{24B49895-9AE9-4F39-877D-C8BCB82FC8CA}"/>
    <dgm:cxn modelId="{30EBDDCE-0A97-104A-B262-545D5E5B3600}" type="presOf" srcId="{DB2CBB9C-8D17-42F7-9D3F-925D477897A1}" destId="{59E8ADE5-32A3-40C5-9D70-F13A96749C9B}" srcOrd="0" destOrd="0" presId="urn:microsoft.com/office/officeart/2005/8/layout/list1"/>
    <dgm:cxn modelId="{7997C4E1-A1E3-2F4E-B6FF-94245DD527CA}" type="presOf" srcId="{801224FE-7EAB-4B59-8732-10876F140393}" destId="{DAB6A2A4-595A-41FF-B2B1-7A9BEE85F55C}" srcOrd="1" destOrd="0" presId="urn:microsoft.com/office/officeart/2005/8/layout/list1"/>
    <dgm:cxn modelId="{1240DB0E-8D7A-864C-BFEF-D629E4A2624D}" type="presOf" srcId="{4ADED7EB-94B0-4652-A576-FC9C88E30C38}" destId="{60077154-E3D6-4ADC-8202-B7EAC34EE5F4}" srcOrd="0" destOrd="0" presId="urn:microsoft.com/office/officeart/2005/8/layout/list1"/>
    <dgm:cxn modelId="{71E38F64-2324-40CF-A41A-0782FD56C202}" srcId="{4ADED7EB-94B0-4652-A576-FC9C88E30C38}" destId="{DB2CBB9C-8D17-42F7-9D3F-925D477897A1}" srcOrd="0" destOrd="0" parTransId="{FAE52A64-9A67-4283-8365-D8CD8B5B21A8}" sibTransId="{B1FDEBCF-F56E-46A1-A6E8-BEAF31FE15DC}"/>
    <dgm:cxn modelId="{CF85032D-45B0-E14F-BF37-4C8B1BFE81B5}" type="presOf" srcId="{4554EC5F-830F-4D87-AE37-EEA18F0C571C}" destId="{96AFB7FC-63D4-4310-9CA2-7AE70EB94306}" srcOrd="0" destOrd="0" presId="urn:microsoft.com/office/officeart/2005/8/layout/list1"/>
    <dgm:cxn modelId="{9020CF36-5425-2E45-9E93-E3B1859B2227}" type="presOf" srcId="{39E0A280-0A8D-422F-8C1D-B337DAF1A354}" destId="{39F4C37F-618F-4C14-9ACE-DF013487D3A8}" srcOrd="1" destOrd="0" presId="urn:microsoft.com/office/officeart/2005/8/layout/list1"/>
    <dgm:cxn modelId="{C4BFD063-1656-8A45-AA27-21234DCFA02E}" type="presOf" srcId="{4554EC5F-830F-4D87-AE37-EEA18F0C571C}" destId="{9C2D5CD8-E735-4A64-81CC-31F4B92BF390}" srcOrd="1" destOrd="0" presId="urn:microsoft.com/office/officeart/2005/8/layout/list1"/>
    <dgm:cxn modelId="{C3B455BF-B1AF-A14C-8D06-37752CED7702}" type="presOf" srcId="{DB2CBB9C-8D17-42F7-9D3F-925D477897A1}" destId="{F2CC85A5-3FBB-4E1C-9F47-B722BC455CB0}" srcOrd="1" destOrd="0" presId="urn:microsoft.com/office/officeart/2005/8/layout/list1"/>
    <dgm:cxn modelId="{2A413890-7A7C-D54B-AF09-42D07A526ED8}" type="presOf" srcId="{801224FE-7EAB-4B59-8732-10876F140393}" destId="{AE68F0E5-5581-4AC3-9E03-A1310ADAE706}" srcOrd="0" destOrd="0" presId="urn:microsoft.com/office/officeart/2005/8/layout/list1"/>
    <dgm:cxn modelId="{BC476CAB-E20F-AB41-AFB8-482E314C078A}" type="presParOf" srcId="{60077154-E3D6-4ADC-8202-B7EAC34EE5F4}" destId="{7E4659E6-899F-4E00-84C2-74C6CFDA8717}" srcOrd="0" destOrd="0" presId="urn:microsoft.com/office/officeart/2005/8/layout/list1"/>
    <dgm:cxn modelId="{BC92575E-AC5D-164F-BF59-0BE1BE0EED55}" type="presParOf" srcId="{7E4659E6-899F-4E00-84C2-74C6CFDA8717}" destId="{59E8ADE5-32A3-40C5-9D70-F13A96749C9B}" srcOrd="0" destOrd="0" presId="urn:microsoft.com/office/officeart/2005/8/layout/list1"/>
    <dgm:cxn modelId="{11F88959-EF97-1548-A043-BB43C69917E7}" type="presParOf" srcId="{7E4659E6-899F-4E00-84C2-74C6CFDA8717}" destId="{F2CC85A5-3FBB-4E1C-9F47-B722BC455CB0}" srcOrd="1" destOrd="0" presId="urn:microsoft.com/office/officeart/2005/8/layout/list1"/>
    <dgm:cxn modelId="{C412F257-0B6E-A44A-8348-82710B0D3B61}" type="presParOf" srcId="{60077154-E3D6-4ADC-8202-B7EAC34EE5F4}" destId="{CE73D4CD-3E71-49AA-9774-642800007C4A}" srcOrd="1" destOrd="0" presId="urn:microsoft.com/office/officeart/2005/8/layout/list1"/>
    <dgm:cxn modelId="{66D447AC-94BE-4249-A6FC-C00B52D6CFA3}" type="presParOf" srcId="{60077154-E3D6-4ADC-8202-B7EAC34EE5F4}" destId="{8A39D9EF-FF65-4EEB-934F-94E0A8540B3E}" srcOrd="2" destOrd="0" presId="urn:microsoft.com/office/officeart/2005/8/layout/list1"/>
    <dgm:cxn modelId="{92E72F32-04F2-F542-9415-3F1EA6B35763}" type="presParOf" srcId="{60077154-E3D6-4ADC-8202-B7EAC34EE5F4}" destId="{4ECE1747-D137-44A4-998E-F01FED2B36CB}" srcOrd="3" destOrd="0" presId="urn:microsoft.com/office/officeart/2005/8/layout/list1"/>
    <dgm:cxn modelId="{8D48DAE0-EDC3-904F-90B0-9762C018CBEA}" type="presParOf" srcId="{60077154-E3D6-4ADC-8202-B7EAC34EE5F4}" destId="{3690BF96-E1EB-4513-A51F-ABCD2B8D38E2}" srcOrd="4" destOrd="0" presId="urn:microsoft.com/office/officeart/2005/8/layout/list1"/>
    <dgm:cxn modelId="{43B7E1C2-7683-B34B-97A2-588EDE111A42}" type="presParOf" srcId="{3690BF96-E1EB-4513-A51F-ABCD2B8D38E2}" destId="{AE68F0E5-5581-4AC3-9E03-A1310ADAE706}" srcOrd="0" destOrd="0" presId="urn:microsoft.com/office/officeart/2005/8/layout/list1"/>
    <dgm:cxn modelId="{BA7EB092-77C9-EE46-9EFE-8C024FAED828}" type="presParOf" srcId="{3690BF96-E1EB-4513-A51F-ABCD2B8D38E2}" destId="{DAB6A2A4-595A-41FF-B2B1-7A9BEE85F55C}" srcOrd="1" destOrd="0" presId="urn:microsoft.com/office/officeart/2005/8/layout/list1"/>
    <dgm:cxn modelId="{F5618DEB-12DF-CC4B-9807-7FAA6C256093}" type="presParOf" srcId="{60077154-E3D6-4ADC-8202-B7EAC34EE5F4}" destId="{95CAE227-7833-4D67-825B-046E62356C05}" srcOrd="5" destOrd="0" presId="urn:microsoft.com/office/officeart/2005/8/layout/list1"/>
    <dgm:cxn modelId="{9687A84D-2F18-D14A-8959-1B270EACAE0E}" type="presParOf" srcId="{60077154-E3D6-4ADC-8202-B7EAC34EE5F4}" destId="{A32AAD09-7620-43E1-8BF8-1B58B9C129F7}" srcOrd="6" destOrd="0" presId="urn:microsoft.com/office/officeart/2005/8/layout/list1"/>
    <dgm:cxn modelId="{AACB2D9A-4BF4-7B41-A805-4C6B1BCDA8D4}" type="presParOf" srcId="{60077154-E3D6-4ADC-8202-B7EAC34EE5F4}" destId="{E0D40E4D-95FA-4FB6-B009-68EB551A95D9}" srcOrd="7" destOrd="0" presId="urn:microsoft.com/office/officeart/2005/8/layout/list1"/>
    <dgm:cxn modelId="{335A01CF-E1C4-574C-9625-611A19B4C589}" type="presParOf" srcId="{60077154-E3D6-4ADC-8202-B7EAC34EE5F4}" destId="{90EE9CD1-E221-49FB-AD3D-AC3BD231EADB}" srcOrd="8" destOrd="0" presId="urn:microsoft.com/office/officeart/2005/8/layout/list1"/>
    <dgm:cxn modelId="{3B4BA1D6-67ED-3746-81E3-082547545B56}" type="presParOf" srcId="{90EE9CD1-E221-49FB-AD3D-AC3BD231EADB}" destId="{D29D94E1-832E-45F2-947F-B5214CF4C52A}" srcOrd="0" destOrd="0" presId="urn:microsoft.com/office/officeart/2005/8/layout/list1"/>
    <dgm:cxn modelId="{A2853AE8-CB38-CD43-B564-D821B0606860}" type="presParOf" srcId="{90EE9CD1-E221-49FB-AD3D-AC3BD231EADB}" destId="{39F4C37F-618F-4C14-9ACE-DF013487D3A8}" srcOrd="1" destOrd="0" presId="urn:microsoft.com/office/officeart/2005/8/layout/list1"/>
    <dgm:cxn modelId="{33E7A098-C6A0-5D4C-94FC-D859809DC7B9}" type="presParOf" srcId="{60077154-E3D6-4ADC-8202-B7EAC34EE5F4}" destId="{663F5BF8-7A6D-49E0-BF0B-26DBEC489CC1}" srcOrd="9" destOrd="0" presId="urn:microsoft.com/office/officeart/2005/8/layout/list1"/>
    <dgm:cxn modelId="{F6A8F709-859E-6D43-9C54-D901A418B5EC}" type="presParOf" srcId="{60077154-E3D6-4ADC-8202-B7EAC34EE5F4}" destId="{CA7A1F4C-41DD-4F58-9267-81004995B169}" srcOrd="10" destOrd="0" presId="urn:microsoft.com/office/officeart/2005/8/layout/list1"/>
    <dgm:cxn modelId="{3B14F147-CC03-B741-B4DA-2B69355EC14A}" type="presParOf" srcId="{60077154-E3D6-4ADC-8202-B7EAC34EE5F4}" destId="{B53883FF-E39C-43C9-9EBF-A82598F9454C}" srcOrd="11" destOrd="0" presId="urn:microsoft.com/office/officeart/2005/8/layout/list1"/>
    <dgm:cxn modelId="{12C577FC-00B3-514C-B3A7-DAC248E5ADAC}" type="presParOf" srcId="{60077154-E3D6-4ADC-8202-B7EAC34EE5F4}" destId="{F018E7C4-9AA5-4BA1-8B52-66D748E65988}" srcOrd="12" destOrd="0" presId="urn:microsoft.com/office/officeart/2005/8/layout/list1"/>
    <dgm:cxn modelId="{2F2A971A-E244-3444-BE70-A24A08D65961}" type="presParOf" srcId="{F018E7C4-9AA5-4BA1-8B52-66D748E65988}" destId="{96AFB7FC-63D4-4310-9CA2-7AE70EB94306}" srcOrd="0" destOrd="0" presId="urn:microsoft.com/office/officeart/2005/8/layout/list1"/>
    <dgm:cxn modelId="{3FF27149-BF7F-A547-98F8-83AA4BBD1C51}" type="presParOf" srcId="{F018E7C4-9AA5-4BA1-8B52-66D748E65988}" destId="{9C2D5CD8-E735-4A64-81CC-31F4B92BF390}" srcOrd="1" destOrd="0" presId="urn:microsoft.com/office/officeart/2005/8/layout/list1"/>
    <dgm:cxn modelId="{8659462E-AD50-1D46-B056-008E62675F29}" type="presParOf" srcId="{60077154-E3D6-4ADC-8202-B7EAC34EE5F4}" destId="{A2B1FD45-BB83-470B-9F26-89416A3FE457}" srcOrd="13" destOrd="0" presId="urn:microsoft.com/office/officeart/2005/8/layout/list1"/>
    <dgm:cxn modelId="{706C94D6-9AB4-E849-8A6C-18F22E8B30CA}" type="presParOf" srcId="{60077154-E3D6-4ADC-8202-B7EAC34EE5F4}" destId="{D5658559-4A64-4808-9C34-005366080D2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ADED7EB-94B0-4652-A576-FC9C88E30C38}" type="doc">
      <dgm:prSet loTypeId="urn:microsoft.com/office/officeart/2009/3/layout/StepUpProcess" loCatId="process" qsTypeId="urn:microsoft.com/office/officeart/2005/8/quickstyle/3d3" qsCatId="3D" csTypeId="urn:microsoft.com/office/officeart/2005/8/colors/accent4_2" csCatId="accent4" phldr="1"/>
      <dgm:spPr/>
      <dgm:t>
        <a:bodyPr/>
        <a:lstStyle/>
        <a:p>
          <a:endParaRPr lang="zh-TW" altLang="en-US"/>
        </a:p>
      </dgm:t>
    </dgm:pt>
    <dgm:pt modelId="{DB2CBB9C-8D17-42F7-9D3F-925D477897A1}">
      <dgm:prSet phldrT="[文字]" custT="1"/>
      <dgm:spPr/>
      <dgm:t>
        <a:bodyPr/>
        <a:lstStyle/>
        <a:p>
          <a:pPr algn="l">
            <a:lnSpc>
              <a:spcPts val="4000"/>
            </a:lnSpc>
            <a:spcAft>
              <a:spcPts val="0"/>
            </a:spcAft>
          </a:pPr>
          <a:r>
            <a:rPr lang="zh-TW" altLang="en-US" sz="3600" b="1" dirty="0">
              <a:solidFill>
                <a:schemeClr val="accent3">
                  <a:lumMod val="75000"/>
                </a:schemeClr>
              </a:solidFill>
              <a:latin typeface="微軟正黑體" panose="020B0604030504040204" pitchFamily="34" charset="-120"/>
              <a:ea typeface="微軟正黑體" panose="020B0604030504040204" pitchFamily="34" charset="-120"/>
            </a:rPr>
            <a:t>校本特色</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rPr>
            <a:t>課程特色、師資優良、數位學習等</a:t>
          </a:r>
          <a:r>
            <a:rPr lang="en-US" altLang="zh-TW" sz="2800" b="1" dirty="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zh-TW" altLang="en-US" sz="2800" b="1" dirty="0">
            <a:solidFill>
              <a:schemeClr val="accent2">
                <a:lumMod val="60000"/>
                <a:lumOff val="40000"/>
              </a:schemeClr>
            </a:solidFill>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81822C5E-D318-43B3-95BB-F25F01ADFE1D}">
      <dgm:prSet custT="1"/>
      <dgm:spPr/>
      <dgm:t>
        <a:bodyPr/>
        <a:lstStyle/>
        <a:p>
          <a:pPr algn="l">
            <a:lnSpc>
              <a:spcPts val="4000"/>
            </a:lnSpc>
            <a:spcAft>
              <a:spcPts val="0"/>
            </a:spcAft>
          </a:pPr>
          <a:r>
            <a:rPr lang="zh-TW" altLang="en-US" sz="3600" b="1" dirty="0">
              <a:solidFill>
                <a:srgbClr val="0000FF"/>
              </a:solidFill>
              <a:latin typeface="微軟正黑體" panose="020B0604030504040204" pitchFamily="34" charset="-120"/>
              <a:ea typeface="微軟正黑體" panose="020B0604030504040204" pitchFamily="34" charset="-120"/>
            </a:rPr>
            <a:t>環境因素</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r>
            <a:rPr lang="zh-TW" altLang="en-US" sz="2800" b="1" dirty="0">
              <a:solidFill>
                <a:schemeClr val="tx2">
                  <a:lumMod val="40000"/>
                  <a:lumOff val="60000"/>
                </a:schemeClr>
              </a:solidFill>
              <a:latin typeface="微軟正黑體" panose="020B0604030504040204" pitchFamily="34" charset="-120"/>
              <a:ea typeface="微軟正黑體" panose="020B0604030504040204" pitchFamily="34" charset="-120"/>
            </a:rPr>
            <a:t>交通便利、親生肯定、口碑聲望等</a:t>
          </a:r>
          <a:r>
            <a:rPr lang="en-US" altLang="zh-TW" sz="2800" b="1" dirty="0">
              <a:solidFill>
                <a:schemeClr val="tx2">
                  <a:lumMod val="40000"/>
                  <a:lumOff val="60000"/>
                </a:schemeClr>
              </a:solidFill>
              <a:latin typeface="微軟正黑體" panose="020B0604030504040204" pitchFamily="34" charset="-120"/>
              <a:ea typeface="微軟正黑體" panose="020B0604030504040204" pitchFamily="34" charset="-120"/>
            </a:rPr>
            <a:t>)</a:t>
          </a:r>
        </a:p>
      </dgm:t>
    </dgm:pt>
    <dgm:pt modelId="{032F9FA1-8139-4C8F-9266-3F9D64B4A550}" type="parTrans" cxnId="{7FAB22CB-395F-46B8-8727-5DE0E0E0DCC8}">
      <dgm:prSet/>
      <dgm:spPr/>
      <dgm:t>
        <a:bodyPr/>
        <a:lstStyle/>
        <a:p>
          <a:endParaRPr lang="zh-TW" altLang="en-US">
            <a:latin typeface="Adobe 黑体 Std R" pitchFamily="34" charset="-128"/>
            <a:ea typeface="Adobe 黑体 Std R" pitchFamily="34" charset="-128"/>
          </a:endParaRPr>
        </a:p>
      </dgm:t>
    </dgm:pt>
    <dgm:pt modelId="{01C4D307-2669-4A82-9DAD-CBD6FE545933}" type="sibTrans" cxnId="{7FAB22CB-395F-46B8-8727-5DE0E0E0DCC8}">
      <dgm:prSet/>
      <dgm:spPr/>
      <dgm:t>
        <a:bodyPr/>
        <a:lstStyle/>
        <a:p>
          <a:endParaRPr lang="zh-TW" altLang="en-US">
            <a:latin typeface="Adobe 黑体 Std R" pitchFamily="34" charset="-128"/>
            <a:ea typeface="Adobe 黑体 Std R" pitchFamily="34" charset="-128"/>
          </a:endParaRPr>
        </a:p>
      </dgm:t>
    </dgm:pt>
    <dgm:pt modelId="{BE5BD243-86BF-43AA-82E6-0306A460C592}">
      <dgm:prSet custT="1"/>
      <dgm:spPr/>
      <dgm:t>
        <a:bodyPr/>
        <a:lstStyle/>
        <a:p>
          <a:pPr algn="l">
            <a:lnSpc>
              <a:spcPts val="4000"/>
            </a:lnSpc>
            <a:spcAft>
              <a:spcPts val="0"/>
            </a:spcAft>
          </a:pPr>
          <a:r>
            <a:rPr lang="zh-TW" altLang="en-US" sz="3600" b="1" dirty="0">
              <a:solidFill>
                <a:schemeClr val="accent6">
                  <a:lumMod val="50000"/>
                </a:schemeClr>
              </a:solidFill>
              <a:latin typeface="微軟正黑體" panose="020B0604030504040204" pitchFamily="34" charset="-120"/>
              <a:ea typeface="微軟正黑體" panose="020B0604030504040204" pitchFamily="34" charset="-120"/>
            </a:rPr>
            <a:t>績效表現</a:t>
          </a:r>
          <a: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rPr>
            <a:t/>
          </a:r>
          <a:br>
            <a:rPr lang="en-US" altLang="zh-TW" sz="3600" b="1"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800" b="1" dirty="0">
              <a:solidFill>
                <a:schemeClr val="accent6">
                  <a:lumMod val="75000"/>
                </a:schemeClr>
              </a:solidFill>
              <a:latin typeface="微軟正黑體" panose="020B0604030504040204" pitchFamily="34" charset="-120"/>
              <a:ea typeface="微軟正黑體" panose="020B0604030504040204" pitchFamily="34" charset="-120"/>
            </a:rPr>
            <a:t>多元成效、證照能力、競賽表現等</a:t>
          </a:r>
          <a:r>
            <a:rPr lang="en-US" altLang="zh-TW" sz="2800" b="1" dirty="0">
              <a:solidFill>
                <a:schemeClr val="accent6">
                  <a:lumMod val="75000"/>
                </a:schemeClr>
              </a:solidFill>
              <a:latin typeface="微軟正黑體" panose="020B0604030504040204" pitchFamily="34" charset="-120"/>
              <a:ea typeface="微軟正黑體" panose="020B0604030504040204" pitchFamily="34" charset="-120"/>
            </a:rPr>
            <a:t>)</a:t>
          </a:r>
        </a:p>
      </dgm:t>
    </dgm:pt>
    <dgm:pt modelId="{77AC2CC5-1FFF-4EC7-8755-911C3323A387}" type="parTrans" cxnId="{D3C7C160-0D8D-41A4-BFF7-82F43D15428F}">
      <dgm:prSet/>
      <dgm:spPr/>
      <dgm:t>
        <a:bodyPr/>
        <a:lstStyle/>
        <a:p>
          <a:endParaRPr lang="zh-TW" altLang="en-US"/>
        </a:p>
      </dgm:t>
    </dgm:pt>
    <dgm:pt modelId="{7484FE7E-B6C4-48CB-8542-E575C164FFA2}" type="sibTrans" cxnId="{D3C7C160-0D8D-41A4-BFF7-82F43D15428F}">
      <dgm:prSet/>
      <dgm:spPr/>
      <dgm:t>
        <a:bodyPr/>
        <a:lstStyle/>
        <a:p>
          <a:endParaRPr lang="zh-TW" altLang="en-US"/>
        </a:p>
      </dgm:t>
    </dgm:pt>
    <dgm:pt modelId="{EB814A9B-7D61-40A4-8A4F-6A7E5DD0619E}" type="pres">
      <dgm:prSet presAssocID="{4ADED7EB-94B0-4652-A576-FC9C88E30C38}" presName="rootnode" presStyleCnt="0">
        <dgm:presLayoutVars>
          <dgm:chMax/>
          <dgm:chPref/>
          <dgm:dir/>
          <dgm:animLvl val="lvl"/>
        </dgm:presLayoutVars>
      </dgm:prSet>
      <dgm:spPr/>
      <dgm:t>
        <a:bodyPr/>
        <a:lstStyle/>
        <a:p>
          <a:endParaRPr lang="zh-TW" altLang="en-US"/>
        </a:p>
      </dgm:t>
    </dgm:pt>
    <dgm:pt modelId="{FD6E54DB-CBCE-4E5F-9CD1-8BDC1334D7C2}" type="pres">
      <dgm:prSet presAssocID="{DB2CBB9C-8D17-42F7-9D3F-925D477897A1}" presName="composite" presStyleCnt="0"/>
      <dgm:spPr/>
    </dgm:pt>
    <dgm:pt modelId="{7004D839-17B5-4A48-A489-589329E545D9}" type="pres">
      <dgm:prSet presAssocID="{DB2CBB9C-8D17-42F7-9D3F-925D477897A1}" presName="LShape" presStyleLbl="alignNode1" presStyleIdx="0" presStyleCnt="5"/>
      <dgm:spPr/>
    </dgm:pt>
    <dgm:pt modelId="{96CF2E57-C84E-4D84-B214-2AD5196582AF}" type="pres">
      <dgm:prSet presAssocID="{DB2CBB9C-8D17-42F7-9D3F-925D477897A1}" presName="ParentText" presStyleLbl="revTx" presStyleIdx="0" presStyleCnt="3">
        <dgm:presLayoutVars>
          <dgm:chMax val="0"/>
          <dgm:chPref val="0"/>
          <dgm:bulletEnabled val="1"/>
        </dgm:presLayoutVars>
      </dgm:prSet>
      <dgm:spPr/>
      <dgm:t>
        <a:bodyPr/>
        <a:lstStyle/>
        <a:p>
          <a:endParaRPr lang="zh-TW" altLang="en-US"/>
        </a:p>
      </dgm:t>
    </dgm:pt>
    <dgm:pt modelId="{9F370F9E-925F-486B-883C-3315B759C1AB}" type="pres">
      <dgm:prSet presAssocID="{DB2CBB9C-8D17-42F7-9D3F-925D477897A1}" presName="Triangle" presStyleLbl="alignNode1" presStyleIdx="1" presStyleCnt="5"/>
      <dgm:spPr/>
    </dgm:pt>
    <dgm:pt modelId="{5EAF4917-E830-475F-890B-78528352D534}" type="pres">
      <dgm:prSet presAssocID="{B1FDEBCF-F56E-46A1-A6E8-BEAF31FE15DC}" presName="sibTrans" presStyleCnt="0"/>
      <dgm:spPr/>
    </dgm:pt>
    <dgm:pt modelId="{2904C670-E434-44E1-A666-4E286EAFF29E}" type="pres">
      <dgm:prSet presAssocID="{B1FDEBCF-F56E-46A1-A6E8-BEAF31FE15DC}" presName="space" presStyleCnt="0"/>
      <dgm:spPr/>
    </dgm:pt>
    <dgm:pt modelId="{0A44FECB-7C26-4B1F-B286-23B86971862B}" type="pres">
      <dgm:prSet presAssocID="{81822C5E-D318-43B3-95BB-F25F01ADFE1D}" presName="composite" presStyleCnt="0"/>
      <dgm:spPr/>
    </dgm:pt>
    <dgm:pt modelId="{E0492EAD-44F3-408B-A8D5-AE4EDC03937D}" type="pres">
      <dgm:prSet presAssocID="{81822C5E-D318-43B3-95BB-F25F01ADFE1D}" presName="LShape" presStyleLbl="alignNode1" presStyleIdx="2" presStyleCnt="5"/>
      <dgm:spPr/>
    </dgm:pt>
    <dgm:pt modelId="{E25FD64F-5C2C-4C36-B653-7C45BB18817C}" type="pres">
      <dgm:prSet presAssocID="{81822C5E-D318-43B3-95BB-F25F01ADFE1D}" presName="ParentText" presStyleLbl="revTx" presStyleIdx="1" presStyleCnt="3">
        <dgm:presLayoutVars>
          <dgm:chMax val="0"/>
          <dgm:chPref val="0"/>
          <dgm:bulletEnabled val="1"/>
        </dgm:presLayoutVars>
      </dgm:prSet>
      <dgm:spPr/>
      <dgm:t>
        <a:bodyPr/>
        <a:lstStyle/>
        <a:p>
          <a:endParaRPr lang="zh-TW" altLang="en-US"/>
        </a:p>
      </dgm:t>
    </dgm:pt>
    <dgm:pt modelId="{D52D2CA9-3866-4507-8993-FCD3EF0BB71A}" type="pres">
      <dgm:prSet presAssocID="{81822C5E-D318-43B3-95BB-F25F01ADFE1D}" presName="Triangle" presStyleLbl="alignNode1" presStyleIdx="3" presStyleCnt="5"/>
      <dgm:spPr/>
    </dgm:pt>
    <dgm:pt modelId="{BC0A29E0-0B21-4AA5-8905-F20AF9DE671C}" type="pres">
      <dgm:prSet presAssocID="{01C4D307-2669-4A82-9DAD-CBD6FE545933}" presName="sibTrans" presStyleCnt="0"/>
      <dgm:spPr/>
    </dgm:pt>
    <dgm:pt modelId="{69FFB6E8-D4BB-4BCF-8DA7-0204ECA49619}" type="pres">
      <dgm:prSet presAssocID="{01C4D307-2669-4A82-9DAD-CBD6FE545933}" presName="space" presStyleCnt="0"/>
      <dgm:spPr/>
    </dgm:pt>
    <dgm:pt modelId="{64919EAE-7684-404B-8677-7D6C5C44835F}" type="pres">
      <dgm:prSet presAssocID="{BE5BD243-86BF-43AA-82E6-0306A460C592}" presName="composite" presStyleCnt="0"/>
      <dgm:spPr/>
    </dgm:pt>
    <dgm:pt modelId="{298CE9F6-2814-45A9-9F5E-621CB92E3C76}" type="pres">
      <dgm:prSet presAssocID="{BE5BD243-86BF-43AA-82E6-0306A460C592}" presName="LShape" presStyleLbl="alignNode1" presStyleIdx="4" presStyleCnt="5"/>
      <dgm:spPr/>
    </dgm:pt>
    <dgm:pt modelId="{776B33CE-6091-47B8-B937-42863C72F34D}" type="pres">
      <dgm:prSet presAssocID="{BE5BD243-86BF-43AA-82E6-0306A460C592}" presName="ParentText" presStyleLbl="revTx" presStyleIdx="2" presStyleCnt="3">
        <dgm:presLayoutVars>
          <dgm:chMax val="0"/>
          <dgm:chPref val="0"/>
          <dgm:bulletEnabled val="1"/>
        </dgm:presLayoutVars>
      </dgm:prSet>
      <dgm:spPr/>
      <dgm:t>
        <a:bodyPr/>
        <a:lstStyle/>
        <a:p>
          <a:endParaRPr lang="zh-TW" altLang="en-US"/>
        </a:p>
      </dgm:t>
    </dgm:pt>
  </dgm:ptLst>
  <dgm:cxnLst>
    <dgm:cxn modelId="{8D0B3CDA-974F-4191-ABFA-DB283E74A940}" type="presOf" srcId="{81822C5E-D318-43B3-95BB-F25F01ADFE1D}" destId="{E25FD64F-5C2C-4C36-B653-7C45BB18817C}" srcOrd="0" destOrd="0" presId="urn:microsoft.com/office/officeart/2009/3/layout/StepUpProcess"/>
    <dgm:cxn modelId="{E947FF78-7FC0-4EA4-94A5-A0444019CBAC}" type="presOf" srcId="{4ADED7EB-94B0-4652-A576-FC9C88E30C38}" destId="{EB814A9B-7D61-40A4-8A4F-6A7E5DD0619E}" srcOrd="0" destOrd="0" presId="urn:microsoft.com/office/officeart/2009/3/layout/StepUpProcess"/>
    <dgm:cxn modelId="{7FAB22CB-395F-46B8-8727-5DE0E0E0DCC8}" srcId="{4ADED7EB-94B0-4652-A576-FC9C88E30C38}" destId="{81822C5E-D318-43B3-95BB-F25F01ADFE1D}" srcOrd="1" destOrd="0" parTransId="{032F9FA1-8139-4C8F-9266-3F9D64B4A550}" sibTransId="{01C4D307-2669-4A82-9DAD-CBD6FE545933}"/>
    <dgm:cxn modelId="{D3C7C160-0D8D-41A4-BFF7-82F43D15428F}" srcId="{4ADED7EB-94B0-4652-A576-FC9C88E30C38}" destId="{BE5BD243-86BF-43AA-82E6-0306A460C592}" srcOrd="2" destOrd="0" parTransId="{77AC2CC5-1FFF-4EC7-8755-911C3323A387}" sibTransId="{7484FE7E-B6C4-48CB-8542-E575C164FFA2}"/>
    <dgm:cxn modelId="{9EE09C12-AA66-4B1C-90C2-9264390A6EBF}" type="presOf" srcId="{DB2CBB9C-8D17-42F7-9D3F-925D477897A1}" destId="{96CF2E57-C84E-4D84-B214-2AD5196582AF}" srcOrd="0" destOrd="0" presId="urn:microsoft.com/office/officeart/2009/3/layout/StepUpProcess"/>
    <dgm:cxn modelId="{71E38F64-2324-40CF-A41A-0782FD56C202}" srcId="{4ADED7EB-94B0-4652-A576-FC9C88E30C38}" destId="{DB2CBB9C-8D17-42F7-9D3F-925D477897A1}" srcOrd="0" destOrd="0" parTransId="{FAE52A64-9A67-4283-8365-D8CD8B5B21A8}" sibTransId="{B1FDEBCF-F56E-46A1-A6E8-BEAF31FE15DC}"/>
    <dgm:cxn modelId="{AD0EB6BA-3728-4DC5-A38D-798574CD8E5F}" type="presOf" srcId="{BE5BD243-86BF-43AA-82E6-0306A460C592}" destId="{776B33CE-6091-47B8-B937-42863C72F34D}" srcOrd="0" destOrd="0" presId="urn:microsoft.com/office/officeart/2009/3/layout/StepUpProcess"/>
    <dgm:cxn modelId="{20D1BC5A-5CC9-460C-BFA0-A1816FF98018}" type="presParOf" srcId="{EB814A9B-7D61-40A4-8A4F-6A7E5DD0619E}" destId="{FD6E54DB-CBCE-4E5F-9CD1-8BDC1334D7C2}" srcOrd="0" destOrd="0" presId="urn:microsoft.com/office/officeart/2009/3/layout/StepUpProcess"/>
    <dgm:cxn modelId="{ABF319E8-AACD-44DD-B5CC-94879DD2BF0C}" type="presParOf" srcId="{FD6E54DB-CBCE-4E5F-9CD1-8BDC1334D7C2}" destId="{7004D839-17B5-4A48-A489-589329E545D9}" srcOrd="0" destOrd="0" presId="urn:microsoft.com/office/officeart/2009/3/layout/StepUpProcess"/>
    <dgm:cxn modelId="{89863442-2843-4D63-9AC5-C43FE7BAC7DF}" type="presParOf" srcId="{FD6E54DB-CBCE-4E5F-9CD1-8BDC1334D7C2}" destId="{96CF2E57-C84E-4D84-B214-2AD5196582AF}" srcOrd="1" destOrd="0" presId="urn:microsoft.com/office/officeart/2009/3/layout/StepUpProcess"/>
    <dgm:cxn modelId="{4ADA38F8-8A33-4C96-A042-FC161140D4A2}" type="presParOf" srcId="{FD6E54DB-CBCE-4E5F-9CD1-8BDC1334D7C2}" destId="{9F370F9E-925F-486B-883C-3315B759C1AB}" srcOrd="2" destOrd="0" presId="urn:microsoft.com/office/officeart/2009/3/layout/StepUpProcess"/>
    <dgm:cxn modelId="{B0E26B22-E065-4A6B-9F87-626D6E6B1581}" type="presParOf" srcId="{EB814A9B-7D61-40A4-8A4F-6A7E5DD0619E}" destId="{5EAF4917-E830-475F-890B-78528352D534}" srcOrd="1" destOrd="0" presId="urn:microsoft.com/office/officeart/2009/3/layout/StepUpProcess"/>
    <dgm:cxn modelId="{674B0F9F-74CF-4676-900D-29CDFEED6CCE}" type="presParOf" srcId="{5EAF4917-E830-475F-890B-78528352D534}" destId="{2904C670-E434-44E1-A666-4E286EAFF29E}" srcOrd="0" destOrd="0" presId="urn:microsoft.com/office/officeart/2009/3/layout/StepUpProcess"/>
    <dgm:cxn modelId="{F6C64207-578B-42E9-A5C4-91602278D572}" type="presParOf" srcId="{EB814A9B-7D61-40A4-8A4F-6A7E5DD0619E}" destId="{0A44FECB-7C26-4B1F-B286-23B86971862B}" srcOrd="2" destOrd="0" presId="urn:microsoft.com/office/officeart/2009/3/layout/StepUpProcess"/>
    <dgm:cxn modelId="{10F30298-82BE-417C-A4C6-200F98449C1D}" type="presParOf" srcId="{0A44FECB-7C26-4B1F-B286-23B86971862B}" destId="{E0492EAD-44F3-408B-A8D5-AE4EDC03937D}" srcOrd="0" destOrd="0" presId="urn:microsoft.com/office/officeart/2009/3/layout/StepUpProcess"/>
    <dgm:cxn modelId="{8E7E38DC-0879-4EA8-938E-E871CCAC7535}" type="presParOf" srcId="{0A44FECB-7C26-4B1F-B286-23B86971862B}" destId="{E25FD64F-5C2C-4C36-B653-7C45BB18817C}" srcOrd="1" destOrd="0" presId="urn:microsoft.com/office/officeart/2009/3/layout/StepUpProcess"/>
    <dgm:cxn modelId="{186D4078-D21C-46C5-9B6F-48A518D4CA04}" type="presParOf" srcId="{0A44FECB-7C26-4B1F-B286-23B86971862B}" destId="{D52D2CA9-3866-4507-8993-FCD3EF0BB71A}" srcOrd="2" destOrd="0" presId="urn:microsoft.com/office/officeart/2009/3/layout/StepUpProcess"/>
    <dgm:cxn modelId="{AF4F2201-6D9D-4EDB-AB8D-557651917119}" type="presParOf" srcId="{EB814A9B-7D61-40A4-8A4F-6A7E5DD0619E}" destId="{BC0A29E0-0B21-4AA5-8905-F20AF9DE671C}" srcOrd="3" destOrd="0" presId="urn:microsoft.com/office/officeart/2009/3/layout/StepUpProcess"/>
    <dgm:cxn modelId="{5114E195-6652-4F21-9C73-C1114EEE21C2}" type="presParOf" srcId="{BC0A29E0-0B21-4AA5-8905-F20AF9DE671C}" destId="{69FFB6E8-D4BB-4BCF-8DA7-0204ECA49619}" srcOrd="0" destOrd="0" presId="urn:microsoft.com/office/officeart/2009/3/layout/StepUpProcess"/>
    <dgm:cxn modelId="{A522029E-023C-486A-911C-59B42CF90469}" type="presParOf" srcId="{EB814A9B-7D61-40A4-8A4F-6A7E5DD0619E}" destId="{64919EAE-7684-404B-8677-7D6C5C44835F}" srcOrd="4" destOrd="0" presId="urn:microsoft.com/office/officeart/2009/3/layout/StepUpProcess"/>
    <dgm:cxn modelId="{8F8AF117-CBAB-4D1F-9F09-61308D3DFD72}" type="presParOf" srcId="{64919EAE-7684-404B-8677-7D6C5C44835F}" destId="{298CE9F6-2814-45A9-9F5E-621CB92E3C76}" srcOrd="0" destOrd="0" presId="urn:microsoft.com/office/officeart/2009/3/layout/StepUpProcess"/>
    <dgm:cxn modelId="{8F17CD5E-6248-4982-A8C3-AD9DEB8AA3CA}" type="presParOf" srcId="{64919EAE-7684-404B-8677-7D6C5C44835F}" destId="{776B33CE-6091-47B8-B937-42863C72F34D}"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ADED7EB-94B0-4652-A576-FC9C88E30C38}" type="doc">
      <dgm:prSet loTypeId="urn:microsoft.com/office/officeart/2005/8/layout/process4" loCatId="list" qsTypeId="urn:microsoft.com/office/officeart/2005/8/quickstyle/3d3" qsCatId="3D" csTypeId="urn:microsoft.com/office/officeart/2005/8/colors/colorful4" csCatId="colorful" phldr="1"/>
      <dgm:spPr/>
      <dgm:t>
        <a:bodyPr/>
        <a:lstStyle/>
        <a:p>
          <a:endParaRPr lang="zh-TW" altLang="en-US"/>
        </a:p>
      </dgm:t>
    </dgm:pt>
    <dgm:pt modelId="{DB2CBB9C-8D17-42F7-9D3F-925D477897A1}">
      <dgm:prSet phldrT="[文字]" custT="1"/>
      <dgm:spPr>
        <a:solidFill>
          <a:schemeClr val="accent6">
            <a:lumMod val="75000"/>
          </a:schemeClr>
        </a:solidFill>
      </dgm:spPr>
      <dgm:t>
        <a:bodyPr/>
        <a:lstStyle/>
        <a:p>
          <a:pPr algn="l"/>
          <a:r>
            <a:rPr lang="zh-TW" altLang="en-US" sz="3600" b="1" dirty="0">
              <a:latin typeface="微軟正黑體" panose="020B0604030504040204" pitchFamily="34" charset="-120"/>
              <a:ea typeface="微軟正黑體" panose="020B0604030504040204" pitchFamily="34" charset="-120"/>
            </a:rPr>
            <a:t>繁星推薦</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社區高中職優勢，生涯進路</a:t>
          </a:r>
          <a:r>
            <a:rPr lang="en-US" altLang="zh-TW" sz="3600" b="1" dirty="0">
              <a:latin typeface="微軟正黑體" panose="020B0604030504040204" pitchFamily="34" charset="-120"/>
              <a:ea typeface="微軟正黑體" panose="020B0604030504040204" pitchFamily="34" charset="-120"/>
            </a:rPr>
            <a:t>)</a:t>
          </a:r>
          <a:endParaRPr lang="zh-TW" altLang="en-US" sz="3600" b="1" dirty="0">
            <a:latin typeface="微軟正黑體" panose="020B0604030504040204" pitchFamily="34" charset="-120"/>
            <a:ea typeface="微軟正黑體" panose="020B0604030504040204" pitchFamily="34" charset="-120"/>
          </a:endParaRPr>
        </a:p>
      </dgm:t>
    </dgm:pt>
    <dgm:pt modelId="{FAE52A64-9A67-4283-8365-D8CD8B5B21A8}" type="parTrans" cxnId="{71E38F64-2324-40CF-A41A-0782FD56C202}">
      <dgm:prSet/>
      <dgm:spPr/>
      <dgm:t>
        <a:bodyPr/>
        <a:lstStyle/>
        <a:p>
          <a:endParaRPr lang="zh-TW" altLang="en-US">
            <a:latin typeface="Adobe 黑体 Std R" pitchFamily="34" charset="-128"/>
            <a:ea typeface="Adobe 黑体 Std R" pitchFamily="34" charset="-128"/>
          </a:endParaRPr>
        </a:p>
      </dgm:t>
    </dgm:pt>
    <dgm:pt modelId="{B1FDEBCF-F56E-46A1-A6E8-BEAF31FE15DC}" type="sibTrans" cxnId="{71E38F64-2324-40CF-A41A-0782FD56C202}">
      <dgm:prSet/>
      <dgm:spPr/>
      <dgm:t>
        <a:bodyPr/>
        <a:lstStyle/>
        <a:p>
          <a:endParaRPr lang="zh-TW" altLang="en-US">
            <a:latin typeface="Adobe 黑体 Std R" pitchFamily="34" charset="-128"/>
            <a:ea typeface="Adobe 黑体 Std R" pitchFamily="34" charset="-128"/>
          </a:endParaRPr>
        </a:p>
      </dgm:t>
    </dgm:pt>
    <dgm:pt modelId="{4CA206DE-B563-4DBB-A27B-D716B482F9C2}">
      <dgm:prSet custT="1"/>
      <dgm:spPr>
        <a:solidFill>
          <a:srgbClr val="7030A0"/>
        </a:solidFill>
      </dgm:spPr>
      <dgm:t>
        <a:bodyPr/>
        <a:lstStyle/>
        <a:p>
          <a:pPr algn="l"/>
          <a:r>
            <a:rPr lang="zh-TW" altLang="en-US" sz="3600" b="1" dirty="0">
              <a:latin typeface="微軟正黑體" panose="020B0604030504040204" pitchFamily="34" charset="-120"/>
              <a:ea typeface="微軟正黑體" panose="020B0604030504040204" pitchFamily="34" charset="-120"/>
            </a:rPr>
            <a:t>普通、技術、綜合與單科型</a:t>
          </a:r>
          <a:r>
            <a:rPr lang="en-US" altLang="zh-TW" sz="3600" b="1" dirty="0">
              <a:latin typeface="微軟正黑體" panose="020B0604030504040204" pitchFamily="34" charset="-120"/>
              <a:ea typeface="微軟正黑體" panose="020B0604030504040204" pitchFamily="34" charset="-120"/>
            </a:rPr>
            <a:t>(</a:t>
          </a:r>
          <a:r>
            <a:rPr lang="zh-TW" altLang="en-US" sz="3600" b="1" dirty="0">
              <a:latin typeface="微軟正黑體" panose="020B0604030504040204" pitchFamily="34" charset="-120"/>
              <a:ea typeface="微軟正黑體" panose="020B0604030504040204" pitchFamily="34" charset="-120"/>
            </a:rPr>
            <a:t>生涯進路</a:t>
          </a:r>
          <a:r>
            <a:rPr lang="en-US" altLang="zh-TW" sz="3600" b="1" dirty="0">
              <a:latin typeface="微軟正黑體" panose="020B0604030504040204" pitchFamily="34" charset="-120"/>
              <a:ea typeface="微軟正黑體" panose="020B0604030504040204" pitchFamily="34" charset="-120"/>
            </a:rPr>
            <a:t>)</a:t>
          </a:r>
        </a:p>
      </dgm:t>
    </dgm:pt>
    <dgm:pt modelId="{5BDEEE50-0F84-4022-8D27-EFA926A16AAE}" type="parTrans" cxnId="{209EA311-E362-4E8F-BF4C-ADAD852D747D}">
      <dgm:prSet/>
      <dgm:spPr/>
      <dgm:t>
        <a:bodyPr/>
        <a:lstStyle/>
        <a:p>
          <a:endParaRPr lang="zh-TW" altLang="en-US"/>
        </a:p>
      </dgm:t>
    </dgm:pt>
    <dgm:pt modelId="{2E9D1511-C215-498A-A7CA-747C067B7DE8}" type="sibTrans" cxnId="{209EA311-E362-4E8F-BF4C-ADAD852D747D}">
      <dgm:prSet/>
      <dgm:spPr/>
      <dgm:t>
        <a:bodyPr/>
        <a:lstStyle/>
        <a:p>
          <a:endParaRPr lang="zh-TW" altLang="en-US"/>
        </a:p>
      </dgm:t>
    </dgm:pt>
    <dgm:pt modelId="{1476138C-DD1A-4462-AFCE-5F5FE8B01B41}">
      <dgm:prSet custT="1"/>
      <dgm:spPr>
        <a:solidFill>
          <a:schemeClr val="bg2">
            <a:lumMod val="10000"/>
          </a:schemeClr>
        </a:solidFill>
      </dgm:spPr>
      <dgm:t>
        <a:bodyPr/>
        <a:lstStyle/>
        <a:p>
          <a:pPr algn="l"/>
          <a:r>
            <a:rPr lang="zh-TW" altLang="en-US" sz="3600" b="0" dirty="0">
              <a:latin typeface="微軟正黑體" panose="020B0604030504040204" pitchFamily="34" charset="-120"/>
              <a:ea typeface="微軟正黑體" panose="020B0604030504040204" pitchFamily="34" charset="-120"/>
            </a:rPr>
            <a:t>大專院校申請</a:t>
          </a:r>
          <a:r>
            <a:rPr lang="en-US" altLang="zh-TW" sz="3600" b="0" dirty="0">
              <a:latin typeface="微軟正黑體" panose="020B0604030504040204" pitchFamily="34" charset="-120"/>
              <a:ea typeface="微軟正黑體" panose="020B0604030504040204" pitchFamily="34" charset="-120"/>
            </a:rPr>
            <a:t>(</a:t>
          </a:r>
          <a:r>
            <a:rPr lang="zh-TW" altLang="en-US" sz="3600" b="0" dirty="0">
              <a:latin typeface="微軟正黑體" panose="020B0604030504040204" pitchFamily="34" charset="-120"/>
              <a:ea typeface="微軟正黑體" panose="020B0604030504040204" pitchFamily="34" charset="-120"/>
            </a:rPr>
            <a:t>甄選</a:t>
          </a:r>
          <a:r>
            <a:rPr lang="en-US" altLang="zh-TW" sz="3600" b="0" dirty="0">
              <a:latin typeface="微軟正黑體" panose="020B0604030504040204" pitchFamily="34" charset="-120"/>
              <a:ea typeface="微軟正黑體" panose="020B0604030504040204" pitchFamily="34" charset="-120"/>
            </a:rPr>
            <a:t>)</a:t>
          </a:r>
          <a:r>
            <a:rPr lang="zh-TW" altLang="en-US" sz="3600" b="0" dirty="0">
              <a:latin typeface="微軟正黑體" panose="020B0604030504040204" pitchFamily="34" charset="-120"/>
              <a:ea typeface="微軟正黑體" panose="020B0604030504040204" pitchFamily="34" charset="-120"/>
            </a:rPr>
            <a:t>入學</a:t>
          </a:r>
          <a:r>
            <a:rPr lang="en-US" altLang="zh-TW" sz="3600" b="0" dirty="0">
              <a:latin typeface="微軟正黑體" panose="020B0604030504040204" pitchFamily="34" charset="-120"/>
              <a:ea typeface="微軟正黑體" panose="020B0604030504040204" pitchFamily="34" charset="-120"/>
            </a:rPr>
            <a:t>(</a:t>
          </a:r>
          <a:r>
            <a:rPr lang="zh-TW" altLang="en-US" sz="3600" b="0" dirty="0">
              <a:latin typeface="微軟正黑體" panose="020B0604030504040204" pitchFamily="34" charset="-120"/>
              <a:ea typeface="微軟正黑體" panose="020B0604030504040204" pitchFamily="34" charset="-120"/>
            </a:rPr>
            <a:t>優良表現</a:t>
          </a:r>
          <a:r>
            <a:rPr lang="en-US" altLang="zh-TW" sz="3600" b="0" dirty="0">
              <a:latin typeface="微軟正黑體" panose="020B0604030504040204" pitchFamily="34" charset="-120"/>
              <a:ea typeface="微軟正黑體" panose="020B0604030504040204" pitchFamily="34" charset="-120"/>
            </a:rPr>
            <a:t>)</a:t>
          </a:r>
        </a:p>
      </dgm:t>
    </dgm:pt>
    <dgm:pt modelId="{26D083D8-CDFD-4C43-94D6-ACDEC55AC8E2}" type="parTrans" cxnId="{80D6EAEC-4FE6-4D20-840F-DD137F4CDD3C}">
      <dgm:prSet/>
      <dgm:spPr/>
      <dgm:t>
        <a:bodyPr/>
        <a:lstStyle/>
        <a:p>
          <a:endParaRPr lang="zh-TW" altLang="en-US"/>
        </a:p>
      </dgm:t>
    </dgm:pt>
    <dgm:pt modelId="{CBCD3718-44DE-4FA0-B688-285ED2444CDC}" type="sibTrans" cxnId="{80D6EAEC-4FE6-4D20-840F-DD137F4CDD3C}">
      <dgm:prSet/>
      <dgm:spPr/>
      <dgm:t>
        <a:bodyPr/>
        <a:lstStyle/>
        <a:p>
          <a:endParaRPr lang="zh-TW" altLang="en-US"/>
        </a:p>
      </dgm:t>
    </dgm:pt>
    <dgm:pt modelId="{13DBDE9C-C18B-4EAD-A486-ECBC920B01F9}" type="pres">
      <dgm:prSet presAssocID="{4ADED7EB-94B0-4652-A576-FC9C88E30C38}" presName="Name0" presStyleCnt="0">
        <dgm:presLayoutVars>
          <dgm:dir/>
          <dgm:animLvl val="lvl"/>
          <dgm:resizeHandles val="exact"/>
        </dgm:presLayoutVars>
      </dgm:prSet>
      <dgm:spPr/>
      <dgm:t>
        <a:bodyPr/>
        <a:lstStyle/>
        <a:p>
          <a:endParaRPr lang="zh-TW" altLang="en-US"/>
        </a:p>
      </dgm:t>
    </dgm:pt>
    <dgm:pt modelId="{B0C52C4B-F2D3-42AC-B74D-4673BCD66945}" type="pres">
      <dgm:prSet presAssocID="{1476138C-DD1A-4462-AFCE-5F5FE8B01B41}" presName="boxAndChildren" presStyleCnt="0"/>
      <dgm:spPr/>
    </dgm:pt>
    <dgm:pt modelId="{69C89893-C9FB-4CC3-8C64-194528DA107F}" type="pres">
      <dgm:prSet presAssocID="{1476138C-DD1A-4462-AFCE-5F5FE8B01B41}" presName="parentTextBox" presStyleLbl="node1" presStyleIdx="0" presStyleCnt="3"/>
      <dgm:spPr/>
      <dgm:t>
        <a:bodyPr/>
        <a:lstStyle/>
        <a:p>
          <a:endParaRPr lang="zh-TW" altLang="en-US"/>
        </a:p>
      </dgm:t>
    </dgm:pt>
    <dgm:pt modelId="{826F46FB-7199-4F8E-9239-6BFB9066B825}" type="pres">
      <dgm:prSet presAssocID="{2E9D1511-C215-498A-A7CA-747C067B7DE8}" presName="sp" presStyleCnt="0"/>
      <dgm:spPr/>
    </dgm:pt>
    <dgm:pt modelId="{DDACA942-8785-4ED1-8D3A-CFE99464D771}" type="pres">
      <dgm:prSet presAssocID="{4CA206DE-B563-4DBB-A27B-D716B482F9C2}" presName="arrowAndChildren" presStyleCnt="0"/>
      <dgm:spPr/>
    </dgm:pt>
    <dgm:pt modelId="{501A2EA7-72F7-473D-8080-1C042E6E4743}" type="pres">
      <dgm:prSet presAssocID="{4CA206DE-B563-4DBB-A27B-D716B482F9C2}" presName="parentTextArrow" presStyleLbl="node1" presStyleIdx="1" presStyleCnt="3"/>
      <dgm:spPr/>
      <dgm:t>
        <a:bodyPr/>
        <a:lstStyle/>
        <a:p>
          <a:endParaRPr lang="zh-TW" altLang="en-US"/>
        </a:p>
      </dgm:t>
    </dgm:pt>
    <dgm:pt modelId="{5D31EE75-32FA-42A4-9B5B-1974BC2381C4}" type="pres">
      <dgm:prSet presAssocID="{B1FDEBCF-F56E-46A1-A6E8-BEAF31FE15DC}" presName="sp" presStyleCnt="0"/>
      <dgm:spPr/>
    </dgm:pt>
    <dgm:pt modelId="{3BD19877-0366-467C-9D66-D2FCD947CC42}" type="pres">
      <dgm:prSet presAssocID="{DB2CBB9C-8D17-42F7-9D3F-925D477897A1}" presName="arrowAndChildren" presStyleCnt="0"/>
      <dgm:spPr/>
    </dgm:pt>
    <dgm:pt modelId="{1AAA6ED5-A95C-4A71-A454-9A113E12F725}" type="pres">
      <dgm:prSet presAssocID="{DB2CBB9C-8D17-42F7-9D3F-925D477897A1}" presName="parentTextArrow" presStyleLbl="node1" presStyleIdx="2" presStyleCnt="3"/>
      <dgm:spPr/>
      <dgm:t>
        <a:bodyPr/>
        <a:lstStyle/>
        <a:p>
          <a:endParaRPr lang="zh-TW" altLang="en-US"/>
        </a:p>
      </dgm:t>
    </dgm:pt>
  </dgm:ptLst>
  <dgm:cxnLst>
    <dgm:cxn modelId="{71CB5E29-7528-5B4E-866B-8018CD6B89B1}" type="presOf" srcId="{4CA206DE-B563-4DBB-A27B-D716B482F9C2}" destId="{501A2EA7-72F7-473D-8080-1C042E6E4743}" srcOrd="0" destOrd="0" presId="urn:microsoft.com/office/officeart/2005/8/layout/process4"/>
    <dgm:cxn modelId="{EE55F762-ADCC-814B-BA75-7245D16D1BAC}" type="presOf" srcId="{1476138C-DD1A-4462-AFCE-5F5FE8B01B41}" destId="{69C89893-C9FB-4CC3-8C64-194528DA107F}" srcOrd="0" destOrd="0" presId="urn:microsoft.com/office/officeart/2005/8/layout/process4"/>
    <dgm:cxn modelId="{EDE79D36-2F37-9C40-A61C-FDC3452D0071}" type="presOf" srcId="{DB2CBB9C-8D17-42F7-9D3F-925D477897A1}" destId="{1AAA6ED5-A95C-4A71-A454-9A113E12F725}" srcOrd="0" destOrd="0" presId="urn:microsoft.com/office/officeart/2005/8/layout/process4"/>
    <dgm:cxn modelId="{71E38F64-2324-40CF-A41A-0782FD56C202}" srcId="{4ADED7EB-94B0-4652-A576-FC9C88E30C38}" destId="{DB2CBB9C-8D17-42F7-9D3F-925D477897A1}" srcOrd="0" destOrd="0" parTransId="{FAE52A64-9A67-4283-8365-D8CD8B5B21A8}" sibTransId="{B1FDEBCF-F56E-46A1-A6E8-BEAF31FE15DC}"/>
    <dgm:cxn modelId="{C1C72335-F794-014F-B434-E6F4B9766B6D}" type="presOf" srcId="{4ADED7EB-94B0-4652-A576-FC9C88E30C38}" destId="{13DBDE9C-C18B-4EAD-A486-ECBC920B01F9}" srcOrd="0" destOrd="0" presId="urn:microsoft.com/office/officeart/2005/8/layout/process4"/>
    <dgm:cxn modelId="{80D6EAEC-4FE6-4D20-840F-DD137F4CDD3C}" srcId="{4ADED7EB-94B0-4652-A576-FC9C88E30C38}" destId="{1476138C-DD1A-4462-AFCE-5F5FE8B01B41}" srcOrd="2" destOrd="0" parTransId="{26D083D8-CDFD-4C43-94D6-ACDEC55AC8E2}" sibTransId="{CBCD3718-44DE-4FA0-B688-285ED2444CDC}"/>
    <dgm:cxn modelId="{209EA311-E362-4E8F-BF4C-ADAD852D747D}" srcId="{4ADED7EB-94B0-4652-A576-FC9C88E30C38}" destId="{4CA206DE-B563-4DBB-A27B-D716B482F9C2}" srcOrd="1" destOrd="0" parTransId="{5BDEEE50-0F84-4022-8D27-EFA926A16AAE}" sibTransId="{2E9D1511-C215-498A-A7CA-747C067B7DE8}"/>
    <dgm:cxn modelId="{5F675787-6A5C-0E40-9642-7DCABA697004}" type="presParOf" srcId="{13DBDE9C-C18B-4EAD-A486-ECBC920B01F9}" destId="{B0C52C4B-F2D3-42AC-B74D-4673BCD66945}" srcOrd="0" destOrd="0" presId="urn:microsoft.com/office/officeart/2005/8/layout/process4"/>
    <dgm:cxn modelId="{8D409B21-05A6-CA47-8AB6-E22CDF7525AC}" type="presParOf" srcId="{B0C52C4B-F2D3-42AC-B74D-4673BCD66945}" destId="{69C89893-C9FB-4CC3-8C64-194528DA107F}" srcOrd="0" destOrd="0" presId="urn:microsoft.com/office/officeart/2005/8/layout/process4"/>
    <dgm:cxn modelId="{4877E863-DCF6-274C-B260-A56A61304350}" type="presParOf" srcId="{13DBDE9C-C18B-4EAD-A486-ECBC920B01F9}" destId="{826F46FB-7199-4F8E-9239-6BFB9066B825}" srcOrd="1" destOrd="0" presId="urn:microsoft.com/office/officeart/2005/8/layout/process4"/>
    <dgm:cxn modelId="{6D069A0F-88ED-F040-A204-0293B6E0B051}" type="presParOf" srcId="{13DBDE9C-C18B-4EAD-A486-ECBC920B01F9}" destId="{DDACA942-8785-4ED1-8D3A-CFE99464D771}" srcOrd="2" destOrd="0" presId="urn:microsoft.com/office/officeart/2005/8/layout/process4"/>
    <dgm:cxn modelId="{77ABD234-41C4-3F49-A8F2-83F823F52F87}" type="presParOf" srcId="{DDACA942-8785-4ED1-8D3A-CFE99464D771}" destId="{501A2EA7-72F7-473D-8080-1C042E6E4743}" srcOrd="0" destOrd="0" presId="urn:microsoft.com/office/officeart/2005/8/layout/process4"/>
    <dgm:cxn modelId="{BAF6A8E9-C2B4-8944-9B80-2D8B70E3CA5A}" type="presParOf" srcId="{13DBDE9C-C18B-4EAD-A486-ECBC920B01F9}" destId="{5D31EE75-32FA-42A4-9B5B-1974BC2381C4}" srcOrd="3" destOrd="0" presId="urn:microsoft.com/office/officeart/2005/8/layout/process4"/>
    <dgm:cxn modelId="{43DCB284-4B87-FA4A-87C3-1D69FDC58A21}" type="presParOf" srcId="{13DBDE9C-C18B-4EAD-A486-ECBC920B01F9}" destId="{3BD19877-0366-467C-9D66-D2FCD947CC42}" srcOrd="4" destOrd="0" presId="urn:microsoft.com/office/officeart/2005/8/layout/process4"/>
    <dgm:cxn modelId="{2ADC7A37-EEF6-FB46-B644-E2F73FDC8C89}" type="presParOf" srcId="{3BD19877-0366-467C-9D66-D2FCD947CC42}" destId="{1AAA6ED5-A95C-4A71-A454-9A113E12F72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75A298C-76B9-D24D-9BA1-39AD2363A854}" type="doc">
      <dgm:prSet loTypeId="urn:microsoft.com/office/officeart/2005/8/layout/list1" loCatId="" qsTypeId="urn:microsoft.com/office/officeart/2005/8/quickstyle/simple4" qsCatId="simple" csTypeId="urn:microsoft.com/office/officeart/2005/8/colors/colorful1" csCatId="colorful" phldr="1"/>
      <dgm:spPr/>
      <dgm:t>
        <a:bodyPr/>
        <a:lstStyle/>
        <a:p>
          <a:endParaRPr lang="zh-TW" altLang="en-US"/>
        </a:p>
      </dgm:t>
    </dgm:pt>
    <dgm:pt modelId="{9160E765-13B7-6348-B87B-D3ACB2F80C9E}">
      <dgm:prSet phldrT="[文字]" custT="1"/>
      <dgm:spPr/>
      <dgm:t>
        <a:bodyPr/>
        <a:lstStyle/>
        <a:p>
          <a:pPr algn="ctr"/>
          <a:r>
            <a:rPr lang="zh-TW" altLang="en-US" sz="2400" dirty="0">
              <a:latin typeface="微軟正黑體" panose="020B0604030504040204" pitchFamily="34" charset="-120"/>
              <a:ea typeface="微軟正黑體" panose="020B0604030504040204" pitchFamily="34" charset="-120"/>
              <a:cs typeface="Apple LiGothic Medium"/>
            </a:rPr>
            <a:t>校長篇</a:t>
          </a:r>
        </a:p>
      </dgm:t>
    </dgm:pt>
    <dgm:pt modelId="{E78FA28B-8E98-FE4A-9891-1F8D89226720}" type="parTrans" cxnId="{B88A081F-C605-A245-82C4-D42F4B0EAF5C}">
      <dgm:prSet/>
      <dgm:spPr/>
      <dgm:t>
        <a:bodyPr/>
        <a:lstStyle/>
        <a:p>
          <a:pPr algn="ctr"/>
          <a:endParaRPr lang="zh-TW" altLang="en-US" sz="2400">
            <a:latin typeface="微軟正黑體" panose="020B0604030504040204" pitchFamily="34" charset="-120"/>
            <a:ea typeface="微軟正黑體" panose="020B0604030504040204" pitchFamily="34" charset="-120"/>
            <a:cs typeface="Apple LiGothic Medium"/>
          </a:endParaRPr>
        </a:p>
      </dgm:t>
    </dgm:pt>
    <dgm:pt modelId="{3DCF066D-D984-744E-9ACD-7A273DEED5EC}" type="sibTrans" cxnId="{B88A081F-C605-A245-82C4-D42F4B0EAF5C}">
      <dgm:prSet/>
      <dgm:spPr/>
      <dgm:t>
        <a:bodyPr/>
        <a:lstStyle/>
        <a:p>
          <a:pPr algn="ctr"/>
          <a:endParaRPr lang="zh-TW" altLang="en-US" sz="2400">
            <a:latin typeface="微軟正黑體" panose="020B0604030504040204" pitchFamily="34" charset="-120"/>
            <a:ea typeface="微軟正黑體" panose="020B0604030504040204" pitchFamily="34" charset="-120"/>
            <a:cs typeface="Apple LiGothic Medium"/>
          </a:endParaRPr>
        </a:p>
      </dgm:t>
    </dgm:pt>
    <dgm:pt modelId="{3EF2CF63-7FCC-C64F-BA83-65841EFA9AE0}">
      <dgm:prSet phldrT="[文字]" custT="1"/>
      <dgm:spPr/>
      <dgm:t>
        <a:bodyPr/>
        <a:lstStyle/>
        <a:p>
          <a:pPr algn="ctr"/>
          <a:r>
            <a:rPr lang="zh-TW" altLang="en-US" sz="2400" dirty="0">
              <a:latin typeface="微軟正黑體" panose="020B0604030504040204" pitchFamily="34" charset="-120"/>
              <a:ea typeface="微軟正黑體" panose="020B0604030504040204" pitchFamily="34" charset="-120"/>
              <a:cs typeface="Apple LiGothic Medium"/>
            </a:rPr>
            <a:t>教師篇</a:t>
          </a:r>
        </a:p>
      </dgm:t>
    </dgm:pt>
    <dgm:pt modelId="{D20B5DED-CEF3-9D43-8680-2F17B4BBA4A6}" type="parTrans" cxnId="{97940F10-BCB1-B245-BB48-EA238FED87DF}">
      <dgm:prSet/>
      <dgm:spPr/>
      <dgm:t>
        <a:bodyPr/>
        <a:lstStyle/>
        <a:p>
          <a:pPr algn="ctr"/>
          <a:endParaRPr lang="zh-TW" altLang="en-US" sz="2400">
            <a:latin typeface="微軟正黑體" panose="020B0604030504040204" pitchFamily="34" charset="-120"/>
            <a:ea typeface="微軟正黑體" panose="020B0604030504040204" pitchFamily="34" charset="-120"/>
            <a:cs typeface="Apple LiGothic Medium"/>
          </a:endParaRPr>
        </a:p>
      </dgm:t>
    </dgm:pt>
    <dgm:pt modelId="{F82FD668-D59F-1B48-9ADC-445FF0B02244}" type="sibTrans" cxnId="{97940F10-BCB1-B245-BB48-EA238FED87DF}">
      <dgm:prSet/>
      <dgm:spPr/>
      <dgm:t>
        <a:bodyPr/>
        <a:lstStyle/>
        <a:p>
          <a:pPr algn="ctr"/>
          <a:endParaRPr lang="zh-TW" altLang="en-US" sz="2400">
            <a:latin typeface="微軟正黑體" panose="020B0604030504040204" pitchFamily="34" charset="-120"/>
            <a:ea typeface="微軟正黑體" panose="020B0604030504040204" pitchFamily="34" charset="-120"/>
            <a:cs typeface="Apple LiGothic Medium"/>
          </a:endParaRPr>
        </a:p>
      </dgm:t>
    </dgm:pt>
    <dgm:pt modelId="{6B0B4ED0-3D02-B041-AEB5-436FDEE743CA}">
      <dgm:prSet phldrT="[文字]" custT="1"/>
      <dgm:spPr/>
      <dgm:t>
        <a:bodyPr/>
        <a:lstStyle/>
        <a:p>
          <a:pPr algn="ctr"/>
          <a:r>
            <a:rPr lang="zh-TW" altLang="en-US" sz="2400" dirty="0">
              <a:latin typeface="微軟正黑體" panose="020B0604030504040204" pitchFamily="34" charset="-120"/>
              <a:ea typeface="微軟正黑體" panose="020B0604030504040204" pitchFamily="34" charset="-120"/>
              <a:cs typeface="Apple LiGothic Medium"/>
            </a:rPr>
            <a:t>學生篇</a:t>
          </a:r>
        </a:p>
      </dgm:t>
    </dgm:pt>
    <dgm:pt modelId="{DD076489-35E7-0C4B-957C-414D0264A93E}" type="parTrans" cxnId="{FAA1100C-2B5A-954D-A27B-1F9DFD858377}">
      <dgm:prSet/>
      <dgm:spPr/>
      <dgm:t>
        <a:bodyPr/>
        <a:lstStyle/>
        <a:p>
          <a:pPr algn="ctr"/>
          <a:endParaRPr lang="zh-TW" altLang="en-US" sz="2400">
            <a:latin typeface="微軟正黑體" panose="020B0604030504040204" pitchFamily="34" charset="-120"/>
            <a:ea typeface="微軟正黑體" panose="020B0604030504040204" pitchFamily="34" charset="-120"/>
            <a:cs typeface="Apple LiGothic Medium"/>
          </a:endParaRPr>
        </a:p>
      </dgm:t>
    </dgm:pt>
    <dgm:pt modelId="{F40E940E-E33F-E548-A9CC-3B23C0856FFF}" type="sibTrans" cxnId="{FAA1100C-2B5A-954D-A27B-1F9DFD858377}">
      <dgm:prSet/>
      <dgm:spPr/>
      <dgm:t>
        <a:bodyPr/>
        <a:lstStyle/>
        <a:p>
          <a:pPr algn="ctr"/>
          <a:endParaRPr lang="zh-TW" altLang="en-US" sz="2400">
            <a:latin typeface="微軟正黑體" panose="020B0604030504040204" pitchFamily="34" charset="-120"/>
            <a:ea typeface="微軟正黑體" panose="020B0604030504040204" pitchFamily="34" charset="-120"/>
            <a:cs typeface="Apple LiGothic Medium"/>
          </a:endParaRPr>
        </a:p>
      </dgm:t>
    </dgm:pt>
    <dgm:pt modelId="{DFA62DC5-EA6C-094A-8EFE-257831068415}">
      <dgm:prSet custT="1"/>
      <dgm:spPr/>
      <dgm:t>
        <a:bodyPr/>
        <a:lstStyle/>
        <a:p>
          <a:pPr algn="ctr"/>
          <a:r>
            <a:rPr lang="zh-TW" altLang="en-US" sz="2400" dirty="0">
              <a:latin typeface="微軟正黑體" panose="020B0604030504040204" pitchFamily="34" charset="-120"/>
              <a:ea typeface="微軟正黑體" panose="020B0604030504040204" pitchFamily="34" charset="-120"/>
              <a:cs typeface="Apple LiGothic Medium"/>
            </a:rPr>
            <a:t>家長篇</a:t>
          </a:r>
        </a:p>
      </dgm:t>
    </dgm:pt>
    <dgm:pt modelId="{C183C9C1-93D4-3747-B6B5-D34AB9C96A85}" type="parTrans" cxnId="{41AECD08-5FD6-4945-AB2E-5ED5B39EA053}">
      <dgm:prSet/>
      <dgm:spPr/>
      <dgm:t>
        <a:bodyPr/>
        <a:lstStyle/>
        <a:p>
          <a:pPr algn="ctr"/>
          <a:endParaRPr lang="zh-TW" altLang="en-US" sz="2400">
            <a:latin typeface="微軟正黑體" panose="020B0604030504040204" pitchFamily="34" charset="-120"/>
            <a:ea typeface="微軟正黑體" panose="020B0604030504040204" pitchFamily="34" charset="-120"/>
            <a:cs typeface="Apple LiGothic Medium"/>
          </a:endParaRPr>
        </a:p>
      </dgm:t>
    </dgm:pt>
    <dgm:pt modelId="{F149B6E4-FB5B-C645-A19C-F72CF901D854}" type="sibTrans" cxnId="{41AECD08-5FD6-4945-AB2E-5ED5B39EA053}">
      <dgm:prSet/>
      <dgm:spPr/>
      <dgm:t>
        <a:bodyPr/>
        <a:lstStyle/>
        <a:p>
          <a:pPr algn="ctr"/>
          <a:endParaRPr lang="zh-TW" altLang="en-US" sz="2400">
            <a:latin typeface="微軟正黑體" panose="020B0604030504040204" pitchFamily="34" charset="-120"/>
            <a:ea typeface="微軟正黑體" panose="020B0604030504040204" pitchFamily="34" charset="-120"/>
            <a:cs typeface="Apple LiGothic Medium"/>
          </a:endParaRPr>
        </a:p>
      </dgm:t>
    </dgm:pt>
    <dgm:pt modelId="{39941B90-44F4-6F44-8513-89D06C5343C3}">
      <dgm:prSet custT="1"/>
      <dgm:spPr/>
      <dgm:t>
        <a:bodyPr/>
        <a:lstStyle/>
        <a:p>
          <a:pPr algn="ctr"/>
          <a:r>
            <a:rPr lang="zh-TW" altLang="en-US" sz="2400" dirty="0">
              <a:latin typeface="微軟正黑體" panose="020B0604030504040204" pitchFamily="34" charset="-120"/>
              <a:ea typeface="微軟正黑體" panose="020B0604030504040204" pitchFamily="34" charset="-120"/>
              <a:cs typeface="Apple LiGothic Medium"/>
            </a:rPr>
            <a:t>其他篇</a:t>
          </a:r>
        </a:p>
      </dgm:t>
    </dgm:pt>
    <dgm:pt modelId="{5D81AE23-D163-5649-8DAB-19BFB14F97C3}" type="parTrans" cxnId="{3FBC4F7A-3A8B-5246-A7B0-FF16A7245C36}">
      <dgm:prSet/>
      <dgm:spPr/>
      <dgm:t>
        <a:bodyPr/>
        <a:lstStyle/>
        <a:p>
          <a:pPr algn="ctr"/>
          <a:endParaRPr lang="zh-TW" altLang="en-US" sz="2400">
            <a:latin typeface="微軟正黑體" panose="020B0604030504040204" pitchFamily="34" charset="-120"/>
            <a:ea typeface="微軟正黑體" panose="020B0604030504040204" pitchFamily="34" charset="-120"/>
            <a:cs typeface="Apple LiGothic Medium"/>
          </a:endParaRPr>
        </a:p>
      </dgm:t>
    </dgm:pt>
    <dgm:pt modelId="{7DF804FE-F53B-A548-A63B-D3A7C0B8C804}" type="sibTrans" cxnId="{3FBC4F7A-3A8B-5246-A7B0-FF16A7245C36}">
      <dgm:prSet/>
      <dgm:spPr/>
      <dgm:t>
        <a:bodyPr/>
        <a:lstStyle/>
        <a:p>
          <a:pPr algn="ctr"/>
          <a:endParaRPr lang="zh-TW" altLang="en-US" sz="2400">
            <a:latin typeface="微軟正黑體" panose="020B0604030504040204" pitchFamily="34" charset="-120"/>
            <a:ea typeface="微軟正黑體" panose="020B0604030504040204" pitchFamily="34" charset="-120"/>
            <a:cs typeface="Apple LiGothic Medium"/>
          </a:endParaRPr>
        </a:p>
      </dgm:t>
    </dgm:pt>
    <dgm:pt modelId="{3D8ADE76-1C39-1B41-A2E6-79E9896F94D4}" type="pres">
      <dgm:prSet presAssocID="{E75A298C-76B9-D24D-9BA1-39AD2363A854}" presName="linear" presStyleCnt="0">
        <dgm:presLayoutVars>
          <dgm:dir/>
          <dgm:animLvl val="lvl"/>
          <dgm:resizeHandles val="exact"/>
        </dgm:presLayoutVars>
      </dgm:prSet>
      <dgm:spPr/>
      <dgm:t>
        <a:bodyPr/>
        <a:lstStyle/>
        <a:p>
          <a:endParaRPr lang="zh-TW" altLang="en-US"/>
        </a:p>
      </dgm:t>
    </dgm:pt>
    <dgm:pt modelId="{6D7BE531-7E70-4B41-91A8-3EB8245D18EF}" type="pres">
      <dgm:prSet presAssocID="{9160E765-13B7-6348-B87B-D3ACB2F80C9E}" presName="parentLin" presStyleCnt="0"/>
      <dgm:spPr/>
    </dgm:pt>
    <dgm:pt modelId="{6A781255-427D-5A49-9B66-C88E7BCB02B3}" type="pres">
      <dgm:prSet presAssocID="{9160E765-13B7-6348-B87B-D3ACB2F80C9E}" presName="parentLeftMargin" presStyleLbl="node1" presStyleIdx="0" presStyleCnt="5"/>
      <dgm:spPr/>
      <dgm:t>
        <a:bodyPr/>
        <a:lstStyle/>
        <a:p>
          <a:endParaRPr lang="zh-TW" altLang="en-US"/>
        </a:p>
      </dgm:t>
    </dgm:pt>
    <dgm:pt modelId="{3B6D3D2C-AB81-6249-9EFE-5FF6FCA35A4D}" type="pres">
      <dgm:prSet presAssocID="{9160E765-13B7-6348-B87B-D3ACB2F80C9E}" presName="parentText" presStyleLbl="node1" presStyleIdx="0" presStyleCnt="5">
        <dgm:presLayoutVars>
          <dgm:chMax val="0"/>
          <dgm:bulletEnabled val="1"/>
        </dgm:presLayoutVars>
      </dgm:prSet>
      <dgm:spPr/>
      <dgm:t>
        <a:bodyPr/>
        <a:lstStyle/>
        <a:p>
          <a:endParaRPr lang="zh-TW" altLang="en-US"/>
        </a:p>
      </dgm:t>
    </dgm:pt>
    <dgm:pt modelId="{983A3672-3B90-3440-9850-E9DF8C25B1F2}" type="pres">
      <dgm:prSet presAssocID="{9160E765-13B7-6348-B87B-D3ACB2F80C9E}" presName="negativeSpace" presStyleCnt="0"/>
      <dgm:spPr/>
    </dgm:pt>
    <dgm:pt modelId="{D1C1E7CF-8839-434F-9051-D3F7AFC50A54}" type="pres">
      <dgm:prSet presAssocID="{9160E765-13B7-6348-B87B-D3ACB2F80C9E}" presName="childText" presStyleLbl="conFgAcc1" presStyleIdx="0" presStyleCnt="5">
        <dgm:presLayoutVars>
          <dgm:bulletEnabled val="1"/>
        </dgm:presLayoutVars>
      </dgm:prSet>
      <dgm:spPr/>
    </dgm:pt>
    <dgm:pt modelId="{746934AE-B6A5-4D4E-B104-A2757F8484C0}" type="pres">
      <dgm:prSet presAssocID="{3DCF066D-D984-744E-9ACD-7A273DEED5EC}" presName="spaceBetweenRectangles" presStyleCnt="0"/>
      <dgm:spPr/>
    </dgm:pt>
    <dgm:pt modelId="{225A9ECA-2E0D-F846-9F5C-C335AC33362E}" type="pres">
      <dgm:prSet presAssocID="{3EF2CF63-7FCC-C64F-BA83-65841EFA9AE0}" presName="parentLin" presStyleCnt="0"/>
      <dgm:spPr/>
    </dgm:pt>
    <dgm:pt modelId="{BF7B47A9-7168-464C-A66E-F297BBDDCD2A}" type="pres">
      <dgm:prSet presAssocID="{3EF2CF63-7FCC-C64F-BA83-65841EFA9AE0}" presName="parentLeftMargin" presStyleLbl="node1" presStyleIdx="0" presStyleCnt="5"/>
      <dgm:spPr/>
      <dgm:t>
        <a:bodyPr/>
        <a:lstStyle/>
        <a:p>
          <a:endParaRPr lang="zh-TW" altLang="en-US"/>
        </a:p>
      </dgm:t>
    </dgm:pt>
    <dgm:pt modelId="{F02ABF65-E61D-6946-8E37-A964AA291DD0}" type="pres">
      <dgm:prSet presAssocID="{3EF2CF63-7FCC-C64F-BA83-65841EFA9AE0}" presName="parentText" presStyleLbl="node1" presStyleIdx="1" presStyleCnt="5">
        <dgm:presLayoutVars>
          <dgm:chMax val="0"/>
          <dgm:bulletEnabled val="1"/>
        </dgm:presLayoutVars>
      </dgm:prSet>
      <dgm:spPr/>
      <dgm:t>
        <a:bodyPr/>
        <a:lstStyle/>
        <a:p>
          <a:endParaRPr lang="zh-TW" altLang="en-US"/>
        </a:p>
      </dgm:t>
    </dgm:pt>
    <dgm:pt modelId="{ABE5DAAC-A685-F447-A7BC-A60448C2F269}" type="pres">
      <dgm:prSet presAssocID="{3EF2CF63-7FCC-C64F-BA83-65841EFA9AE0}" presName="negativeSpace" presStyleCnt="0"/>
      <dgm:spPr/>
    </dgm:pt>
    <dgm:pt modelId="{C1733A53-6B4E-6C4C-AD6A-5B0BA04D9CE3}" type="pres">
      <dgm:prSet presAssocID="{3EF2CF63-7FCC-C64F-BA83-65841EFA9AE0}" presName="childText" presStyleLbl="conFgAcc1" presStyleIdx="1" presStyleCnt="5">
        <dgm:presLayoutVars>
          <dgm:bulletEnabled val="1"/>
        </dgm:presLayoutVars>
      </dgm:prSet>
      <dgm:spPr/>
    </dgm:pt>
    <dgm:pt modelId="{069AFB6C-D085-DB4F-B32F-4EFF2932746F}" type="pres">
      <dgm:prSet presAssocID="{F82FD668-D59F-1B48-9ADC-445FF0B02244}" presName="spaceBetweenRectangles" presStyleCnt="0"/>
      <dgm:spPr/>
    </dgm:pt>
    <dgm:pt modelId="{D7E02236-9F54-CA45-B359-7D9F33B5B1FE}" type="pres">
      <dgm:prSet presAssocID="{6B0B4ED0-3D02-B041-AEB5-436FDEE743CA}" presName="parentLin" presStyleCnt="0"/>
      <dgm:spPr/>
    </dgm:pt>
    <dgm:pt modelId="{6F353FED-A800-5441-9083-8F1F760E2CE9}" type="pres">
      <dgm:prSet presAssocID="{6B0B4ED0-3D02-B041-AEB5-436FDEE743CA}" presName="parentLeftMargin" presStyleLbl="node1" presStyleIdx="1" presStyleCnt="5"/>
      <dgm:spPr/>
      <dgm:t>
        <a:bodyPr/>
        <a:lstStyle/>
        <a:p>
          <a:endParaRPr lang="zh-TW" altLang="en-US"/>
        </a:p>
      </dgm:t>
    </dgm:pt>
    <dgm:pt modelId="{EC58614B-E75B-DB42-A9E9-5452FD25019C}" type="pres">
      <dgm:prSet presAssocID="{6B0B4ED0-3D02-B041-AEB5-436FDEE743CA}" presName="parentText" presStyleLbl="node1" presStyleIdx="2" presStyleCnt="5">
        <dgm:presLayoutVars>
          <dgm:chMax val="0"/>
          <dgm:bulletEnabled val="1"/>
        </dgm:presLayoutVars>
      </dgm:prSet>
      <dgm:spPr/>
      <dgm:t>
        <a:bodyPr/>
        <a:lstStyle/>
        <a:p>
          <a:endParaRPr lang="zh-TW" altLang="en-US"/>
        </a:p>
      </dgm:t>
    </dgm:pt>
    <dgm:pt modelId="{53FEE98F-DB51-5B45-AC92-968085A746EA}" type="pres">
      <dgm:prSet presAssocID="{6B0B4ED0-3D02-B041-AEB5-436FDEE743CA}" presName="negativeSpace" presStyleCnt="0"/>
      <dgm:spPr/>
    </dgm:pt>
    <dgm:pt modelId="{136AEC04-ECCA-894F-87E2-6BEB13CEFB20}" type="pres">
      <dgm:prSet presAssocID="{6B0B4ED0-3D02-B041-AEB5-436FDEE743CA}" presName="childText" presStyleLbl="conFgAcc1" presStyleIdx="2" presStyleCnt="5">
        <dgm:presLayoutVars>
          <dgm:bulletEnabled val="1"/>
        </dgm:presLayoutVars>
      </dgm:prSet>
      <dgm:spPr/>
    </dgm:pt>
    <dgm:pt modelId="{B853DFC3-AAAA-9D43-912B-B214A9402491}" type="pres">
      <dgm:prSet presAssocID="{F40E940E-E33F-E548-A9CC-3B23C0856FFF}" presName="spaceBetweenRectangles" presStyleCnt="0"/>
      <dgm:spPr/>
    </dgm:pt>
    <dgm:pt modelId="{4EDCECB6-9DE7-4F4B-B081-126C1CC7CF7F}" type="pres">
      <dgm:prSet presAssocID="{DFA62DC5-EA6C-094A-8EFE-257831068415}" presName="parentLin" presStyleCnt="0"/>
      <dgm:spPr/>
    </dgm:pt>
    <dgm:pt modelId="{0FDC9BDA-1BC6-1048-BD2F-ACE30A489357}" type="pres">
      <dgm:prSet presAssocID="{DFA62DC5-EA6C-094A-8EFE-257831068415}" presName="parentLeftMargin" presStyleLbl="node1" presStyleIdx="2" presStyleCnt="5"/>
      <dgm:spPr/>
      <dgm:t>
        <a:bodyPr/>
        <a:lstStyle/>
        <a:p>
          <a:endParaRPr lang="zh-TW" altLang="en-US"/>
        </a:p>
      </dgm:t>
    </dgm:pt>
    <dgm:pt modelId="{5B0582F2-AAF0-6E42-81A7-A7A0F3098C6B}" type="pres">
      <dgm:prSet presAssocID="{DFA62DC5-EA6C-094A-8EFE-257831068415}" presName="parentText" presStyleLbl="node1" presStyleIdx="3" presStyleCnt="5">
        <dgm:presLayoutVars>
          <dgm:chMax val="0"/>
          <dgm:bulletEnabled val="1"/>
        </dgm:presLayoutVars>
      </dgm:prSet>
      <dgm:spPr/>
      <dgm:t>
        <a:bodyPr/>
        <a:lstStyle/>
        <a:p>
          <a:endParaRPr lang="zh-TW" altLang="en-US"/>
        </a:p>
      </dgm:t>
    </dgm:pt>
    <dgm:pt modelId="{39D9CC7C-FB8C-CB44-987C-5281F0EA8904}" type="pres">
      <dgm:prSet presAssocID="{DFA62DC5-EA6C-094A-8EFE-257831068415}" presName="negativeSpace" presStyleCnt="0"/>
      <dgm:spPr/>
    </dgm:pt>
    <dgm:pt modelId="{3F6541F8-5A63-D943-BCCA-31C1C9526739}" type="pres">
      <dgm:prSet presAssocID="{DFA62DC5-EA6C-094A-8EFE-257831068415}" presName="childText" presStyleLbl="conFgAcc1" presStyleIdx="3" presStyleCnt="5">
        <dgm:presLayoutVars>
          <dgm:bulletEnabled val="1"/>
        </dgm:presLayoutVars>
      </dgm:prSet>
      <dgm:spPr/>
    </dgm:pt>
    <dgm:pt modelId="{8EF12906-1A79-D44B-AB7F-A6CA09753F52}" type="pres">
      <dgm:prSet presAssocID="{F149B6E4-FB5B-C645-A19C-F72CF901D854}" presName="spaceBetweenRectangles" presStyleCnt="0"/>
      <dgm:spPr/>
    </dgm:pt>
    <dgm:pt modelId="{3630D616-48A3-0345-A176-C262B49622D6}" type="pres">
      <dgm:prSet presAssocID="{39941B90-44F4-6F44-8513-89D06C5343C3}" presName="parentLin" presStyleCnt="0"/>
      <dgm:spPr/>
    </dgm:pt>
    <dgm:pt modelId="{24204EB1-AE49-EB44-A26A-1B46F76031C0}" type="pres">
      <dgm:prSet presAssocID="{39941B90-44F4-6F44-8513-89D06C5343C3}" presName="parentLeftMargin" presStyleLbl="node1" presStyleIdx="3" presStyleCnt="5"/>
      <dgm:spPr/>
      <dgm:t>
        <a:bodyPr/>
        <a:lstStyle/>
        <a:p>
          <a:endParaRPr lang="zh-TW" altLang="en-US"/>
        </a:p>
      </dgm:t>
    </dgm:pt>
    <dgm:pt modelId="{7E5B8A91-4248-6A42-9E7A-0DCC42C85A63}" type="pres">
      <dgm:prSet presAssocID="{39941B90-44F4-6F44-8513-89D06C5343C3}" presName="parentText" presStyleLbl="node1" presStyleIdx="4" presStyleCnt="5">
        <dgm:presLayoutVars>
          <dgm:chMax val="0"/>
          <dgm:bulletEnabled val="1"/>
        </dgm:presLayoutVars>
      </dgm:prSet>
      <dgm:spPr/>
      <dgm:t>
        <a:bodyPr/>
        <a:lstStyle/>
        <a:p>
          <a:endParaRPr lang="zh-TW" altLang="en-US"/>
        </a:p>
      </dgm:t>
    </dgm:pt>
    <dgm:pt modelId="{D2A02326-29C0-3B4B-A760-3B45E1913FD8}" type="pres">
      <dgm:prSet presAssocID="{39941B90-44F4-6F44-8513-89D06C5343C3}" presName="negativeSpace" presStyleCnt="0"/>
      <dgm:spPr/>
    </dgm:pt>
    <dgm:pt modelId="{16EDF7FA-4A8F-0145-AE21-B8DC7422F38F}" type="pres">
      <dgm:prSet presAssocID="{39941B90-44F4-6F44-8513-89D06C5343C3}" presName="childText" presStyleLbl="conFgAcc1" presStyleIdx="4" presStyleCnt="5">
        <dgm:presLayoutVars>
          <dgm:bulletEnabled val="1"/>
        </dgm:presLayoutVars>
      </dgm:prSet>
      <dgm:spPr/>
    </dgm:pt>
  </dgm:ptLst>
  <dgm:cxnLst>
    <dgm:cxn modelId="{B16E2498-C7A8-FB4B-95F0-0273FC3A1B04}" type="presOf" srcId="{9160E765-13B7-6348-B87B-D3ACB2F80C9E}" destId="{6A781255-427D-5A49-9B66-C88E7BCB02B3}" srcOrd="0" destOrd="0" presId="urn:microsoft.com/office/officeart/2005/8/layout/list1"/>
    <dgm:cxn modelId="{5FC0E962-5172-0C45-B92A-9D1A6F9446D2}" type="presOf" srcId="{DFA62DC5-EA6C-094A-8EFE-257831068415}" destId="{5B0582F2-AAF0-6E42-81A7-A7A0F3098C6B}" srcOrd="1" destOrd="0" presId="urn:microsoft.com/office/officeart/2005/8/layout/list1"/>
    <dgm:cxn modelId="{75EDAEA3-B556-7646-8A10-1AD0D99463A5}" type="presOf" srcId="{39941B90-44F4-6F44-8513-89D06C5343C3}" destId="{7E5B8A91-4248-6A42-9E7A-0DCC42C85A63}" srcOrd="1" destOrd="0" presId="urn:microsoft.com/office/officeart/2005/8/layout/list1"/>
    <dgm:cxn modelId="{5A24C08E-0641-4F4F-AC5B-D7CF8BB7DC92}" type="presOf" srcId="{9160E765-13B7-6348-B87B-D3ACB2F80C9E}" destId="{3B6D3D2C-AB81-6249-9EFE-5FF6FCA35A4D}" srcOrd="1" destOrd="0" presId="urn:microsoft.com/office/officeart/2005/8/layout/list1"/>
    <dgm:cxn modelId="{C64EEA2F-B954-C046-9FD3-479D9B4A2B80}" type="presOf" srcId="{39941B90-44F4-6F44-8513-89D06C5343C3}" destId="{24204EB1-AE49-EB44-A26A-1B46F76031C0}" srcOrd="0" destOrd="0" presId="urn:microsoft.com/office/officeart/2005/8/layout/list1"/>
    <dgm:cxn modelId="{B88A081F-C605-A245-82C4-D42F4B0EAF5C}" srcId="{E75A298C-76B9-D24D-9BA1-39AD2363A854}" destId="{9160E765-13B7-6348-B87B-D3ACB2F80C9E}" srcOrd="0" destOrd="0" parTransId="{E78FA28B-8E98-FE4A-9891-1F8D89226720}" sibTransId="{3DCF066D-D984-744E-9ACD-7A273DEED5EC}"/>
    <dgm:cxn modelId="{1D4644B9-61DF-244E-8466-A3AA0DD82C56}" type="presOf" srcId="{DFA62DC5-EA6C-094A-8EFE-257831068415}" destId="{0FDC9BDA-1BC6-1048-BD2F-ACE30A489357}" srcOrd="0" destOrd="0" presId="urn:microsoft.com/office/officeart/2005/8/layout/list1"/>
    <dgm:cxn modelId="{CC64760E-85CF-FE43-8655-2F27208786AA}" type="presOf" srcId="{6B0B4ED0-3D02-B041-AEB5-436FDEE743CA}" destId="{6F353FED-A800-5441-9083-8F1F760E2CE9}" srcOrd="0" destOrd="0" presId="urn:microsoft.com/office/officeart/2005/8/layout/list1"/>
    <dgm:cxn modelId="{AF411820-FC28-F740-BA50-79EC579F775B}" type="presOf" srcId="{6B0B4ED0-3D02-B041-AEB5-436FDEE743CA}" destId="{EC58614B-E75B-DB42-A9E9-5452FD25019C}" srcOrd="1" destOrd="0" presId="urn:microsoft.com/office/officeart/2005/8/layout/list1"/>
    <dgm:cxn modelId="{41AECD08-5FD6-4945-AB2E-5ED5B39EA053}" srcId="{E75A298C-76B9-D24D-9BA1-39AD2363A854}" destId="{DFA62DC5-EA6C-094A-8EFE-257831068415}" srcOrd="3" destOrd="0" parTransId="{C183C9C1-93D4-3747-B6B5-D34AB9C96A85}" sibTransId="{F149B6E4-FB5B-C645-A19C-F72CF901D854}"/>
    <dgm:cxn modelId="{FAA1100C-2B5A-954D-A27B-1F9DFD858377}" srcId="{E75A298C-76B9-D24D-9BA1-39AD2363A854}" destId="{6B0B4ED0-3D02-B041-AEB5-436FDEE743CA}" srcOrd="2" destOrd="0" parTransId="{DD076489-35E7-0C4B-957C-414D0264A93E}" sibTransId="{F40E940E-E33F-E548-A9CC-3B23C0856FFF}"/>
    <dgm:cxn modelId="{156A8C22-57E0-EA4E-87D5-D7558D639A07}" type="presOf" srcId="{E75A298C-76B9-D24D-9BA1-39AD2363A854}" destId="{3D8ADE76-1C39-1B41-A2E6-79E9896F94D4}" srcOrd="0" destOrd="0" presId="urn:microsoft.com/office/officeart/2005/8/layout/list1"/>
    <dgm:cxn modelId="{6BF8750B-EA7C-EF46-BABF-E73F86E4BAB7}" type="presOf" srcId="{3EF2CF63-7FCC-C64F-BA83-65841EFA9AE0}" destId="{F02ABF65-E61D-6946-8E37-A964AA291DD0}" srcOrd="1" destOrd="0" presId="urn:microsoft.com/office/officeart/2005/8/layout/list1"/>
    <dgm:cxn modelId="{97940F10-BCB1-B245-BB48-EA238FED87DF}" srcId="{E75A298C-76B9-D24D-9BA1-39AD2363A854}" destId="{3EF2CF63-7FCC-C64F-BA83-65841EFA9AE0}" srcOrd="1" destOrd="0" parTransId="{D20B5DED-CEF3-9D43-8680-2F17B4BBA4A6}" sibTransId="{F82FD668-D59F-1B48-9ADC-445FF0B02244}"/>
    <dgm:cxn modelId="{A12201A8-BB3E-D548-8D84-BB46CB20EC53}" type="presOf" srcId="{3EF2CF63-7FCC-C64F-BA83-65841EFA9AE0}" destId="{BF7B47A9-7168-464C-A66E-F297BBDDCD2A}" srcOrd="0" destOrd="0" presId="urn:microsoft.com/office/officeart/2005/8/layout/list1"/>
    <dgm:cxn modelId="{3FBC4F7A-3A8B-5246-A7B0-FF16A7245C36}" srcId="{E75A298C-76B9-D24D-9BA1-39AD2363A854}" destId="{39941B90-44F4-6F44-8513-89D06C5343C3}" srcOrd="4" destOrd="0" parTransId="{5D81AE23-D163-5649-8DAB-19BFB14F97C3}" sibTransId="{7DF804FE-F53B-A548-A63B-D3A7C0B8C804}"/>
    <dgm:cxn modelId="{2DF07A8E-8872-8C43-8BBE-F5864AB30A92}" type="presParOf" srcId="{3D8ADE76-1C39-1B41-A2E6-79E9896F94D4}" destId="{6D7BE531-7E70-4B41-91A8-3EB8245D18EF}" srcOrd="0" destOrd="0" presId="urn:microsoft.com/office/officeart/2005/8/layout/list1"/>
    <dgm:cxn modelId="{96F72293-E625-8646-9B81-6F7AF63E477B}" type="presParOf" srcId="{6D7BE531-7E70-4B41-91A8-3EB8245D18EF}" destId="{6A781255-427D-5A49-9B66-C88E7BCB02B3}" srcOrd="0" destOrd="0" presId="urn:microsoft.com/office/officeart/2005/8/layout/list1"/>
    <dgm:cxn modelId="{EBA94A40-B871-7D4E-AA27-4C0DC04A9ECF}" type="presParOf" srcId="{6D7BE531-7E70-4B41-91A8-3EB8245D18EF}" destId="{3B6D3D2C-AB81-6249-9EFE-5FF6FCA35A4D}" srcOrd="1" destOrd="0" presId="urn:microsoft.com/office/officeart/2005/8/layout/list1"/>
    <dgm:cxn modelId="{CAEC421F-A983-C644-A7BC-AB3055C9A672}" type="presParOf" srcId="{3D8ADE76-1C39-1B41-A2E6-79E9896F94D4}" destId="{983A3672-3B90-3440-9850-E9DF8C25B1F2}" srcOrd="1" destOrd="0" presId="urn:microsoft.com/office/officeart/2005/8/layout/list1"/>
    <dgm:cxn modelId="{B5302455-3E36-A049-A001-816EF10A7EC0}" type="presParOf" srcId="{3D8ADE76-1C39-1B41-A2E6-79E9896F94D4}" destId="{D1C1E7CF-8839-434F-9051-D3F7AFC50A54}" srcOrd="2" destOrd="0" presId="urn:microsoft.com/office/officeart/2005/8/layout/list1"/>
    <dgm:cxn modelId="{A9A53505-4D8C-F34E-8FA8-9FCD9EEC0E2A}" type="presParOf" srcId="{3D8ADE76-1C39-1B41-A2E6-79E9896F94D4}" destId="{746934AE-B6A5-4D4E-B104-A2757F8484C0}" srcOrd="3" destOrd="0" presId="urn:microsoft.com/office/officeart/2005/8/layout/list1"/>
    <dgm:cxn modelId="{5D4446AF-9B9F-B64C-A597-17E1FBE59C62}" type="presParOf" srcId="{3D8ADE76-1C39-1B41-A2E6-79E9896F94D4}" destId="{225A9ECA-2E0D-F846-9F5C-C335AC33362E}" srcOrd="4" destOrd="0" presId="urn:microsoft.com/office/officeart/2005/8/layout/list1"/>
    <dgm:cxn modelId="{CEC3BB4A-D972-1544-8F0A-E7FB27ED5D9E}" type="presParOf" srcId="{225A9ECA-2E0D-F846-9F5C-C335AC33362E}" destId="{BF7B47A9-7168-464C-A66E-F297BBDDCD2A}" srcOrd="0" destOrd="0" presId="urn:microsoft.com/office/officeart/2005/8/layout/list1"/>
    <dgm:cxn modelId="{F04C8A3E-6A8E-3246-BBBF-64A4AD693DE4}" type="presParOf" srcId="{225A9ECA-2E0D-F846-9F5C-C335AC33362E}" destId="{F02ABF65-E61D-6946-8E37-A964AA291DD0}" srcOrd="1" destOrd="0" presId="urn:microsoft.com/office/officeart/2005/8/layout/list1"/>
    <dgm:cxn modelId="{16AFA082-E940-1545-9837-C42665FE6795}" type="presParOf" srcId="{3D8ADE76-1C39-1B41-A2E6-79E9896F94D4}" destId="{ABE5DAAC-A685-F447-A7BC-A60448C2F269}" srcOrd="5" destOrd="0" presId="urn:microsoft.com/office/officeart/2005/8/layout/list1"/>
    <dgm:cxn modelId="{153A11C4-8081-DA40-9B6A-AE6DB44DC71D}" type="presParOf" srcId="{3D8ADE76-1C39-1B41-A2E6-79E9896F94D4}" destId="{C1733A53-6B4E-6C4C-AD6A-5B0BA04D9CE3}" srcOrd="6" destOrd="0" presId="urn:microsoft.com/office/officeart/2005/8/layout/list1"/>
    <dgm:cxn modelId="{9C46D575-796F-C04B-BEDB-76352328B8F9}" type="presParOf" srcId="{3D8ADE76-1C39-1B41-A2E6-79E9896F94D4}" destId="{069AFB6C-D085-DB4F-B32F-4EFF2932746F}" srcOrd="7" destOrd="0" presId="urn:microsoft.com/office/officeart/2005/8/layout/list1"/>
    <dgm:cxn modelId="{35506EA4-14F5-8848-91DE-661B6B2BBB09}" type="presParOf" srcId="{3D8ADE76-1C39-1B41-A2E6-79E9896F94D4}" destId="{D7E02236-9F54-CA45-B359-7D9F33B5B1FE}" srcOrd="8" destOrd="0" presId="urn:microsoft.com/office/officeart/2005/8/layout/list1"/>
    <dgm:cxn modelId="{382A2211-F40F-BA40-A046-50C027980CE4}" type="presParOf" srcId="{D7E02236-9F54-CA45-B359-7D9F33B5B1FE}" destId="{6F353FED-A800-5441-9083-8F1F760E2CE9}" srcOrd="0" destOrd="0" presId="urn:microsoft.com/office/officeart/2005/8/layout/list1"/>
    <dgm:cxn modelId="{5A362933-E4C1-BF44-B00E-3F79EC106F11}" type="presParOf" srcId="{D7E02236-9F54-CA45-B359-7D9F33B5B1FE}" destId="{EC58614B-E75B-DB42-A9E9-5452FD25019C}" srcOrd="1" destOrd="0" presId="urn:microsoft.com/office/officeart/2005/8/layout/list1"/>
    <dgm:cxn modelId="{721A4551-F541-4C41-9F64-54418355E12C}" type="presParOf" srcId="{3D8ADE76-1C39-1B41-A2E6-79E9896F94D4}" destId="{53FEE98F-DB51-5B45-AC92-968085A746EA}" srcOrd="9" destOrd="0" presId="urn:microsoft.com/office/officeart/2005/8/layout/list1"/>
    <dgm:cxn modelId="{B0FBD290-0C54-9D4D-9667-14B910371504}" type="presParOf" srcId="{3D8ADE76-1C39-1B41-A2E6-79E9896F94D4}" destId="{136AEC04-ECCA-894F-87E2-6BEB13CEFB20}" srcOrd="10" destOrd="0" presId="urn:microsoft.com/office/officeart/2005/8/layout/list1"/>
    <dgm:cxn modelId="{B121D48A-0ED1-7A40-9802-4E7691EA1ADA}" type="presParOf" srcId="{3D8ADE76-1C39-1B41-A2E6-79E9896F94D4}" destId="{B853DFC3-AAAA-9D43-912B-B214A9402491}" srcOrd="11" destOrd="0" presId="urn:microsoft.com/office/officeart/2005/8/layout/list1"/>
    <dgm:cxn modelId="{08CB35A8-6C5D-AD4F-B5F3-966A069B7908}" type="presParOf" srcId="{3D8ADE76-1C39-1B41-A2E6-79E9896F94D4}" destId="{4EDCECB6-9DE7-4F4B-B081-126C1CC7CF7F}" srcOrd="12" destOrd="0" presId="urn:microsoft.com/office/officeart/2005/8/layout/list1"/>
    <dgm:cxn modelId="{446E572E-F3C7-A74F-8F17-C40CFBA6DE3B}" type="presParOf" srcId="{4EDCECB6-9DE7-4F4B-B081-126C1CC7CF7F}" destId="{0FDC9BDA-1BC6-1048-BD2F-ACE30A489357}" srcOrd="0" destOrd="0" presId="urn:microsoft.com/office/officeart/2005/8/layout/list1"/>
    <dgm:cxn modelId="{2AF71AAE-B175-764F-B8EA-5734CF8923E1}" type="presParOf" srcId="{4EDCECB6-9DE7-4F4B-B081-126C1CC7CF7F}" destId="{5B0582F2-AAF0-6E42-81A7-A7A0F3098C6B}" srcOrd="1" destOrd="0" presId="urn:microsoft.com/office/officeart/2005/8/layout/list1"/>
    <dgm:cxn modelId="{896DBECE-0167-EE42-B79F-BBF420791950}" type="presParOf" srcId="{3D8ADE76-1C39-1B41-A2E6-79E9896F94D4}" destId="{39D9CC7C-FB8C-CB44-987C-5281F0EA8904}" srcOrd="13" destOrd="0" presId="urn:microsoft.com/office/officeart/2005/8/layout/list1"/>
    <dgm:cxn modelId="{3493D0C7-7CAD-E647-A7FD-6CAF3A419EF2}" type="presParOf" srcId="{3D8ADE76-1C39-1B41-A2E6-79E9896F94D4}" destId="{3F6541F8-5A63-D943-BCCA-31C1C9526739}" srcOrd="14" destOrd="0" presId="urn:microsoft.com/office/officeart/2005/8/layout/list1"/>
    <dgm:cxn modelId="{EB15E95D-2C04-A442-BA4F-31F07FBEC677}" type="presParOf" srcId="{3D8ADE76-1C39-1B41-A2E6-79E9896F94D4}" destId="{8EF12906-1A79-D44B-AB7F-A6CA09753F52}" srcOrd="15" destOrd="0" presId="urn:microsoft.com/office/officeart/2005/8/layout/list1"/>
    <dgm:cxn modelId="{C39BCEDD-C7F7-1041-962E-A5EA26091790}" type="presParOf" srcId="{3D8ADE76-1C39-1B41-A2E6-79E9896F94D4}" destId="{3630D616-48A3-0345-A176-C262B49622D6}" srcOrd="16" destOrd="0" presId="urn:microsoft.com/office/officeart/2005/8/layout/list1"/>
    <dgm:cxn modelId="{9DD72A5A-311D-144D-B120-2FA047018D13}" type="presParOf" srcId="{3630D616-48A3-0345-A176-C262B49622D6}" destId="{24204EB1-AE49-EB44-A26A-1B46F76031C0}" srcOrd="0" destOrd="0" presId="urn:microsoft.com/office/officeart/2005/8/layout/list1"/>
    <dgm:cxn modelId="{E12F4BFA-F7A3-3F4F-998F-9094A7191C43}" type="presParOf" srcId="{3630D616-48A3-0345-A176-C262B49622D6}" destId="{7E5B8A91-4248-6A42-9E7A-0DCC42C85A63}" srcOrd="1" destOrd="0" presId="urn:microsoft.com/office/officeart/2005/8/layout/list1"/>
    <dgm:cxn modelId="{9F6208E8-2BFF-C146-8160-913DAAD83FCF}" type="presParOf" srcId="{3D8ADE76-1C39-1B41-A2E6-79E9896F94D4}" destId="{D2A02326-29C0-3B4B-A760-3B45E1913FD8}" srcOrd="17" destOrd="0" presId="urn:microsoft.com/office/officeart/2005/8/layout/list1"/>
    <dgm:cxn modelId="{FC6B35E9-0351-CC42-BC2A-D75EEB853566}" type="presParOf" srcId="{3D8ADE76-1C39-1B41-A2E6-79E9896F94D4}" destId="{16EDF7FA-4A8F-0145-AE21-B8DC7422F38F}"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FDDD3939-2FF3-4981-AA83-4191B5C40B04}"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zh-TW" altLang="en-US"/>
        </a:p>
      </dgm:t>
    </dgm:pt>
    <dgm:pt modelId="{39ADF2B4-275A-4790-A990-EAA0996CE578}">
      <dgm:prSet phldrT="[文字]"/>
      <dgm:spPr/>
      <dgm:t>
        <a:bodyPr/>
        <a:lstStyle/>
        <a:p>
          <a:r>
            <a:rPr lang="zh-TW" altLang="en-US" dirty="0">
              <a:solidFill>
                <a:schemeClr val="tx1"/>
              </a:solidFill>
            </a:rPr>
            <a:t>知道</a:t>
          </a:r>
        </a:p>
      </dgm:t>
    </dgm:pt>
    <dgm:pt modelId="{0D637D99-A955-4197-9372-1BCA4F753E1D}" type="parTrans" cxnId="{8795AD50-EDBB-4D37-A4D4-8BE5CAF0DA07}">
      <dgm:prSet/>
      <dgm:spPr/>
      <dgm:t>
        <a:bodyPr/>
        <a:lstStyle/>
        <a:p>
          <a:endParaRPr lang="zh-TW" altLang="en-US"/>
        </a:p>
      </dgm:t>
    </dgm:pt>
    <dgm:pt modelId="{EA1095AF-A3D7-45B1-A004-69FF6E19D075}" type="sibTrans" cxnId="{8795AD50-EDBB-4D37-A4D4-8BE5CAF0DA07}">
      <dgm:prSet/>
      <dgm:spPr/>
      <dgm:t>
        <a:bodyPr/>
        <a:lstStyle/>
        <a:p>
          <a:endParaRPr lang="zh-TW" altLang="en-US"/>
        </a:p>
      </dgm:t>
    </dgm:pt>
    <dgm:pt modelId="{40371483-965D-4E75-9C93-21D570BBECEC}">
      <dgm:prSet phldrT="[文字]"/>
      <dgm:spPr/>
      <dgm:t>
        <a:bodyPr/>
        <a:lstStyle/>
        <a:p>
          <a:r>
            <a:rPr lang="zh-TW" altLang="en-US" dirty="0">
              <a:solidFill>
                <a:schemeClr val="tx1"/>
              </a:solidFill>
            </a:rPr>
            <a:t>模糊</a:t>
          </a:r>
        </a:p>
      </dgm:t>
    </dgm:pt>
    <dgm:pt modelId="{5C7BB444-1044-4C10-8ACB-0181619557FB}" type="parTrans" cxnId="{4C698E93-CAB4-4EF5-A51D-859865BE008E}">
      <dgm:prSet/>
      <dgm:spPr/>
      <dgm:t>
        <a:bodyPr/>
        <a:lstStyle/>
        <a:p>
          <a:endParaRPr lang="zh-TW" altLang="en-US"/>
        </a:p>
      </dgm:t>
    </dgm:pt>
    <dgm:pt modelId="{A6041442-FFC8-47D8-ACBC-D611E327CD66}" type="sibTrans" cxnId="{4C698E93-CAB4-4EF5-A51D-859865BE008E}">
      <dgm:prSet/>
      <dgm:spPr/>
      <dgm:t>
        <a:bodyPr/>
        <a:lstStyle/>
        <a:p>
          <a:endParaRPr lang="zh-TW" altLang="en-US"/>
        </a:p>
      </dgm:t>
    </dgm:pt>
    <dgm:pt modelId="{BD9D8F72-8407-450F-8380-364C6302CBC8}">
      <dgm:prSet phldrT="[文字]"/>
      <dgm:spPr/>
      <dgm:t>
        <a:bodyPr/>
        <a:lstStyle/>
        <a:p>
          <a:r>
            <a:rPr lang="zh-TW" altLang="en-US" dirty="0">
              <a:solidFill>
                <a:schemeClr val="tx1"/>
              </a:solidFill>
            </a:rPr>
            <a:t>不在乎</a:t>
          </a:r>
        </a:p>
      </dgm:t>
    </dgm:pt>
    <dgm:pt modelId="{CA9886B4-9C91-4C06-90B7-78B64290E92F}" type="parTrans" cxnId="{F97AF025-F75B-4FBB-8679-FAE7B6D86EBE}">
      <dgm:prSet/>
      <dgm:spPr/>
      <dgm:t>
        <a:bodyPr/>
        <a:lstStyle/>
        <a:p>
          <a:endParaRPr lang="zh-TW" altLang="en-US"/>
        </a:p>
      </dgm:t>
    </dgm:pt>
    <dgm:pt modelId="{431891C6-ECBE-47AE-B1CA-1486D83D2D9C}" type="sibTrans" cxnId="{F97AF025-F75B-4FBB-8679-FAE7B6D86EBE}">
      <dgm:prSet/>
      <dgm:spPr/>
      <dgm:t>
        <a:bodyPr/>
        <a:lstStyle/>
        <a:p>
          <a:endParaRPr lang="zh-TW" altLang="en-US"/>
        </a:p>
      </dgm:t>
    </dgm:pt>
    <dgm:pt modelId="{4ADEDEF2-2F9B-40C8-AD2E-8CCA59AC976B}">
      <dgm:prSet phldrT="[文字]"/>
      <dgm:spPr/>
      <dgm:t>
        <a:bodyPr/>
        <a:lstStyle/>
        <a:p>
          <a:r>
            <a:rPr lang="zh-TW" altLang="en-US" dirty="0">
              <a:solidFill>
                <a:schemeClr val="tx1"/>
              </a:solidFill>
            </a:rPr>
            <a:t>不知道</a:t>
          </a:r>
        </a:p>
      </dgm:t>
    </dgm:pt>
    <dgm:pt modelId="{1BA5EF34-AA02-4880-A77D-517BE9A8442C}" type="parTrans" cxnId="{1CB1484F-B5BD-4B15-A0BE-67FD632A08E7}">
      <dgm:prSet/>
      <dgm:spPr/>
      <dgm:t>
        <a:bodyPr/>
        <a:lstStyle/>
        <a:p>
          <a:endParaRPr lang="zh-TW" altLang="en-US"/>
        </a:p>
      </dgm:t>
    </dgm:pt>
    <dgm:pt modelId="{D14C9B09-6D3F-4DBC-AB59-A428702C133A}" type="sibTrans" cxnId="{1CB1484F-B5BD-4B15-A0BE-67FD632A08E7}">
      <dgm:prSet/>
      <dgm:spPr/>
      <dgm:t>
        <a:bodyPr/>
        <a:lstStyle/>
        <a:p>
          <a:endParaRPr lang="zh-TW" altLang="en-US"/>
        </a:p>
      </dgm:t>
    </dgm:pt>
    <dgm:pt modelId="{A2354FC9-4D7E-472C-A94C-F2E9176C5E73}" type="pres">
      <dgm:prSet presAssocID="{FDDD3939-2FF3-4981-AA83-4191B5C40B04}" presName="matrix" presStyleCnt="0">
        <dgm:presLayoutVars>
          <dgm:chMax val="1"/>
          <dgm:dir/>
          <dgm:resizeHandles val="exact"/>
        </dgm:presLayoutVars>
      </dgm:prSet>
      <dgm:spPr/>
      <dgm:t>
        <a:bodyPr/>
        <a:lstStyle/>
        <a:p>
          <a:endParaRPr lang="zh-TW" altLang="en-US"/>
        </a:p>
      </dgm:t>
    </dgm:pt>
    <dgm:pt modelId="{D1C3D2D1-71DF-46C7-805A-CCF6CD225E62}" type="pres">
      <dgm:prSet presAssocID="{FDDD3939-2FF3-4981-AA83-4191B5C40B04}" presName="diamond" presStyleLbl="bgShp" presStyleIdx="0" presStyleCnt="1"/>
      <dgm:spPr/>
    </dgm:pt>
    <dgm:pt modelId="{E95A3F4A-EA9C-4361-91C7-4F07079FB494}" type="pres">
      <dgm:prSet presAssocID="{FDDD3939-2FF3-4981-AA83-4191B5C40B04}" presName="quad1" presStyleLbl="node1" presStyleIdx="0" presStyleCnt="4">
        <dgm:presLayoutVars>
          <dgm:chMax val="0"/>
          <dgm:chPref val="0"/>
          <dgm:bulletEnabled val="1"/>
        </dgm:presLayoutVars>
      </dgm:prSet>
      <dgm:spPr/>
      <dgm:t>
        <a:bodyPr/>
        <a:lstStyle/>
        <a:p>
          <a:endParaRPr lang="zh-TW" altLang="en-US"/>
        </a:p>
      </dgm:t>
    </dgm:pt>
    <dgm:pt modelId="{9D8E2935-72D8-4319-AEF5-3F47A4FFE098}" type="pres">
      <dgm:prSet presAssocID="{FDDD3939-2FF3-4981-AA83-4191B5C40B04}" presName="quad2" presStyleLbl="node1" presStyleIdx="1" presStyleCnt="4">
        <dgm:presLayoutVars>
          <dgm:chMax val="0"/>
          <dgm:chPref val="0"/>
          <dgm:bulletEnabled val="1"/>
        </dgm:presLayoutVars>
      </dgm:prSet>
      <dgm:spPr/>
      <dgm:t>
        <a:bodyPr/>
        <a:lstStyle/>
        <a:p>
          <a:endParaRPr lang="zh-TW" altLang="en-US"/>
        </a:p>
      </dgm:t>
    </dgm:pt>
    <dgm:pt modelId="{2ADA48F9-92E4-488F-93BD-F3CBE9475C1F}" type="pres">
      <dgm:prSet presAssocID="{FDDD3939-2FF3-4981-AA83-4191B5C40B04}" presName="quad3" presStyleLbl="node1" presStyleIdx="2" presStyleCnt="4">
        <dgm:presLayoutVars>
          <dgm:chMax val="0"/>
          <dgm:chPref val="0"/>
          <dgm:bulletEnabled val="1"/>
        </dgm:presLayoutVars>
      </dgm:prSet>
      <dgm:spPr/>
      <dgm:t>
        <a:bodyPr/>
        <a:lstStyle/>
        <a:p>
          <a:endParaRPr lang="zh-TW" altLang="en-US"/>
        </a:p>
      </dgm:t>
    </dgm:pt>
    <dgm:pt modelId="{6AD185C8-D3E6-44B7-BDE3-57BA295F9435}" type="pres">
      <dgm:prSet presAssocID="{FDDD3939-2FF3-4981-AA83-4191B5C40B04}" presName="quad4" presStyleLbl="node1" presStyleIdx="3" presStyleCnt="4">
        <dgm:presLayoutVars>
          <dgm:chMax val="0"/>
          <dgm:chPref val="0"/>
          <dgm:bulletEnabled val="1"/>
        </dgm:presLayoutVars>
      </dgm:prSet>
      <dgm:spPr/>
      <dgm:t>
        <a:bodyPr/>
        <a:lstStyle/>
        <a:p>
          <a:endParaRPr lang="zh-TW" altLang="en-US"/>
        </a:p>
      </dgm:t>
    </dgm:pt>
  </dgm:ptLst>
  <dgm:cxnLst>
    <dgm:cxn modelId="{74482E91-88CA-4941-901D-A3A9917E51D3}" type="presOf" srcId="{40371483-965D-4E75-9C93-21D570BBECEC}" destId="{9D8E2935-72D8-4319-AEF5-3F47A4FFE098}" srcOrd="0" destOrd="0" presId="urn:microsoft.com/office/officeart/2005/8/layout/matrix3"/>
    <dgm:cxn modelId="{492497FF-6390-B14B-BDD3-32A2F14DDEE0}" type="presOf" srcId="{FDDD3939-2FF3-4981-AA83-4191B5C40B04}" destId="{A2354FC9-4D7E-472C-A94C-F2E9176C5E73}" srcOrd="0" destOrd="0" presId="urn:microsoft.com/office/officeart/2005/8/layout/matrix3"/>
    <dgm:cxn modelId="{1CB1484F-B5BD-4B15-A0BE-67FD632A08E7}" srcId="{FDDD3939-2FF3-4981-AA83-4191B5C40B04}" destId="{4ADEDEF2-2F9B-40C8-AD2E-8CCA59AC976B}" srcOrd="3" destOrd="0" parTransId="{1BA5EF34-AA02-4880-A77D-517BE9A8442C}" sibTransId="{D14C9B09-6D3F-4DBC-AB59-A428702C133A}"/>
    <dgm:cxn modelId="{79D2DD20-3E6A-3E4B-861B-FBC08AE7D75B}" type="presOf" srcId="{BD9D8F72-8407-450F-8380-364C6302CBC8}" destId="{2ADA48F9-92E4-488F-93BD-F3CBE9475C1F}" srcOrd="0" destOrd="0" presId="urn:microsoft.com/office/officeart/2005/8/layout/matrix3"/>
    <dgm:cxn modelId="{8795AD50-EDBB-4D37-A4D4-8BE5CAF0DA07}" srcId="{FDDD3939-2FF3-4981-AA83-4191B5C40B04}" destId="{39ADF2B4-275A-4790-A990-EAA0996CE578}" srcOrd="0" destOrd="0" parTransId="{0D637D99-A955-4197-9372-1BCA4F753E1D}" sibTransId="{EA1095AF-A3D7-45B1-A004-69FF6E19D075}"/>
    <dgm:cxn modelId="{4C698E93-CAB4-4EF5-A51D-859865BE008E}" srcId="{FDDD3939-2FF3-4981-AA83-4191B5C40B04}" destId="{40371483-965D-4E75-9C93-21D570BBECEC}" srcOrd="1" destOrd="0" parTransId="{5C7BB444-1044-4C10-8ACB-0181619557FB}" sibTransId="{A6041442-FFC8-47D8-ACBC-D611E327CD66}"/>
    <dgm:cxn modelId="{574E9D64-C7C2-2040-972A-3919A134CF19}" type="presOf" srcId="{4ADEDEF2-2F9B-40C8-AD2E-8CCA59AC976B}" destId="{6AD185C8-D3E6-44B7-BDE3-57BA295F9435}" srcOrd="0" destOrd="0" presId="urn:microsoft.com/office/officeart/2005/8/layout/matrix3"/>
    <dgm:cxn modelId="{A6A3624E-5A42-1648-B6CA-AC04FB9AD9AA}" type="presOf" srcId="{39ADF2B4-275A-4790-A990-EAA0996CE578}" destId="{E95A3F4A-EA9C-4361-91C7-4F07079FB494}" srcOrd="0" destOrd="0" presId="urn:microsoft.com/office/officeart/2005/8/layout/matrix3"/>
    <dgm:cxn modelId="{F97AF025-F75B-4FBB-8679-FAE7B6D86EBE}" srcId="{FDDD3939-2FF3-4981-AA83-4191B5C40B04}" destId="{BD9D8F72-8407-450F-8380-364C6302CBC8}" srcOrd="2" destOrd="0" parTransId="{CA9886B4-9C91-4C06-90B7-78B64290E92F}" sibTransId="{431891C6-ECBE-47AE-B1CA-1486D83D2D9C}"/>
    <dgm:cxn modelId="{C15BE75C-FB91-B949-A1DF-C6164FFA44E1}" type="presParOf" srcId="{A2354FC9-4D7E-472C-A94C-F2E9176C5E73}" destId="{D1C3D2D1-71DF-46C7-805A-CCF6CD225E62}" srcOrd="0" destOrd="0" presId="urn:microsoft.com/office/officeart/2005/8/layout/matrix3"/>
    <dgm:cxn modelId="{D5F420DF-B9C0-5044-B0DA-5789474F071C}" type="presParOf" srcId="{A2354FC9-4D7E-472C-A94C-F2E9176C5E73}" destId="{E95A3F4A-EA9C-4361-91C7-4F07079FB494}" srcOrd="1" destOrd="0" presId="urn:microsoft.com/office/officeart/2005/8/layout/matrix3"/>
    <dgm:cxn modelId="{8183B01E-81A1-5642-A76E-EE73C12FD095}" type="presParOf" srcId="{A2354FC9-4D7E-472C-A94C-F2E9176C5E73}" destId="{9D8E2935-72D8-4319-AEF5-3F47A4FFE098}" srcOrd="2" destOrd="0" presId="urn:microsoft.com/office/officeart/2005/8/layout/matrix3"/>
    <dgm:cxn modelId="{021B047A-858D-2C4C-8F21-8E3C059832C3}" type="presParOf" srcId="{A2354FC9-4D7E-472C-A94C-F2E9176C5E73}" destId="{2ADA48F9-92E4-488F-93BD-F3CBE9475C1F}" srcOrd="3" destOrd="0" presId="urn:microsoft.com/office/officeart/2005/8/layout/matrix3"/>
    <dgm:cxn modelId="{61F07BA8-94C2-3E49-AE41-73772C764284}" type="presParOf" srcId="{A2354FC9-4D7E-472C-A94C-F2E9176C5E73}" destId="{6AD185C8-D3E6-44B7-BDE3-57BA295F9435}"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3D3A7A5F-7612-4502-80EE-35BD0498941E}"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zh-TW" altLang="en-US"/>
        </a:p>
      </dgm:t>
    </dgm:pt>
    <dgm:pt modelId="{BA795AEC-84A2-45BD-AAAC-06F4BEA2CD3E}">
      <dgm:prSet phldrT="[文字]" phldr="1"/>
      <dgm:spPr/>
      <dgm:t>
        <a:bodyPr/>
        <a:lstStyle/>
        <a:p>
          <a:endParaRPr lang="zh-TW" altLang="en-US" dirty="0"/>
        </a:p>
      </dgm:t>
    </dgm:pt>
    <dgm:pt modelId="{9B68B11C-E756-4159-AEE8-1AD04B862CEC}" type="parTrans" cxnId="{0CCD0D7C-3F61-4C3C-87E0-C9E74AD56F9D}">
      <dgm:prSet/>
      <dgm:spPr/>
      <dgm:t>
        <a:bodyPr/>
        <a:lstStyle/>
        <a:p>
          <a:endParaRPr lang="zh-TW" altLang="en-US"/>
        </a:p>
      </dgm:t>
    </dgm:pt>
    <dgm:pt modelId="{12691CA9-8FE1-42FC-996D-44A680E0A3FA}" type="sibTrans" cxnId="{0CCD0D7C-3F61-4C3C-87E0-C9E74AD56F9D}">
      <dgm:prSet/>
      <dgm:spPr/>
      <dgm:t>
        <a:bodyPr/>
        <a:lstStyle/>
        <a:p>
          <a:endParaRPr lang="zh-TW" altLang="en-US"/>
        </a:p>
      </dgm:t>
    </dgm:pt>
    <dgm:pt modelId="{BED67460-EF3A-4486-8EE0-2D38F7F27DA8}">
      <dgm:prSet phldrT="[文字]"/>
      <dgm:spPr/>
      <dgm:t>
        <a:bodyPr/>
        <a:lstStyle/>
        <a:p>
          <a:r>
            <a:rPr lang="zh-TW" altLang="en-US" dirty="0"/>
            <a:t>參考模擬選填結果，調整期待</a:t>
          </a:r>
        </a:p>
      </dgm:t>
    </dgm:pt>
    <dgm:pt modelId="{B6BA687A-78FB-4DAD-90FB-0478FE0EE0DE}" type="parTrans" cxnId="{AADD9DE2-52B4-4E85-B5AE-0608BF6EF821}">
      <dgm:prSet/>
      <dgm:spPr/>
      <dgm:t>
        <a:bodyPr/>
        <a:lstStyle/>
        <a:p>
          <a:endParaRPr lang="zh-TW" altLang="en-US"/>
        </a:p>
      </dgm:t>
    </dgm:pt>
    <dgm:pt modelId="{9DEE0214-4271-4D1E-BFF7-F31C5B6312D9}" type="sibTrans" cxnId="{AADD9DE2-52B4-4E85-B5AE-0608BF6EF821}">
      <dgm:prSet/>
      <dgm:spPr/>
      <dgm:t>
        <a:bodyPr/>
        <a:lstStyle/>
        <a:p>
          <a:endParaRPr lang="zh-TW" altLang="en-US"/>
        </a:p>
      </dgm:t>
    </dgm:pt>
    <dgm:pt modelId="{FE58D628-7E37-4666-B164-2448DCFBDF91}">
      <dgm:prSet phldrT="[文字]" phldr="1"/>
      <dgm:spPr/>
      <dgm:t>
        <a:bodyPr/>
        <a:lstStyle/>
        <a:p>
          <a:endParaRPr lang="zh-TW" altLang="en-US" dirty="0"/>
        </a:p>
      </dgm:t>
    </dgm:pt>
    <dgm:pt modelId="{113EB5E0-8841-4B27-A935-4CDB0A7E8DBE}" type="parTrans" cxnId="{1DD3F4B0-2AA4-479B-8F8C-E44561783316}">
      <dgm:prSet/>
      <dgm:spPr/>
      <dgm:t>
        <a:bodyPr/>
        <a:lstStyle/>
        <a:p>
          <a:endParaRPr lang="zh-TW" altLang="en-US"/>
        </a:p>
      </dgm:t>
    </dgm:pt>
    <dgm:pt modelId="{BD3F4772-7A91-4E01-8C83-E262CDC5F050}" type="sibTrans" cxnId="{1DD3F4B0-2AA4-479B-8F8C-E44561783316}">
      <dgm:prSet/>
      <dgm:spPr/>
      <dgm:t>
        <a:bodyPr/>
        <a:lstStyle/>
        <a:p>
          <a:endParaRPr lang="zh-TW" altLang="en-US"/>
        </a:p>
      </dgm:t>
    </dgm:pt>
    <dgm:pt modelId="{2A855788-EFA5-4A8A-895A-F614AC92B371}">
      <dgm:prSet phldrT="[文字]"/>
      <dgm:spPr/>
      <dgm:t>
        <a:bodyPr/>
        <a:lstStyle/>
        <a:p>
          <a:r>
            <a:rPr lang="zh-TW" altLang="en-US" dirty="0"/>
            <a:t>慎選前三志願，爭取最大優勢</a:t>
          </a:r>
        </a:p>
      </dgm:t>
    </dgm:pt>
    <dgm:pt modelId="{763051B1-152B-499D-A8FD-D8012B8A0CAD}" type="parTrans" cxnId="{6BE819A3-D889-4E67-9713-0AA6480255EC}">
      <dgm:prSet/>
      <dgm:spPr/>
      <dgm:t>
        <a:bodyPr/>
        <a:lstStyle/>
        <a:p>
          <a:endParaRPr lang="zh-TW" altLang="en-US"/>
        </a:p>
      </dgm:t>
    </dgm:pt>
    <dgm:pt modelId="{EEC574DF-6696-4593-9E9F-D904B122864A}" type="sibTrans" cxnId="{6BE819A3-D889-4E67-9713-0AA6480255EC}">
      <dgm:prSet/>
      <dgm:spPr/>
      <dgm:t>
        <a:bodyPr/>
        <a:lstStyle/>
        <a:p>
          <a:endParaRPr lang="zh-TW" altLang="en-US"/>
        </a:p>
      </dgm:t>
    </dgm:pt>
    <dgm:pt modelId="{E275DAEC-F70E-428D-88B7-00302BAD292B}">
      <dgm:prSet phldrT="[文字]" phldr="1"/>
      <dgm:spPr/>
      <dgm:t>
        <a:bodyPr/>
        <a:lstStyle/>
        <a:p>
          <a:endParaRPr lang="zh-TW" altLang="en-US" dirty="0"/>
        </a:p>
      </dgm:t>
    </dgm:pt>
    <dgm:pt modelId="{EEDEDE0C-044F-44AD-BA71-E443649BC05F}" type="parTrans" cxnId="{20ACCCB5-002E-4ECC-9B4A-B3039AD497F6}">
      <dgm:prSet/>
      <dgm:spPr/>
      <dgm:t>
        <a:bodyPr/>
        <a:lstStyle/>
        <a:p>
          <a:endParaRPr lang="zh-TW" altLang="en-US"/>
        </a:p>
      </dgm:t>
    </dgm:pt>
    <dgm:pt modelId="{3A313149-7DD8-4A12-B009-11D7DD68D2F0}" type="sibTrans" cxnId="{20ACCCB5-002E-4ECC-9B4A-B3039AD497F6}">
      <dgm:prSet/>
      <dgm:spPr/>
      <dgm:t>
        <a:bodyPr/>
        <a:lstStyle/>
        <a:p>
          <a:endParaRPr lang="zh-TW" altLang="en-US"/>
        </a:p>
      </dgm:t>
    </dgm:pt>
    <dgm:pt modelId="{B60FAA91-76AC-46A5-97B6-D5A79BCA6C29}">
      <dgm:prSet phldrT="[文字]"/>
      <dgm:spPr/>
      <dgm:t>
        <a:bodyPr/>
        <a:lstStyle/>
        <a:p>
          <a:r>
            <a:rPr lang="zh-TW" altLang="en-US" dirty="0"/>
            <a:t>多打聽：打電話詢問、聽多方建議</a:t>
          </a:r>
        </a:p>
      </dgm:t>
    </dgm:pt>
    <dgm:pt modelId="{2F36E6C2-61DF-4C4D-ADCA-6617BEABEFE1}" type="parTrans" cxnId="{6A105A61-BC8F-4245-94D4-8DEAEEB60868}">
      <dgm:prSet/>
      <dgm:spPr/>
      <dgm:t>
        <a:bodyPr/>
        <a:lstStyle/>
        <a:p>
          <a:endParaRPr lang="zh-TW" altLang="en-US"/>
        </a:p>
      </dgm:t>
    </dgm:pt>
    <dgm:pt modelId="{8CC148A5-3A6D-4C5C-B6A6-EF18505A1B71}" type="sibTrans" cxnId="{6A105A61-BC8F-4245-94D4-8DEAEEB60868}">
      <dgm:prSet/>
      <dgm:spPr/>
      <dgm:t>
        <a:bodyPr/>
        <a:lstStyle/>
        <a:p>
          <a:endParaRPr lang="zh-TW" altLang="en-US"/>
        </a:p>
      </dgm:t>
    </dgm:pt>
    <dgm:pt modelId="{20460046-CC15-49B3-BFEF-C6F53ADA9A98}" type="pres">
      <dgm:prSet presAssocID="{3D3A7A5F-7612-4502-80EE-35BD0498941E}" presName="linearFlow" presStyleCnt="0">
        <dgm:presLayoutVars>
          <dgm:dir/>
          <dgm:animLvl val="lvl"/>
          <dgm:resizeHandles val="exact"/>
        </dgm:presLayoutVars>
      </dgm:prSet>
      <dgm:spPr/>
      <dgm:t>
        <a:bodyPr/>
        <a:lstStyle/>
        <a:p>
          <a:endParaRPr lang="zh-TW" altLang="en-US"/>
        </a:p>
      </dgm:t>
    </dgm:pt>
    <dgm:pt modelId="{3D4DAE2F-595F-4AFA-920C-8A6ABDC919E9}" type="pres">
      <dgm:prSet presAssocID="{BA795AEC-84A2-45BD-AAAC-06F4BEA2CD3E}" presName="composite" presStyleCnt="0"/>
      <dgm:spPr/>
    </dgm:pt>
    <dgm:pt modelId="{BBE6E429-9EED-41C2-BA5E-6C26BBED2F81}" type="pres">
      <dgm:prSet presAssocID="{BA795AEC-84A2-45BD-AAAC-06F4BEA2CD3E}" presName="parentText" presStyleLbl="alignNode1" presStyleIdx="0" presStyleCnt="3">
        <dgm:presLayoutVars>
          <dgm:chMax val="1"/>
          <dgm:bulletEnabled val="1"/>
        </dgm:presLayoutVars>
      </dgm:prSet>
      <dgm:spPr/>
      <dgm:t>
        <a:bodyPr/>
        <a:lstStyle/>
        <a:p>
          <a:endParaRPr lang="zh-TW" altLang="en-US"/>
        </a:p>
      </dgm:t>
    </dgm:pt>
    <dgm:pt modelId="{952635DA-636E-4355-81B5-BBC0C4B232B5}" type="pres">
      <dgm:prSet presAssocID="{BA795AEC-84A2-45BD-AAAC-06F4BEA2CD3E}" presName="descendantText" presStyleLbl="alignAcc1" presStyleIdx="0" presStyleCnt="3">
        <dgm:presLayoutVars>
          <dgm:bulletEnabled val="1"/>
        </dgm:presLayoutVars>
      </dgm:prSet>
      <dgm:spPr/>
      <dgm:t>
        <a:bodyPr/>
        <a:lstStyle/>
        <a:p>
          <a:endParaRPr lang="zh-TW" altLang="en-US"/>
        </a:p>
      </dgm:t>
    </dgm:pt>
    <dgm:pt modelId="{25CE9C83-AC7E-4325-B4DD-BE6FC1B29809}" type="pres">
      <dgm:prSet presAssocID="{12691CA9-8FE1-42FC-996D-44A680E0A3FA}" presName="sp" presStyleCnt="0"/>
      <dgm:spPr/>
    </dgm:pt>
    <dgm:pt modelId="{63F05146-2E41-4E92-82D1-EBED2271B057}" type="pres">
      <dgm:prSet presAssocID="{FE58D628-7E37-4666-B164-2448DCFBDF91}" presName="composite" presStyleCnt="0"/>
      <dgm:spPr/>
    </dgm:pt>
    <dgm:pt modelId="{0ECF4DAC-E981-47F8-B8CA-F5A877FECB5B}" type="pres">
      <dgm:prSet presAssocID="{FE58D628-7E37-4666-B164-2448DCFBDF91}" presName="parentText" presStyleLbl="alignNode1" presStyleIdx="1" presStyleCnt="3">
        <dgm:presLayoutVars>
          <dgm:chMax val="1"/>
          <dgm:bulletEnabled val="1"/>
        </dgm:presLayoutVars>
      </dgm:prSet>
      <dgm:spPr/>
      <dgm:t>
        <a:bodyPr/>
        <a:lstStyle/>
        <a:p>
          <a:endParaRPr lang="zh-TW" altLang="en-US"/>
        </a:p>
      </dgm:t>
    </dgm:pt>
    <dgm:pt modelId="{10E0D259-8C71-43FC-983A-3532973BBE80}" type="pres">
      <dgm:prSet presAssocID="{FE58D628-7E37-4666-B164-2448DCFBDF91}" presName="descendantText" presStyleLbl="alignAcc1" presStyleIdx="1" presStyleCnt="3">
        <dgm:presLayoutVars>
          <dgm:bulletEnabled val="1"/>
        </dgm:presLayoutVars>
      </dgm:prSet>
      <dgm:spPr/>
      <dgm:t>
        <a:bodyPr/>
        <a:lstStyle/>
        <a:p>
          <a:endParaRPr lang="zh-TW" altLang="en-US"/>
        </a:p>
      </dgm:t>
    </dgm:pt>
    <dgm:pt modelId="{F67EA13A-A9B2-4007-8143-FA76A5C5BACD}" type="pres">
      <dgm:prSet presAssocID="{BD3F4772-7A91-4E01-8C83-E262CDC5F050}" presName="sp" presStyleCnt="0"/>
      <dgm:spPr/>
    </dgm:pt>
    <dgm:pt modelId="{397DEEAA-89FF-4F24-9E72-13088D99A73B}" type="pres">
      <dgm:prSet presAssocID="{E275DAEC-F70E-428D-88B7-00302BAD292B}" presName="composite" presStyleCnt="0"/>
      <dgm:spPr/>
    </dgm:pt>
    <dgm:pt modelId="{F4D9EC56-AB49-4B5A-9D46-20AD64D56D95}" type="pres">
      <dgm:prSet presAssocID="{E275DAEC-F70E-428D-88B7-00302BAD292B}" presName="parentText" presStyleLbl="alignNode1" presStyleIdx="2" presStyleCnt="3">
        <dgm:presLayoutVars>
          <dgm:chMax val="1"/>
          <dgm:bulletEnabled val="1"/>
        </dgm:presLayoutVars>
      </dgm:prSet>
      <dgm:spPr/>
      <dgm:t>
        <a:bodyPr/>
        <a:lstStyle/>
        <a:p>
          <a:endParaRPr lang="zh-TW" altLang="en-US"/>
        </a:p>
      </dgm:t>
    </dgm:pt>
    <dgm:pt modelId="{6313DAEA-DFD9-4AB3-BD76-3B218050D57C}" type="pres">
      <dgm:prSet presAssocID="{E275DAEC-F70E-428D-88B7-00302BAD292B}" presName="descendantText" presStyleLbl="alignAcc1" presStyleIdx="2" presStyleCnt="3" custLinFactNeighborY="1428">
        <dgm:presLayoutVars>
          <dgm:bulletEnabled val="1"/>
        </dgm:presLayoutVars>
      </dgm:prSet>
      <dgm:spPr/>
      <dgm:t>
        <a:bodyPr/>
        <a:lstStyle/>
        <a:p>
          <a:endParaRPr lang="zh-TW" altLang="en-US"/>
        </a:p>
      </dgm:t>
    </dgm:pt>
  </dgm:ptLst>
  <dgm:cxnLst>
    <dgm:cxn modelId="{0CCD0D7C-3F61-4C3C-87E0-C9E74AD56F9D}" srcId="{3D3A7A5F-7612-4502-80EE-35BD0498941E}" destId="{BA795AEC-84A2-45BD-AAAC-06F4BEA2CD3E}" srcOrd="0" destOrd="0" parTransId="{9B68B11C-E756-4159-AEE8-1AD04B862CEC}" sibTransId="{12691CA9-8FE1-42FC-996D-44A680E0A3FA}"/>
    <dgm:cxn modelId="{6BE819A3-D889-4E67-9713-0AA6480255EC}" srcId="{FE58D628-7E37-4666-B164-2448DCFBDF91}" destId="{2A855788-EFA5-4A8A-895A-F614AC92B371}" srcOrd="0" destOrd="0" parTransId="{763051B1-152B-499D-A8FD-D8012B8A0CAD}" sibTransId="{EEC574DF-6696-4593-9E9F-D904B122864A}"/>
    <dgm:cxn modelId="{ACE25995-AD74-6945-BCD6-5606467D84EC}" type="presOf" srcId="{BA795AEC-84A2-45BD-AAAC-06F4BEA2CD3E}" destId="{BBE6E429-9EED-41C2-BA5E-6C26BBED2F81}" srcOrd="0" destOrd="0" presId="urn:microsoft.com/office/officeart/2005/8/layout/chevron2"/>
    <dgm:cxn modelId="{E74D85E8-0AB5-1A4B-9AF1-A3F37598FFF7}" type="presOf" srcId="{E275DAEC-F70E-428D-88B7-00302BAD292B}" destId="{F4D9EC56-AB49-4B5A-9D46-20AD64D56D95}" srcOrd="0" destOrd="0" presId="urn:microsoft.com/office/officeart/2005/8/layout/chevron2"/>
    <dgm:cxn modelId="{68EF977A-4CEF-B44F-A1DE-DEEE36D22469}" type="presOf" srcId="{FE58D628-7E37-4666-B164-2448DCFBDF91}" destId="{0ECF4DAC-E981-47F8-B8CA-F5A877FECB5B}" srcOrd="0" destOrd="0" presId="urn:microsoft.com/office/officeart/2005/8/layout/chevron2"/>
    <dgm:cxn modelId="{A3C54FE9-ED0D-9546-89E1-21F92CE4BB6F}" type="presOf" srcId="{BED67460-EF3A-4486-8EE0-2D38F7F27DA8}" destId="{952635DA-636E-4355-81B5-BBC0C4B232B5}" srcOrd="0" destOrd="0" presId="urn:microsoft.com/office/officeart/2005/8/layout/chevron2"/>
    <dgm:cxn modelId="{20ACCCB5-002E-4ECC-9B4A-B3039AD497F6}" srcId="{3D3A7A5F-7612-4502-80EE-35BD0498941E}" destId="{E275DAEC-F70E-428D-88B7-00302BAD292B}" srcOrd="2" destOrd="0" parTransId="{EEDEDE0C-044F-44AD-BA71-E443649BC05F}" sibTransId="{3A313149-7DD8-4A12-B009-11D7DD68D2F0}"/>
    <dgm:cxn modelId="{6A105A61-BC8F-4245-94D4-8DEAEEB60868}" srcId="{E275DAEC-F70E-428D-88B7-00302BAD292B}" destId="{B60FAA91-76AC-46A5-97B6-D5A79BCA6C29}" srcOrd="0" destOrd="0" parTransId="{2F36E6C2-61DF-4C4D-ADCA-6617BEABEFE1}" sibTransId="{8CC148A5-3A6D-4C5C-B6A6-EF18505A1B71}"/>
    <dgm:cxn modelId="{F97C801A-1CC2-5642-8590-BFFF46419178}" type="presOf" srcId="{2A855788-EFA5-4A8A-895A-F614AC92B371}" destId="{10E0D259-8C71-43FC-983A-3532973BBE80}" srcOrd="0" destOrd="0" presId="urn:microsoft.com/office/officeart/2005/8/layout/chevron2"/>
    <dgm:cxn modelId="{51666837-7D40-3047-9705-B1DEF3BF141B}" type="presOf" srcId="{B60FAA91-76AC-46A5-97B6-D5A79BCA6C29}" destId="{6313DAEA-DFD9-4AB3-BD76-3B218050D57C}" srcOrd="0" destOrd="0" presId="urn:microsoft.com/office/officeart/2005/8/layout/chevron2"/>
    <dgm:cxn modelId="{AADD9DE2-52B4-4E85-B5AE-0608BF6EF821}" srcId="{BA795AEC-84A2-45BD-AAAC-06F4BEA2CD3E}" destId="{BED67460-EF3A-4486-8EE0-2D38F7F27DA8}" srcOrd="0" destOrd="0" parTransId="{B6BA687A-78FB-4DAD-90FB-0478FE0EE0DE}" sibTransId="{9DEE0214-4271-4D1E-BFF7-F31C5B6312D9}"/>
    <dgm:cxn modelId="{C5FB1509-580F-DD4C-A570-60556FE9BAED}" type="presOf" srcId="{3D3A7A5F-7612-4502-80EE-35BD0498941E}" destId="{20460046-CC15-49B3-BFEF-C6F53ADA9A98}" srcOrd="0" destOrd="0" presId="urn:microsoft.com/office/officeart/2005/8/layout/chevron2"/>
    <dgm:cxn modelId="{1DD3F4B0-2AA4-479B-8F8C-E44561783316}" srcId="{3D3A7A5F-7612-4502-80EE-35BD0498941E}" destId="{FE58D628-7E37-4666-B164-2448DCFBDF91}" srcOrd="1" destOrd="0" parTransId="{113EB5E0-8841-4B27-A935-4CDB0A7E8DBE}" sibTransId="{BD3F4772-7A91-4E01-8C83-E262CDC5F050}"/>
    <dgm:cxn modelId="{5383A1B0-F97F-964A-9D50-3A062FBBE997}" type="presParOf" srcId="{20460046-CC15-49B3-BFEF-C6F53ADA9A98}" destId="{3D4DAE2F-595F-4AFA-920C-8A6ABDC919E9}" srcOrd="0" destOrd="0" presId="urn:microsoft.com/office/officeart/2005/8/layout/chevron2"/>
    <dgm:cxn modelId="{024D6311-41B6-1041-BBA1-3F43D3AEB404}" type="presParOf" srcId="{3D4DAE2F-595F-4AFA-920C-8A6ABDC919E9}" destId="{BBE6E429-9EED-41C2-BA5E-6C26BBED2F81}" srcOrd="0" destOrd="0" presId="urn:microsoft.com/office/officeart/2005/8/layout/chevron2"/>
    <dgm:cxn modelId="{B49A82BC-CF26-E143-AFFF-A0AA8C26AA89}" type="presParOf" srcId="{3D4DAE2F-595F-4AFA-920C-8A6ABDC919E9}" destId="{952635DA-636E-4355-81B5-BBC0C4B232B5}" srcOrd="1" destOrd="0" presId="urn:microsoft.com/office/officeart/2005/8/layout/chevron2"/>
    <dgm:cxn modelId="{6674C1C0-BDFE-FF41-82D3-629E8F9434B3}" type="presParOf" srcId="{20460046-CC15-49B3-BFEF-C6F53ADA9A98}" destId="{25CE9C83-AC7E-4325-B4DD-BE6FC1B29809}" srcOrd="1" destOrd="0" presId="urn:microsoft.com/office/officeart/2005/8/layout/chevron2"/>
    <dgm:cxn modelId="{5E15BC18-74E1-3C43-975B-8010F0F144E0}" type="presParOf" srcId="{20460046-CC15-49B3-BFEF-C6F53ADA9A98}" destId="{63F05146-2E41-4E92-82D1-EBED2271B057}" srcOrd="2" destOrd="0" presId="urn:microsoft.com/office/officeart/2005/8/layout/chevron2"/>
    <dgm:cxn modelId="{CB2A0975-A3EB-624A-9EC7-17BE36072BC3}" type="presParOf" srcId="{63F05146-2E41-4E92-82D1-EBED2271B057}" destId="{0ECF4DAC-E981-47F8-B8CA-F5A877FECB5B}" srcOrd="0" destOrd="0" presId="urn:microsoft.com/office/officeart/2005/8/layout/chevron2"/>
    <dgm:cxn modelId="{FF9D2EC5-9CDE-BF40-A538-A2E5C08A20D0}" type="presParOf" srcId="{63F05146-2E41-4E92-82D1-EBED2271B057}" destId="{10E0D259-8C71-43FC-983A-3532973BBE80}" srcOrd="1" destOrd="0" presId="urn:microsoft.com/office/officeart/2005/8/layout/chevron2"/>
    <dgm:cxn modelId="{BE3D4E5D-0ECD-6644-932C-44A6B4D97B2D}" type="presParOf" srcId="{20460046-CC15-49B3-BFEF-C6F53ADA9A98}" destId="{F67EA13A-A9B2-4007-8143-FA76A5C5BACD}" srcOrd="3" destOrd="0" presId="urn:microsoft.com/office/officeart/2005/8/layout/chevron2"/>
    <dgm:cxn modelId="{7E7C30CC-DC55-6F48-9004-580F8CC2CB35}" type="presParOf" srcId="{20460046-CC15-49B3-BFEF-C6F53ADA9A98}" destId="{397DEEAA-89FF-4F24-9E72-13088D99A73B}" srcOrd="4" destOrd="0" presId="urn:microsoft.com/office/officeart/2005/8/layout/chevron2"/>
    <dgm:cxn modelId="{91C41C14-8CB7-4F47-8914-E32141F54CD7}" type="presParOf" srcId="{397DEEAA-89FF-4F24-9E72-13088D99A73B}" destId="{F4D9EC56-AB49-4B5A-9D46-20AD64D56D95}" srcOrd="0" destOrd="0" presId="urn:microsoft.com/office/officeart/2005/8/layout/chevron2"/>
    <dgm:cxn modelId="{BE4C8EF7-AFE8-7F49-96ED-0D51F794C670}" type="presParOf" srcId="{397DEEAA-89FF-4F24-9E72-13088D99A73B}" destId="{6313DAEA-DFD9-4AB3-BD76-3B218050D57C}"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37E7F2-E7BF-4761-BB05-30B0271E7D29}" type="doc">
      <dgm:prSet loTypeId="urn:microsoft.com/office/officeart/2008/layout/VerticalCurvedList" loCatId="list" qsTypeId="urn:microsoft.com/office/officeart/2005/8/quickstyle/simple3" qsCatId="simple" csTypeId="urn:microsoft.com/office/officeart/2005/8/colors/colorful1#1" csCatId="colorful" phldr="1"/>
      <dgm:spPr/>
      <dgm:t>
        <a:bodyPr/>
        <a:lstStyle/>
        <a:p>
          <a:endParaRPr lang="zh-TW" altLang="en-US"/>
        </a:p>
      </dgm:t>
    </dgm:pt>
    <dgm:pt modelId="{BAEF9105-A80D-4237-9EF2-D3FCC3396D94}">
      <dgm:prSet phldrT="[文字]" custT="1"/>
      <dgm:spPr/>
      <dgm:t>
        <a:bodyPr/>
        <a:lstStyle/>
        <a:p>
          <a:r>
            <a:rPr kumimoji="0" lang="zh-TW" altLang="en-US" sz="3200" b="1">
              <a:latin typeface="微軟正黑體" panose="020B0604030504040204" pitchFamily="34" charset="-120"/>
              <a:ea typeface="微軟正黑體" panose="020B0604030504040204" pitchFamily="34" charset="-120"/>
            </a:rPr>
            <a:t>數學科題型有</a:t>
          </a:r>
          <a:r>
            <a:rPr lang="zh-TW" altLang="en-US" sz="3200" b="1">
              <a:solidFill>
                <a:srgbClr val="FF0000"/>
              </a:solidFill>
              <a:latin typeface="微軟正黑體" panose="020B0604030504040204" pitchFamily="34" charset="-120"/>
              <a:ea typeface="微軟正黑體" panose="020B0604030504040204" pitchFamily="34" charset="-120"/>
            </a:rPr>
            <a:t>選擇題</a:t>
          </a:r>
          <a:r>
            <a:rPr kumimoji="0" lang="zh-TW" altLang="en-US" sz="3200" b="1">
              <a:latin typeface="微軟正黑體" panose="020B0604030504040204" pitchFamily="34" charset="-120"/>
              <a:ea typeface="微軟正黑體" panose="020B0604030504040204" pitchFamily="34" charset="-120"/>
            </a:rPr>
            <a:t>及</a:t>
          </a:r>
          <a:r>
            <a:rPr kumimoji="0" lang="zh-TW" altLang="en-US" sz="3200" b="1">
              <a:solidFill>
                <a:srgbClr val="FF0000"/>
              </a:solidFill>
              <a:latin typeface="微軟正黑體" panose="020B0604030504040204" pitchFamily="34" charset="-120"/>
              <a:ea typeface="微軟正黑體" panose="020B0604030504040204" pitchFamily="34" charset="-120"/>
            </a:rPr>
            <a:t>非選擇題</a:t>
          </a:r>
          <a:r>
            <a:rPr kumimoji="0" lang="en-US" altLang="zh-TW" sz="3200" b="1">
              <a:solidFill>
                <a:srgbClr val="FF0000"/>
              </a:solidFill>
              <a:latin typeface="微軟正黑體" panose="020B0604030504040204" pitchFamily="34" charset="-120"/>
              <a:ea typeface="微軟正黑體" panose="020B0604030504040204" pitchFamily="34" charset="-120"/>
            </a:rPr>
            <a:t/>
          </a:r>
          <a:br>
            <a:rPr kumimoji="0" lang="en-US" altLang="zh-TW" sz="3200" b="1">
              <a:solidFill>
                <a:srgbClr val="FF0000"/>
              </a:solidFill>
              <a:latin typeface="微軟正黑體" panose="020B0604030504040204" pitchFamily="34" charset="-120"/>
              <a:ea typeface="微軟正黑體" panose="020B0604030504040204" pitchFamily="34" charset="-120"/>
            </a:rPr>
          </a:br>
          <a:r>
            <a:rPr lang="zh-TW" altLang="en-US" sz="3200" b="1">
              <a:latin typeface="微軟正黑體" panose="020B0604030504040204" pitchFamily="34" charset="-120"/>
              <a:ea typeface="微軟正黑體" panose="020B0604030504040204" pitchFamily="34" charset="-120"/>
            </a:rPr>
            <a:t>計分比例為</a:t>
          </a:r>
          <a:r>
            <a:rPr lang="en-US" altLang="zh-TW" sz="3200" b="1">
              <a:latin typeface="微軟正黑體" panose="020B0604030504040204" pitchFamily="34" charset="-120"/>
              <a:ea typeface="微軟正黑體" panose="020B0604030504040204" pitchFamily="34" charset="-120"/>
            </a:rPr>
            <a:t>85:15</a:t>
          </a:r>
          <a:endParaRPr lang="zh-TW" altLang="en-US" sz="3200" dirty="0">
            <a:latin typeface="微軟正黑體" panose="020B0604030504040204" pitchFamily="34" charset="-120"/>
            <a:ea typeface="微軟正黑體" panose="020B0604030504040204" pitchFamily="34" charset="-120"/>
          </a:endParaRPr>
        </a:p>
      </dgm:t>
    </dgm:pt>
    <dgm:pt modelId="{2EBBFDB9-1394-4604-B19C-F35D124F6CE9}" type="parTrans" cxnId="{6A96D8D0-2550-44D8-AF78-2D6FC190563B}">
      <dgm:prSet/>
      <dgm:spPr/>
      <dgm:t>
        <a:bodyPr/>
        <a:lstStyle/>
        <a:p>
          <a:endParaRPr lang="zh-TW" altLang="en-US"/>
        </a:p>
      </dgm:t>
    </dgm:pt>
    <dgm:pt modelId="{532CB323-31C4-4115-9014-64D0F9373B84}" type="sibTrans" cxnId="{6A96D8D0-2550-44D8-AF78-2D6FC190563B}">
      <dgm:prSet/>
      <dgm:spPr/>
      <dgm:t>
        <a:bodyPr/>
        <a:lstStyle/>
        <a:p>
          <a:endParaRPr lang="zh-TW" altLang="en-US"/>
        </a:p>
      </dgm:t>
    </dgm:pt>
    <dgm:pt modelId="{2E3C0D08-6E14-4129-B477-8837C94E8FE2}">
      <dgm:prSet phldrT="[文字]" custT="1"/>
      <dgm:spPr/>
      <dgm:t>
        <a:bodyPr/>
        <a:lstStyle/>
        <a:p>
          <a:r>
            <a:rPr kumimoji="0" lang="zh-TW" altLang="en-US" sz="3200" b="1">
              <a:latin typeface="微軟正黑體" panose="020B0604030504040204" pitchFamily="34" charset="-120"/>
              <a:ea typeface="微軟正黑體" panose="020B0604030504040204" pitchFamily="34" charset="-120"/>
            </a:rPr>
            <a:t>英語科考題區分</a:t>
          </a:r>
          <a:r>
            <a:rPr lang="zh-TW" altLang="en-US" sz="3200" b="1">
              <a:solidFill>
                <a:srgbClr val="FF0000"/>
              </a:solidFill>
              <a:latin typeface="微軟正黑體" panose="020B0604030504040204" pitchFamily="34" charset="-120"/>
              <a:ea typeface="微軟正黑體" panose="020B0604030504040204" pitchFamily="34" charset="-120"/>
            </a:rPr>
            <a:t>閱讀</a:t>
          </a:r>
          <a:r>
            <a:rPr kumimoji="0" lang="zh-TW" altLang="en-US" sz="3200" b="1">
              <a:latin typeface="微軟正黑體" panose="020B0604030504040204" pitchFamily="34" charset="-120"/>
              <a:ea typeface="微軟正黑體" panose="020B0604030504040204" pitchFamily="34" charset="-120"/>
            </a:rPr>
            <a:t>及</a:t>
          </a:r>
          <a:r>
            <a:rPr kumimoji="0" lang="zh-TW" altLang="en-US" sz="3200" b="1">
              <a:solidFill>
                <a:srgbClr val="FF0000"/>
              </a:solidFill>
              <a:latin typeface="微軟正黑體" panose="020B0604030504040204" pitchFamily="34" charset="-120"/>
              <a:ea typeface="微軟正黑體" panose="020B0604030504040204" pitchFamily="34" charset="-120"/>
            </a:rPr>
            <a:t>聽力測驗</a:t>
          </a:r>
          <a:r>
            <a:rPr kumimoji="0" lang="en-US" altLang="zh-TW" sz="3200" b="1">
              <a:solidFill>
                <a:srgbClr val="FF0000"/>
              </a:solidFill>
              <a:latin typeface="微軟正黑體" panose="020B0604030504040204" pitchFamily="34" charset="-120"/>
              <a:ea typeface="微軟正黑體" panose="020B0604030504040204" pitchFamily="34" charset="-120"/>
            </a:rPr>
            <a:t/>
          </a:r>
          <a:br>
            <a:rPr kumimoji="0" lang="en-US" altLang="zh-TW" sz="3200" b="1">
              <a:solidFill>
                <a:srgbClr val="FF0000"/>
              </a:solidFill>
              <a:latin typeface="微軟正黑體" panose="020B0604030504040204" pitchFamily="34" charset="-120"/>
              <a:ea typeface="微軟正黑體" panose="020B0604030504040204" pitchFamily="34" charset="-120"/>
            </a:rPr>
          </a:br>
          <a:r>
            <a:rPr kumimoji="0" lang="zh-TW" altLang="en-US" sz="3200" b="1">
              <a:latin typeface="微軟正黑體" panose="020B0604030504040204" pitchFamily="34" charset="-120"/>
              <a:ea typeface="微軟正黑體" panose="020B0604030504040204" pitchFamily="34" charset="-120"/>
            </a:rPr>
            <a:t>計分比例為</a:t>
          </a:r>
          <a:r>
            <a:rPr kumimoji="0" lang="en-US" altLang="zh-TW" sz="3200" b="1">
              <a:latin typeface="微軟正黑體" panose="020B0604030504040204" pitchFamily="34" charset="-120"/>
              <a:ea typeface="微軟正黑體" panose="020B0604030504040204" pitchFamily="34" charset="-120"/>
            </a:rPr>
            <a:t>80:20</a:t>
          </a:r>
          <a:endParaRPr lang="zh-TW" altLang="en-US" sz="3200" dirty="0"/>
        </a:p>
      </dgm:t>
    </dgm:pt>
    <dgm:pt modelId="{1A2117A6-5078-4BB7-9E17-4F8C0719D217}" type="parTrans" cxnId="{46D30475-4BDA-46E9-A1E1-DDB2CC80C3CC}">
      <dgm:prSet/>
      <dgm:spPr/>
      <dgm:t>
        <a:bodyPr/>
        <a:lstStyle/>
        <a:p>
          <a:endParaRPr lang="zh-TW" altLang="en-US"/>
        </a:p>
      </dgm:t>
    </dgm:pt>
    <dgm:pt modelId="{60FBA830-2EA9-4593-A165-3458D173EF0F}" type="sibTrans" cxnId="{46D30475-4BDA-46E9-A1E1-DDB2CC80C3CC}">
      <dgm:prSet/>
      <dgm:spPr/>
      <dgm:t>
        <a:bodyPr/>
        <a:lstStyle/>
        <a:p>
          <a:endParaRPr lang="zh-TW" altLang="en-US"/>
        </a:p>
      </dgm:t>
    </dgm:pt>
    <dgm:pt modelId="{04914E84-EAD3-4FDE-9349-40E781F501C7}">
      <dgm:prSet phldrT="[文字]" custT="1"/>
      <dgm:spPr/>
      <dgm:t>
        <a:bodyPr/>
        <a:lstStyle/>
        <a:p>
          <a:r>
            <a:rPr lang="zh-TW" altLang="en-US" sz="3200" b="1" dirty="0">
              <a:solidFill>
                <a:srgbClr val="FF0000"/>
              </a:solidFill>
              <a:latin typeface="微軟正黑體" panose="020B0604030504040204" pitchFamily="34" charset="-120"/>
              <a:ea typeface="微軟正黑體" panose="020B0604030504040204" pitchFamily="34" charset="-120"/>
            </a:rPr>
            <a:t>寫作測驗</a:t>
          </a:r>
          <a:r>
            <a:rPr lang="zh-TW" altLang="en-US" sz="3200" b="1" dirty="0">
              <a:latin typeface="微軟正黑體" panose="020B0604030504040204" pitchFamily="34" charset="-120"/>
              <a:ea typeface="微軟正黑體" panose="020B0604030504040204" pitchFamily="34" charset="-120"/>
            </a:rPr>
            <a:t>及</a:t>
          </a:r>
          <a:r>
            <a:rPr lang="zh-TW" altLang="en-US" sz="3200" b="1" dirty="0">
              <a:solidFill>
                <a:srgbClr val="FF0000"/>
              </a:solidFill>
              <a:latin typeface="微軟正黑體" panose="020B0604030504040204" pitchFamily="34" charset="-120"/>
              <a:ea typeface="微軟正黑體" panose="020B0604030504040204" pitchFamily="34" charset="-120"/>
            </a:rPr>
            <a:t>數學非選擇題</a:t>
          </a:r>
          <a:r>
            <a:rPr lang="en-US" altLang="zh-TW" sz="3200" b="1" dirty="0">
              <a:solidFill>
                <a:srgbClr val="FF0000"/>
              </a:solidFill>
              <a:latin typeface="微軟正黑體" panose="020B0604030504040204" pitchFamily="34" charset="-120"/>
              <a:ea typeface="微軟正黑體" panose="020B0604030504040204" pitchFamily="34" charset="-120"/>
            </a:rPr>
            <a:t/>
          </a:r>
          <a:br>
            <a:rPr lang="en-US" altLang="zh-TW" sz="3200" b="1" dirty="0">
              <a:solidFill>
                <a:srgbClr val="FF0000"/>
              </a:solidFill>
              <a:latin typeface="微軟正黑體" panose="020B0604030504040204" pitchFamily="34" charset="-120"/>
              <a:ea typeface="微軟正黑體" panose="020B0604030504040204" pitchFamily="34" charset="-120"/>
            </a:rPr>
          </a:br>
          <a:r>
            <a:rPr lang="zh-TW" altLang="en-US" sz="3200" b="1" dirty="0">
              <a:latin typeface="微軟正黑體" panose="020B0604030504040204" pitchFamily="34" charset="-120"/>
              <a:ea typeface="微軟正黑體" panose="020B0604030504040204" pitchFamily="34" charset="-120"/>
            </a:rPr>
            <a:t>必須要用黑色墨水筆作答</a:t>
          </a:r>
          <a:endParaRPr lang="zh-TW" altLang="en-US" sz="3200" dirty="0">
            <a:latin typeface="微軟正黑體" panose="020B0604030504040204" pitchFamily="34" charset="-120"/>
            <a:ea typeface="微軟正黑體" panose="020B0604030504040204" pitchFamily="34" charset="-120"/>
          </a:endParaRPr>
        </a:p>
      </dgm:t>
    </dgm:pt>
    <dgm:pt modelId="{B558B568-36F5-4B1D-98E6-07B25FB646A0}" type="parTrans" cxnId="{CD4523DE-CE32-4383-B2B4-7512E0DAACC3}">
      <dgm:prSet/>
      <dgm:spPr/>
      <dgm:t>
        <a:bodyPr/>
        <a:lstStyle/>
        <a:p>
          <a:endParaRPr lang="zh-TW" altLang="en-US"/>
        </a:p>
      </dgm:t>
    </dgm:pt>
    <dgm:pt modelId="{AEAE3A1C-EFD9-468C-B340-D1711ED89634}" type="sibTrans" cxnId="{CD4523DE-CE32-4383-B2B4-7512E0DAACC3}">
      <dgm:prSet/>
      <dgm:spPr/>
      <dgm:t>
        <a:bodyPr/>
        <a:lstStyle/>
        <a:p>
          <a:endParaRPr lang="zh-TW" altLang="en-US"/>
        </a:p>
      </dgm:t>
    </dgm:pt>
    <dgm:pt modelId="{85EAE29C-9FAE-4473-9AE8-0F41CA53F7D2}" type="pres">
      <dgm:prSet presAssocID="{5D37E7F2-E7BF-4761-BB05-30B0271E7D29}" presName="Name0" presStyleCnt="0">
        <dgm:presLayoutVars>
          <dgm:chMax val="7"/>
          <dgm:chPref val="7"/>
          <dgm:dir/>
        </dgm:presLayoutVars>
      </dgm:prSet>
      <dgm:spPr/>
      <dgm:t>
        <a:bodyPr/>
        <a:lstStyle/>
        <a:p>
          <a:endParaRPr lang="zh-TW" altLang="en-US"/>
        </a:p>
      </dgm:t>
    </dgm:pt>
    <dgm:pt modelId="{F0A59284-0704-4466-A908-39F11A068509}" type="pres">
      <dgm:prSet presAssocID="{5D37E7F2-E7BF-4761-BB05-30B0271E7D29}" presName="Name1" presStyleCnt="0"/>
      <dgm:spPr/>
    </dgm:pt>
    <dgm:pt modelId="{A5BA4C54-B6CF-4B92-80FC-8BDB01E769EE}" type="pres">
      <dgm:prSet presAssocID="{5D37E7F2-E7BF-4761-BB05-30B0271E7D29}" presName="cycle" presStyleCnt="0"/>
      <dgm:spPr/>
    </dgm:pt>
    <dgm:pt modelId="{B68868D8-3F32-493D-ACC7-DEEE914FE8DF}" type="pres">
      <dgm:prSet presAssocID="{5D37E7F2-E7BF-4761-BB05-30B0271E7D29}" presName="srcNode" presStyleLbl="node1" presStyleIdx="0" presStyleCnt="3"/>
      <dgm:spPr/>
    </dgm:pt>
    <dgm:pt modelId="{189E44AD-0166-44A1-8AF9-CE0D906B6731}" type="pres">
      <dgm:prSet presAssocID="{5D37E7F2-E7BF-4761-BB05-30B0271E7D29}" presName="conn" presStyleLbl="parChTrans1D2" presStyleIdx="0" presStyleCnt="1"/>
      <dgm:spPr/>
      <dgm:t>
        <a:bodyPr/>
        <a:lstStyle/>
        <a:p>
          <a:endParaRPr lang="zh-TW" altLang="en-US"/>
        </a:p>
      </dgm:t>
    </dgm:pt>
    <dgm:pt modelId="{D4221665-523E-4BBD-806F-C8BAC1DCE08F}" type="pres">
      <dgm:prSet presAssocID="{5D37E7F2-E7BF-4761-BB05-30B0271E7D29}" presName="extraNode" presStyleLbl="node1" presStyleIdx="0" presStyleCnt="3"/>
      <dgm:spPr/>
    </dgm:pt>
    <dgm:pt modelId="{9CAE7834-FD9E-447D-8357-B3B1A63211F4}" type="pres">
      <dgm:prSet presAssocID="{5D37E7F2-E7BF-4761-BB05-30B0271E7D29}" presName="dstNode" presStyleLbl="node1" presStyleIdx="0" presStyleCnt="3"/>
      <dgm:spPr/>
    </dgm:pt>
    <dgm:pt modelId="{A956AE6E-52DF-48C3-A7CB-90602C5899CD}" type="pres">
      <dgm:prSet presAssocID="{BAEF9105-A80D-4237-9EF2-D3FCC3396D94}" presName="text_1" presStyleLbl="node1" presStyleIdx="0" presStyleCnt="3">
        <dgm:presLayoutVars>
          <dgm:bulletEnabled val="1"/>
        </dgm:presLayoutVars>
      </dgm:prSet>
      <dgm:spPr/>
      <dgm:t>
        <a:bodyPr/>
        <a:lstStyle/>
        <a:p>
          <a:endParaRPr lang="zh-TW" altLang="en-US"/>
        </a:p>
      </dgm:t>
    </dgm:pt>
    <dgm:pt modelId="{B1825873-6E9D-43DB-A078-EA88D89268CF}" type="pres">
      <dgm:prSet presAssocID="{BAEF9105-A80D-4237-9EF2-D3FCC3396D94}" presName="accent_1" presStyleCnt="0"/>
      <dgm:spPr/>
    </dgm:pt>
    <dgm:pt modelId="{46B7B8FB-C756-459D-AA85-420E1C38E8B4}" type="pres">
      <dgm:prSet presAssocID="{BAEF9105-A80D-4237-9EF2-D3FCC3396D94}" presName="accentRepeatNode" presStyleLbl="solidFgAcc1" presStyleIdx="0" presStyleCnt="3"/>
      <dgm:spPr/>
    </dgm:pt>
    <dgm:pt modelId="{BF1289CE-1821-4588-A140-CCC37B048E47}" type="pres">
      <dgm:prSet presAssocID="{2E3C0D08-6E14-4129-B477-8837C94E8FE2}" presName="text_2" presStyleLbl="node1" presStyleIdx="1" presStyleCnt="3">
        <dgm:presLayoutVars>
          <dgm:bulletEnabled val="1"/>
        </dgm:presLayoutVars>
      </dgm:prSet>
      <dgm:spPr/>
      <dgm:t>
        <a:bodyPr/>
        <a:lstStyle/>
        <a:p>
          <a:endParaRPr lang="zh-TW" altLang="en-US"/>
        </a:p>
      </dgm:t>
    </dgm:pt>
    <dgm:pt modelId="{899B3239-B2CA-4A85-8A2F-4FEFC7D324A8}" type="pres">
      <dgm:prSet presAssocID="{2E3C0D08-6E14-4129-B477-8837C94E8FE2}" presName="accent_2" presStyleCnt="0"/>
      <dgm:spPr/>
    </dgm:pt>
    <dgm:pt modelId="{1CCB4ADF-FA10-4C54-84CE-8C5A32FE172B}" type="pres">
      <dgm:prSet presAssocID="{2E3C0D08-6E14-4129-B477-8837C94E8FE2}" presName="accentRepeatNode" presStyleLbl="solidFgAcc1" presStyleIdx="1" presStyleCnt="3"/>
      <dgm:spPr/>
    </dgm:pt>
    <dgm:pt modelId="{D89DCA62-603F-49E9-85E7-1C9DD87CE0D7}" type="pres">
      <dgm:prSet presAssocID="{04914E84-EAD3-4FDE-9349-40E781F501C7}" presName="text_3" presStyleLbl="node1" presStyleIdx="2" presStyleCnt="3">
        <dgm:presLayoutVars>
          <dgm:bulletEnabled val="1"/>
        </dgm:presLayoutVars>
      </dgm:prSet>
      <dgm:spPr/>
      <dgm:t>
        <a:bodyPr/>
        <a:lstStyle/>
        <a:p>
          <a:endParaRPr lang="zh-TW" altLang="en-US"/>
        </a:p>
      </dgm:t>
    </dgm:pt>
    <dgm:pt modelId="{42D17409-F73A-45A0-8704-6E8EEB6AA026}" type="pres">
      <dgm:prSet presAssocID="{04914E84-EAD3-4FDE-9349-40E781F501C7}" presName="accent_3" presStyleCnt="0"/>
      <dgm:spPr/>
    </dgm:pt>
    <dgm:pt modelId="{16450809-F527-410A-9B9E-0C98FF7A8DCB}" type="pres">
      <dgm:prSet presAssocID="{04914E84-EAD3-4FDE-9349-40E781F501C7}" presName="accentRepeatNode" presStyleLbl="solidFgAcc1" presStyleIdx="2" presStyleCnt="3"/>
      <dgm:spPr/>
    </dgm:pt>
  </dgm:ptLst>
  <dgm:cxnLst>
    <dgm:cxn modelId="{6A96D8D0-2550-44D8-AF78-2D6FC190563B}" srcId="{5D37E7F2-E7BF-4761-BB05-30B0271E7D29}" destId="{BAEF9105-A80D-4237-9EF2-D3FCC3396D94}" srcOrd="0" destOrd="0" parTransId="{2EBBFDB9-1394-4604-B19C-F35D124F6CE9}" sibTransId="{532CB323-31C4-4115-9014-64D0F9373B84}"/>
    <dgm:cxn modelId="{2939F831-AAC4-4D89-9D6E-052387B3663D}" type="presOf" srcId="{2E3C0D08-6E14-4129-B477-8837C94E8FE2}" destId="{BF1289CE-1821-4588-A140-CCC37B048E47}" srcOrd="0" destOrd="0" presId="urn:microsoft.com/office/officeart/2008/layout/VerticalCurvedList"/>
    <dgm:cxn modelId="{4988C30B-5D99-42FC-93C1-AB2D25FC511A}" type="presOf" srcId="{5D37E7F2-E7BF-4761-BB05-30B0271E7D29}" destId="{85EAE29C-9FAE-4473-9AE8-0F41CA53F7D2}" srcOrd="0" destOrd="0" presId="urn:microsoft.com/office/officeart/2008/layout/VerticalCurvedList"/>
    <dgm:cxn modelId="{CD4523DE-CE32-4383-B2B4-7512E0DAACC3}" srcId="{5D37E7F2-E7BF-4761-BB05-30B0271E7D29}" destId="{04914E84-EAD3-4FDE-9349-40E781F501C7}" srcOrd="2" destOrd="0" parTransId="{B558B568-36F5-4B1D-98E6-07B25FB646A0}" sibTransId="{AEAE3A1C-EFD9-468C-B340-D1711ED89634}"/>
    <dgm:cxn modelId="{46D30475-4BDA-46E9-A1E1-DDB2CC80C3CC}" srcId="{5D37E7F2-E7BF-4761-BB05-30B0271E7D29}" destId="{2E3C0D08-6E14-4129-B477-8837C94E8FE2}" srcOrd="1" destOrd="0" parTransId="{1A2117A6-5078-4BB7-9E17-4F8C0719D217}" sibTransId="{60FBA830-2EA9-4593-A165-3458D173EF0F}"/>
    <dgm:cxn modelId="{9FA84A51-713F-474A-98A3-FF94FC949A2F}" type="presOf" srcId="{532CB323-31C4-4115-9014-64D0F9373B84}" destId="{189E44AD-0166-44A1-8AF9-CE0D906B6731}" srcOrd="0" destOrd="0" presId="urn:microsoft.com/office/officeart/2008/layout/VerticalCurvedList"/>
    <dgm:cxn modelId="{9676157F-ED67-4C89-9908-520DBAD11B9F}" type="presOf" srcId="{BAEF9105-A80D-4237-9EF2-D3FCC3396D94}" destId="{A956AE6E-52DF-48C3-A7CB-90602C5899CD}" srcOrd="0" destOrd="0" presId="urn:microsoft.com/office/officeart/2008/layout/VerticalCurvedList"/>
    <dgm:cxn modelId="{59168257-2112-4081-81AC-50EB686F88E0}" type="presOf" srcId="{04914E84-EAD3-4FDE-9349-40E781F501C7}" destId="{D89DCA62-603F-49E9-85E7-1C9DD87CE0D7}" srcOrd="0" destOrd="0" presId="urn:microsoft.com/office/officeart/2008/layout/VerticalCurvedList"/>
    <dgm:cxn modelId="{0294187B-7CD2-4DFB-9332-39079B118811}" type="presParOf" srcId="{85EAE29C-9FAE-4473-9AE8-0F41CA53F7D2}" destId="{F0A59284-0704-4466-A908-39F11A068509}" srcOrd="0" destOrd="0" presId="urn:microsoft.com/office/officeart/2008/layout/VerticalCurvedList"/>
    <dgm:cxn modelId="{DD1FFC81-5448-46C3-9423-9C40FC6048F1}" type="presParOf" srcId="{F0A59284-0704-4466-A908-39F11A068509}" destId="{A5BA4C54-B6CF-4B92-80FC-8BDB01E769EE}" srcOrd="0" destOrd="0" presId="urn:microsoft.com/office/officeart/2008/layout/VerticalCurvedList"/>
    <dgm:cxn modelId="{6BA5CD6D-D1F0-4D5E-9A2B-A3EF0ADE0F66}" type="presParOf" srcId="{A5BA4C54-B6CF-4B92-80FC-8BDB01E769EE}" destId="{B68868D8-3F32-493D-ACC7-DEEE914FE8DF}" srcOrd="0" destOrd="0" presId="urn:microsoft.com/office/officeart/2008/layout/VerticalCurvedList"/>
    <dgm:cxn modelId="{9FD4FC0D-4E9F-4387-B080-45DFFCAFDEC6}" type="presParOf" srcId="{A5BA4C54-B6CF-4B92-80FC-8BDB01E769EE}" destId="{189E44AD-0166-44A1-8AF9-CE0D906B6731}" srcOrd="1" destOrd="0" presId="urn:microsoft.com/office/officeart/2008/layout/VerticalCurvedList"/>
    <dgm:cxn modelId="{E301F861-4C83-477D-85EF-E947FAE38356}" type="presParOf" srcId="{A5BA4C54-B6CF-4B92-80FC-8BDB01E769EE}" destId="{D4221665-523E-4BBD-806F-C8BAC1DCE08F}" srcOrd="2" destOrd="0" presId="urn:microsoft.com/office/officeart/2008/layout/VerticalCurvedList"/>
    <dgm:cxn modelId="{6FDF3180-2D7E-4FA9-B696-299563BE79D5}" type="presParOf" srcId="{A5BA4C54-B6CF-4B92-80FC-8BDB01E769EE}" destId="{9CAE7834-FD9E-447D-8357-B3B1A63211F4}" srcOrd="3" destOrd="0" presId="urn:microsoft.com/office/officeart/2008/layout/VerticalCurvedList"/>
    <dgm:cxn modelId="{D7D3BA81-F519-4718-B8DC-9A7EC2685DDD}" type="presParOf" srcId="{F0A59284-0704-4466-A908-39F11A068509}" destId="{A956AE6E-52DF-48C3-A7CB-90602C5899CD}" srcOrd="1" destOrd="0" presId="urn:microsoft.com/office/officeart/2008/layout/VerticalCurvedList"/>
    <dgm:cxn modelId="{3F804D01-CE48-46A4-BC20-2A317034ABB1}" type="presParOf" srcId="{F0A59284-0704-4466-A908-39F11A068509}" destId="{B1825873-6E9D-43DB-A078-EA88D89268CF}" srcOrd="2" destOrd="0" presId="urn:microsoft.com/office/officeart/2008/layout/VerticalCurvedList"/>
    <dgm:cxn modelId="{8CA976D4-E663-432C-9C39-23DFBC85442D}" type="presParOf" srcId="{B1825873-6E9D-43DB-A078-EA88D89268CF}" destId="{46B7B8FB-C756-459D-AA85-420E1C38E8B4}" srcOrd="0" destOrd="0" presId="urn:microsoft.com/office/officeart/2008/layout/VerticalCurvedList"/>
    <dgm:cxn modelId="{5B5C0369-770B-4AA0-A310-F5A221DD96D3}" type="presParOf" srcId="{F0A59284-0704-4466-A908-39F11A068509}" destId="{BF1289CE-1821-4588-A140-CCC37B048E47}" srcOrd="3" destOrd="0" presId="urn:microsoft.com/office/officeart/2008/layout/VerticalCurvedList"/>
    <dgm:cxn modelId="{7D0AE7DD-E22A-4FD8-A737-D83A2F4C3F60}" type="presParOf" srcId="{F0A59284-0704-4466-A908-39F11A068509}" destId="{899B3239-B2CA-4A85-8A2F-4FEFC7D324A8}" srcOrd="4" destOrd="0" presId="urn:microsoft.com/office/officeart/2008/layout/VerticalCurvedList"/>
    <dgm:cxn modelId="{33ED6BE4-8BF1-46ED-9F40-AC182C3AFB9C}" type="presParOf" srcId="{899B3239-B2CA-4A85-8A2F-4FEFC7D324A8}" destId="{1CCB4ADF-FA10-4C54-84CE-8C5A32FE172B}" srcOrd="0" destOrd="0" presId="urn:microsoft.com/office/officeart/2008/layout/VerticalCurvedList"/>
    <dgm:cxn modelId="{B374D2EC-FF09-42BA-BA86-587691491284}" type="presParOf" srcId="{F0A59284-0704-4466-A908-39F11A068509}" destId="{D89DCA62-603F-49E9-85E7-1C9DD87CE0D7}" srcOrd="5" destOrd="0" presId="urn:microsoft.com/office/officeart/2008/layout/VerticalCurvedList"/>
    <dgm:cxn modelId="{FDB4B24E-EB82-4EB6-B9E5-E0E6814EC6A6}" type="presParOf" srcId="{F0A59284-0704-4466-A908-39F11A068509}" destId="{42D17409-F73A-45A0-8704-6E8EEB6AA026}" srcOrd="6" destOrd="0" presId="urn:microsoft.com/office/officeart/2008/layout/VerticalCurvedList"/>
    <dgm:cxn modelId="{728C510F-A304-426B-B274-34DF6C03AF01}" type="presParOf" srcId="{42D17409-F73A-45A0-8704-6E8EEB6AA026}" destId="{16450809-F527-410A-9B9E-0C98FF7A8DCB}"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691564-8C8C-45E8-AD5A-2EB350E8046C}"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zh-TW" altLang="en-US"/>
        </a:p>
      </dgm:t>
    </dgm:pt>
    <dgm:pt modelId="{F13EDBC7-562F-4973-9917-ABA0104B141C}">
      <dgm:prSet phldrT="[文字]" custT="1"/>
      <dgm:spPr>
        <a:solidFill>
          <a:schemeClr val="accent5"/>
        </a:solidFill>
      </dgm:spPr>
      <dgm:t>
        <a:bodyPr/>
        <a:lstStyle/>
        <a:p>
          <a:r>
            <a:rPr lang="zh-TW" altLang="en-US" sz="2400" dirty="0">
              <a:latin typeface="Adobe 繁黑體 Std B" pitchFamily="34" charset="-120"/>
              <a:ea typeface="Adobe 繁黑體 Std B" pitchFamily="34" charset="-120"/>
            </a:rPr>
            <a:t>國中生申請、選填志願</a:t>
          </a:r>
        </a:p>
      </dgm:t>
    </dgm:pt>
    <dgm:pt modelId="{06E81DB0-0B90-4A43-ACDF-67FD8B929E75}" type="parTrans" cxnId="{65AE4D67-6445-4C1E-9FBA-B7E9E46CE692}">
      <dgm:prSet/>
      <dgm:spPr/>
      <dgm:t>
        <a:bodyPr/>
        <a:lstStyle/>
        <a:p>
          <a:endParaRPr lang="zh-TW" altLang="en-US">
            <a:latin typeface="Adobe 繁黑體 Std B" pitchFamily="34" charset="-120"/>
            <a:ea typeface="Adobe 繁黑體 Std B" pitchFamily="34" charset="-120"/>
          </a:endParaRPr>
        </a:p>
      </dgm:t>
    </dgm:pt>
    <dgm:pt modelId="{F8093BCF-00EB-4DB0-8D81-907631EC8113}" type="sibTrans" cxnId="{65AE4D67-6445-4C1E-9FBA-B7E9E46CE692}">
      <dgm:prSet/>
      <dgm:spPr/>
      <dgm:t>
        <a:bodyPr/>
        <a:lstStyle/>
        <a:p>
          <a:endParaRPr lang="zh-TW" altLang="en-US">
            <a:latin typeface="Adobe 繁黑體 Std B" pitchFamily="34" charset="-120"/>
            <a:ea typeface="Adobe 繁黑體 Std B" pitchFamily="34" charset="-120"/>
          </a:endParaRPr>
        </a:p>
      </dgm:t>
    </dgm:pt>
    <dgm:pt modelId="{E019C4BF-1942-4740-82D3-06E1EBFDDC3E}">
      <dgm:prSet phldrT="[文字]" custT="1"/>
      <dgm:spPr>
        <a:solidFill>
          <a:schemeClr val="accent3"/>
        </a:solidFill>
      </dgm:spPr>
      <dgm:t>
        <a:bodyPr/>
        <a:lstStyle/>
        <a:p>
          <a:r>
            <a:rPr lang="zh-TW" altLang="en-US" sz="2400" dirty="0">
              <a:solidFill>
                <a:schemeClr val="tx1"/>
              </a:solidFill>
              <a:latin typeface="Adobe 繁黑體 Std B" pitchFamily="34" charset="-120"/>
              <a:ea typeface="Adobe 繁黑體 Std B" pitchFamily="34" charset="-120"/>
            </a:rPr>
            <a:t>申請人數</a:t>
          </a:r>
          <a:r>
            <a:rPr lang="en-US" altLang="zh-TW" sz="2400" dirty="0">
              <a:solidFill>
                <a:schemeClr val="tx1"/>
              </a:solidFill>
              <a:latin typeface="Adobe 繁黑體 Std B" pitchFamily="34" charset="-120"/>
              <a:ea typeface="Adobe 繁黑體 Std B" pitchFamily="34" charset="-120"/>
            </a:rPr>
            <a:t/>
          </a:r>
          <a:br>
            <a:rPr lang="en-US" altLang="zh-TW" sz="2400" dirty="0">
              <a:solidFill>
                <a:schemeClr val="tx1"/>
              </a:solidFill>
              <a:latin typeface="Adobe 繁黑體 Std B" pitchFamily="34" charset="-120"/>
              <a:ea typeface="Adobe 繁黑體 Std B" pitchFamily="34" charset="-120"/>
            </a:rPr>
          </a:br>
          <a:r>
            <a:rPr lang="zh-TW" altLang="en-US" sz="2400" dirty="0">
              <a:solidFill>
                <a:schemeClr val="tx1"/>
              </a:solidFill>
              <a:latin typeface="Adobe 繁黑體 Std B" pitchFamily="34" charset="-120"/>
              <a:ea typeface="Adobe 繁黑體 Std B" pitchFamily="34" charset="-120"/>
            </a:rPr>
            <a:t>未超過招生名額</a:t>
          </a:r>
          <a:r>
            <a:rPr lang="en-US" altLang="zh-TW" sz="2400" dirty="0">
              <a:solidFill>
                <a:schemeClr val="tx1"/>
              </a:solidFill>
              <a:latin typeface="Adobe 繁黑體 Std B" pitchFamily="34" charset="-120"/>
              <a:ea typeface="Adobe 繁黑體 Std B" pitchFamily="34" charset="-120"/>
            </a:rPr>
            <a:t/>
          </a:r>
          <a:br>
            <a:rPr lang="en-US" altLang="zh-TW" sz="2400" dirty="0">
              <a:solidFill>
                <a:schemeClr val="tx1"/>
              </a:solidFill>
              <a:latin typeface="Adobe 繁黑體 Std B" pitchFamily="34" charset="-120"/>
              <a:ea typeface="Adobe 繁黑體 Std B" pitchFamily="34" charset="-120"/>
            </a:rPr>
          </a:br>
          <a:r>
            <a:rPr lang="en-US" altLang="zh-TW" sz="2400" dirty="0">
              <a:solidFill>
                <a:schemeClr val="tx1"/>
              </a:solidFill>
              <a:latin typeface="Adobe 繁黑體 Std B" pitchFamily="34" charset="-120"/>
              <a:ea typeface="Adobe 繁黑體 Std B" pitchFamily="34" charset="-120"/>
              <a:sym typeface="Wingdings" panose="05000000000000000000" pitchFamily="2" charset="2"/>
            </a:rPr>
            <a:t></a:t>
          </a:r>
          <a:r>
            <a:rPr lang="zh-TW" altLang="en-US" sz="2400" dirty="0">
              <a:solidFill>
                <a:schemeClr val="tx1"/>
              </a:solidFill>
              <a:latin typeface="Adobe 繁黑體 Std B" pitchFamily="34" charset="-120"/>
              <a:ea typeface="Adobe 繁黑體 Std B" pitchFamily="34" charset="-120"/>
            </a:rPr>
            <a:t>全額錄取</a:t>
          </a:r>
          <a:r>
            <a:rPr lang="en-US" altLang="zh-TW" sz="2400" dirty="0">
              <a:solidFill>
                <a:schemeClr val="tx1"/>
              </a:solidFill>
              <a:latin typeface="Adobe 繁黑體 Std B" pitchFamily="34" charset="-120"/>
              <a:ea typeface="Adobe 繁黑體 Std B" pitchFamily="34" charset="-120"/>
            </a:rPr>
            <a:t/>
          </a:r>
          <a:br>
            <a:rPr lang="en-US" altLang="zh-TW" sz="2400" dirty="0">
              <a:solidFill>
                <a:schemeClr val="tx1"/>
              </a:solidFill>
              <a:latin typeface="Adobe 繁黑體 Std B" pitchFamily="34" charset="-120"/>
              <a:ea typeface="Adobe 繁黑體 Std B" pitchFamily="34" charset="-120"/>
            </a:rPr>
          </a:br>
          <a:r>
            <a:rPr lang="zh-TW" altLang="en-US" sz="2400" dirty="0">
              <a:solidFill>
                <a:schemeClr val="tx1"/>
              </a:solidFill>
              <a:latin typeface="Adobe 繁黑體 Std B" pitchFamily="34" charset="-120"/>
              <a:ea typeface="Adobe 繁黑體 Std B" pitchFamily="34" charset="-120"/>
            </a:rPr>
            <a:t>每人限錄取</a:t>
          </a:r>
          <a:r>
            <a:rPr lang="en-US" altLang="zh-TW" sz="2400" dirty="0">
              <a:solidFill>
                <a:schemeClr val="tx1"/>
              </a:solidFill>
              <a:latin typeface="Adobe 繁黑體 Std B" pitchFamily="34" charset="-120"/>
              <a:ea typeface="Adobe 繁黑體 Std B" pitchFamily="34" charset="-120"/>
            </a:rPr>
            <a:t>1</a:t>
          </a:r>
          <a:r>
            <a:rPr lang="zh-TW" altLang="en-US" sz="2400" dirty="0">
              <a:solidFill>
                <a:schemeClr val="tx1"/>
              </a:solidFill>
              <a:latin typeface="Adobe 繁黑體 Std B" pitchFamily="34" charset="-120"/>
              <a:ea typeface="Adobe 繁黑體 Std B" pitchFamily="34" charset="-120"/>
            </a:rPr>
            <a:t>所</a:t>
          </a:r>
        </a:p>
      </dgm:t>
    </dgm:pt>
    <dgm:pt modelId="{88CAA038-85B2-477E-BABB-A8533C421F1B}" type="parTrans" cxnId="{8DAEC605-59C5-498D-A055-E4DED35B36F1}">
      <dgm:prSet/>
      <dgm:spPr/>
      <dgm:t>
        <a:bodyPr/>
        <a:lstStyle/>
        <a:p>
          <a:endParaRPr lang="zh-TW" altLang="en-US">
            <a:latin typeface="Adobe 繁黑體 Std B" pitchFamily="34" charset="-120"/>
            <a:ea typeface="Adobe 繁黑體 Std B" pitchFamily="34" charset="-120"/>
          </a:endParaRPr>
        </a:p>
      </dgm:t>
    </dgm:pt>
    <dgm:pt modelId="{3DC1CCF6-A507-4E58-8BAA-646E28344C64}" type="sibTrans" cxnId="{8DAEC605-59C5-498D-A055-E4DED35B36F1}">
      <dgm:prSet/>
      <dgm:spPr/>
      <dgm:t>
        <a:bodyPr/>
        <a:lstStyle/>
        <a:p>
          <a:endParaRPr lang="zh-TW" altLang="en-US">
            <a:latin typeface="Adobe 繁黑體 Std B" pitchFamily="34" charset="-120"/>
            <a:ea typeface="Adobe 繁黑體 Std B" pitchFamily="34" charset="-120"/>
          </a:endParaRPr>
        </a:p>
      </dgm:t>
    </dgm:pt>
    <dgm:pt modelId="{5E1AFED7-69E8-42D9-A475-D673FCDFB683}">
      <dgm:prSet phldrT="[文字]" custT="1"/>
      <dgm:spPr>
        <a:solidFill>
          <a:schemeClr val="accent5">
            <a:lumMod val="75000"/>
          </a:schemeClr>
        </a:solidFill>
      </dgm:spPr>
      <dgm:t>
        <a:bodyPr/>
        <a:lstStyle/>
        <a:p>
          <a:r>
            <a:rPr lang="zh-TW" altLang="en-US" sz="2400" dirty="0">
              <a:latin typeface="Adobe 繁黑體 Std B" pitchFamily="34" charset="-120"/>
              <a:ea typeface="Adobe 繁黑體 Std B" pitchFamily="34" charset="-120"/>
            </a:rPr>
            <a:t>申請人數</a:t>
          </a:r>
          <a:endParaRPr lang="en-US" altLang="zh-TW" sz="2400" dirty="0">
            <a:latin typeface="Adobe 繁黑體 Std B" pitchFamily="34" charset="-120"/>
            <a:ea typeface="Adobe 繁黑體 Std B" pitchFamily="34" charset="-120"/>
          </a:endParaRPr>
        </a:p>
        <a:p>
          <a:r>
            <a:rPr lang="zh-TW" altLang="en-US" sz="2400" dirty="0">
              <a:latin typeface="Adobe 繁黑體 Std B" pitchFamily="34" charset="-120"/>
              <a:ea typeface="Adobe 繁黑體 Std B" pitchFamily="34" charset="-120"/>
            </a:rPr>
            <a:t>超過志願學校招生名額</a:t>
          </a:r>
        </a:p>
      </dgm:t>
    </dgm:pt>
    <dgm:pt modelId="{E53B6309-AC00-4680-960C-7D6A290F7FCF}" type="parTrans" cxnId="{8BAD61D1-971D-46DF-AC6A-69C478EECB59}">
      <dgm:prSet/>
      <dgm:spPr/>
      <dgm:t>
        <a:bodyPr/>
        <a:lstStyle/>
        <a:p>
          <a:endParaRPr lang="zh-TW" altLang="en-US">
            <a:latin typeface="Adobe 繁黑體 Std B" pitchFamily="34" charset="-120"/>
            <a:ea typeface="Adobe 繁黑體 Std B" pitchFamily="34" charset="-120"/>
          </a:endParaRPr>
        </a:p>
      </dgm:t>
    </dgm:pt>
    <dgm:pt modelId="{FCCFC18B-6FFF-41BF-A612-415F003E2F5D}" type="sibTrans" cxnId="{8BAD61D1-971D-46DF-AC6A-69C478EECB59}">
      <dgm:prSet/>
      <dgm:spPr/>
      <dgm:t>
        <a:bodyPr/>
        <a:lstStyle/>
        <a:p>
          <a:endParaRPr lang="zh-TW" altLang="en-US">
            <a:latin typeface="Adobe 繁黑體 Std B" pitchFamily="34" charset="-120"/>
            <a:ea typeface="Adobe 繁黑體 Std B" pitchFamily="34" charset="-120"/>
          </a:endParaRPr>
        </a:p>
      </dgm:t>
    </dgm:pt>
    <dgm:pt modelId="{636F35C6-8D2B-4442-9C98-0E4EE289B403}">
      <dgm:prSet phldrT="[文字]" custT="1"/>
      <dgm:spPr/>
      <dgm:t>
        <a:bodyPr/>
        <a:lstStyle/>
        <a:p>
          <a:r>
            <a:rPr lang="zh-TW" altLang="en-US"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依總積分錄取</a:t>
          </a:r>
          <a:r>
            <a:rPr lang="en-US" altLang="zh-TW"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
          </a:r>
          <a:br>
            <a:rPr lang="en-US" altLang="zh-TW"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br>
          <a:r>
            <a:rPr lang="zh-TW" altLang="en-US" sz="2400" dirty="0">
              <a:solidFill>
                <a:schemeClr val="bg1"/>
              </a:solidFill>
              <a:latin typeface="Adobe 繁黑體 Std B" pitchFamily="34" charset="-120"/>
              <a:ea typeface="Adobe 繁黑體 Std B" pitchFamily="34" charset="-120"/>
            </a:rPr>
            <a:t>錄取名額內</a:t>
          </a:r>
          <a:r>
            <a:rPr lang="en-US" altLang="zh-TW" sz="2400" dirty="0">
              <a:solidFill>
                <a:schemeClr val="bg1"/>
              </a:solidFill>
              <a:latin typeface="Adobe 繁黑體 Std B" pitchFamily="34" charset="-120"/>
              <a:ea typeface="Adobe 繁黑體 Std B" pitchFamily="34" charset="-120"/>
            </a:rPr>
            <a:t/>
          </a:r>
          <a:br>
            <a:rPr lang="en-US" altLang="zh-TW" sz="2400" dirty="0">
              <a:solidFill>
                <a:schemeClr val="bg1"/>
              </a:solidFill>
              <a:latin typeface="Adobe 繁黑體 Std B" pitchFamily="34" charset="-120"/>
              <a:ea typeface="Adobe 繁黑體 Std B" pitchFamily="34" charset="-120"/>
            </a:rPr>
          </a:br>
          <a:r>
            <a:rPr lang="zh-TW" altLang="en-US" sz="2400" dirty="0">
              <a:solidFill>
                <a:schemeClr val="bg1"/>
              </a:solidFill>
              <a:latin typeface="Adobe 繁黑體 Std B" pitchFamily="34" charset="-120"/>
              <a:ea typeface="Adobe 繁黑體 Std B" pitchFamily="34" charset="-120"/>
            </a:rPr>
            <a:t>均不比序</a:t>
          </a:r>
        </a:p>
      </dgm:t>
    </dgm:pt>
    <dgm:pt modelId="{BFDBC6A6-C25C-4154-8AF6-F2EC239D110A}" type="parTrans" cxnId="{CC58FA4E-497C-4CF5-B3F8-29E27F70EFD4}">
      <dgm:prSet/>
      <dgm:spPr/>
      <dgm:t>
        <a:bodyPr/>
        <a:lstStyle/>
        <a:p>
          <a:endParaRPr lang="zh-TW" altLang="en-US">
            <a:latin typeface="Adobe 繁黑體 Std B" pitchFamily="34" charset="-120"/>
            <a:ea typeface="Adobe 繁黑體 Std B" pitchFamily="34" charset="-120"/>
          </a:endParaRPr>
        </a:p>
      </dgm:t>
    </dgm:pt>
    <dgm:pt modelId="{66903EA1-4A2F-4736-A0C9-E14E69AF8BAC}" type="sibTrans" cxnId="{CC58FA4E-497C-4CF5-B3F8-29E27F70EFD4}">
      <dgm:prSet/>
      <dgm:spPr/>
      <dgm:t>
        <a:bodyPr/>
        <a:lstStyle/>
        <a:p>
          <a:endParaRPr lang="zh-TW" altLang="en-US">
            <a:latin typeface="Adobe 繁黑體 Std B" pitchFamily="34" charset="-120"/>
            <a:ea typeface="Adobe 繁黑體 Std B" pitchFamily="34" charset="-120"/>
          </a:endParaRPr>
        </a:p>
      </dgm:t>
    </dgm:pt>
    <dgm:pt modelId="{A4ED293C-049F-4B13-9304-D2AE5CFB0387}">
      <dgm:prSet phldrT="[文字]" custT="1"/>
      <dgm:spPr>
        <a:solidFill>
          <a:schemeClr val="tx2"/>
        </a:solidFill>
      </dgm:spPr>
      <dgm:t>
        <a:bodyPr/>
        <a:lstStyle/>
        <a:p>
          <a:r>
            <a:rPr lang="zh-TW" altLang="en-US"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最低錄取</a:t>
          </a:r>
          <a:r>
            <a:rPr lang="en-US" altLang="zh-TW"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
          </a:r>
          <a:br>
            <a:rPr lang="en-US" altLang="zh-TW"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br>
          <a:r>
            <a:rPr lang="zh-TW" altLang="en-US"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總積分相同</a:t>
          </a:r>
          <a:r>
            <a:rPr lang="en-US" altLang="zh-TW"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
          </a:r>
          <a:br>
            <a:rPr lang="en-US" altLang="zh-TW"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br>
          <a:r>
            <a:rPr lang="en-US" altLang="zh-TW"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sym typeface="Wingdings" panose="05000000000000000000" pitchFamily="2" charset="2"/>
            </a:rPr>
            <a:t></a:t>
          </a:r>
          <a:r>
            <a:rPr lang="zh-TW" altLang="en-US" sz="24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進行</a:t>
          </a:r>
          <a:r>
            <a:rPr lang="zh-TW" altLang="en-US" sz="2400" dirty="0">
              <a:solidFill>
                <a:srgbClr val="FFFF00"/>
              </a:solidFill>
              <a:effectLst>
                <a:outerShdw blurRad="38100" dist="38100" dir="2700000" algn="tl">
                  <a:srgbClr val="000000">
                    <a:alpha val="43137"/>
                  </a:srgbClr>
                </a:outerShdw>
              </a:effectLst>
              <a:latin typeface="Adobe 繁黑體 Std B" pitchFamily="34" charset="-120"/>
              <a:ea typeface="Adobe 繁黑體 Std B" pitchFamily="34" charset="-120"/>
            </a:rPr>
            <a:t>超額比序</a:t>
          </a:r>
          <a:endParaRPr lang="zh-TW" altLang="en-US" sz="2400" dirty="0">
            <a:solidFill>
              <a:srgbClr val="FFFF00"/>
            </a:solidFill>
            <a:latin typeface="Adobe 繁黑體 Std B" pitchFamily="34" charset="-120"/>
            <a:ea typeface="Adobe 繁黑體 Std B" pitchFamily="34" charset="-120"/>
          </a:endParaRPr>
        </a:p>
      </dgm:t>
    </dgm:pt>
    <dgm:pt modelId="{2AF99B0C-2BAD-41F8-93FF-E0DC7BB10920}" type="parTrans" cxnId="{8F0ADE82-1360-44F1-9066-D3DEC33BBC6D}">
      <dgm:prSet/>
      <dgm:spPr/>
      <dgm:t>
        <a:bodyPr/>
        <a:lstStyle/>
        <a:p>
          <a:endParaRPr lang="zh-TW" altLang="en-US">
            <a:latin typeface="Adobe 繁黑體 Std B" pitchFamily="34" charset="-120"/>
            <a:ea typeface="Adobe 繁黑體 Std B" pitchFamily="34" charset="-120"/>
          </a:endParaRPr>
        </a:p>
      </dgm:t>
    </dgm:pt>
    <dgm:pt modelId="{493BF1C3-EA08-4EEB-8CC3-BB00B8EFDB1D}" type="sibTrans" cxnId="{8F0ADE82-1360-44F1-9066-D3DEC33BBC6D}">
      <dgm:prSet/>
      <dgm:spPr/>
      <dgm:t>
        <a:bodyPr/>
        <a:lstStyle/>
        <a:p>
          <a:endParaRPr lang="zh-TW" altLang="en-US">
            <a:latin typeface="Adobe 繁黑體 Std B" pitchFamily="34" charset="-120"/>
            <a:ea typeface="Adobe 繁黑體 Std B" pitchFamily="34" charset="-120"/>
          </a:endParaRPr>
        </a:p>
      </dgm:t>
    </dgm:pt>
    <dgm:pt modelId="{356EB7D9-597C-4EDA-B458-1A0F1571B39C}" type="pres">
      <dgm:prSet presAssocID="{E9691564-8C8C-45E8-AD5A-2EB350E8046C}" presName="Name0" presStyleCnt="0">
        <dgm:presLayoutVars>
          <dgm:chPref val="1"/>
          <dgm:dir/>
          <dgm:animOne val="branch"/>
          <dgm:animLvl val="lvl"/>
          <dgm:resizeHandles/>
        </dgm:presLayoutVars>
      </dgm:prSet>
      <dgm:spPr/>
      <dgm:t>
        <a:bodyPr/>
        <a:lstStyle/>
        <a:p>
          <a:endParaRPr lang="zh-TW" altLang="en-US"/>
        </a:p>
      </dgm:t>
    </dgm:pt>
    <dgm:pt modelId="{1744B361-9A72-4BC1-A7E4-5F4174E69258}" type="pres">
      <dgm:prSet presAssocID="{F13EDBC7-562F-4973-9917-ABA0104B141C}" presName="vertOne" presStyleCnt="0"/>
      <dgm:spPr/>
    </dgm:pt>
    <dgm:pt modelId="{AE1DE969-E4ED-4707-A93F-28214D03F6F2}" type="pres">
      <dgm:prSet presAssocID="{F13EDBC7-562F-4973-9917-ABA0104B141C}" presName="txOne" presStyleLbl="node0" presStyleIdx="0" presStyleCnt="1" custScaleY="14108">
        <dgm:presLayoutVars>
          <dgm:chPref val="3"/>
        </dgm:presLayoutVars>
      </dgm:prSet>
      <dgm:spPr/>
      <dgm:t>
        <a:bodyPr/>
        <a:lstStyle/>
        <a:p>
          <a:endParaRPr lang="zh-TW" altLang="en-US"/>
        </a:p>
      </dgm:t>
    </dgm:pt>
    <dgm:pt modelId="{C80F91AB-33F6-4757-8EF1-9760496444E9}" type="pres">
      <dgm:prSet presAssocID="{F13EDBC7-562F-4973-9917-ABA0104B141C}" presName="parTransOne" presStyleCnt="0"/>
      <dgm:spPr/>
    </dgm:pt>
    <dgm:pt modelId="{73A0BCFD-3EF6-48EC-B593-F3D4A64E33AD}" type="pres">
      <dgm:prSet presAssocID="{F13EDBC7-562F-4973-9917-ABA0104B141C}" presName="horzOne" presStyleCnt="0"/>
      <dgm:spPr/>
    </dgm:pt>
    <dgm:pt modelId="{29F16B48-10A1-40A8-9708-1EE615F5FDB4}" type="pres">
      <dgm:prSet presAssocID="{E019C4BF-1942-4740-82D3-06E1EBFDDC3E}" presName="vertTwo" presStyleCnt="0"/>
      <dgm:spPr/>
    </dgm:pt>
    <dgm:pt modelId="{2E109CF9-D5F5-4E5F-BC0F-5C485B2416FA}" type="pres">
      <dgm:prSet presAssocID="{E019C4BF-1942-4740-82D3-06E1EBFDDC3E}" presName="txTwo" presStyleLbl="node2" presStyleIdx="0" presStyleCnt="2" custScaleY="69092" custLinFactNeighborX="-36" custLinFactNeighborY="332">
        <dgm:presLayoutVars>
          <dgm:chPref val="3"/>
        </dgm:presLayoutVars>
      </dgm:prSet>
      <dgm:spPr/>
      <dgm:t>
        <a:bodyPr/>
        <a:lstStyle/>
        <a:p>
          <a:endParaRPr lang="zh-TW" altLang="en-US"/>
        </a:p>
      </dgm:t>
    </dgm:pt>
    <dgm:pt modelId="{0C66D438-4B52-47E6-BB2B-2F7459C752B8}" type="pres">
      <dgm:prSet presAssocID="{E019C4BF-1942-4740-82D3-06E1EBFDDC3E}" presName="horzTwo" presStyleCnt="0"/>
      <dgm:spPr/>
    </dgm:pt>
    <dgm:pt modelId="{B2DA3F99-2379-4541-A733-D03D11FB5734}" type="pres">
      <dgm:prSet presAssocID="{3DC1CCF6-A507-4E58-8BAA-646E28344C64}" presName="sibSpaceTwo" presStyleCnt="0"/>
      <dgm:spPr/>
    </dgm:pt>
    <dgm:pt modelId="{44C71B48-2D9E-4C3C-864C-96183338D340}" type="pres">
      <dgm:prSet presAssocID="{5E1AFED7-69E8-42D9-A475-D673FCDFB683}" presName="vertTwo" presStyleCnt="0"/>
      <dgm:spPr/>
    </dgm:pt>
    <dgm:pt modelId="{BC985131-BA50-4A76-AA65-D591FC8D4E65}" type="pres">
      <dgm:prSet presAssocID="{5E1AFED7-69E8-42D9-A475-D673FCDFB683}" presName="txTwo" presStyleLbl="node2" presStyleIdx="1" presStyleCnt="2" custScaleY="26807" custLinFactNeighborY="17975">
        <dgm:presLayoutVars>
          <dgm:chPref val="3"/>
        </dgm:presLayoutVars>
      </dgm:prSet>
      <dgm:spPr/>
      <dgm:t>
        <a:bodyPr/>
        <a:lstStyle/>
        <a:p>
          <a:endParaRPr lang="zh-TW" altLang="en-US"/>
        </a:p>
      </dgm:t>
    </dgm:pt>
    <dgm:pt modelId="{14E0E7F6-056E-4880-B5EE-87EB7B29D72A}" type="pres">
      <dgm:prSet presAssocID="{5E1AFED7-69E8-42D9-A475-D673FCDFB683}" presName="parTransTwo" presStyleCnt="0"/>
      <dgm:spPr/>
    </dgm:pt>
    <dgm:pt modelId="{1F723329-C723-4C54-A097-4CECCE2E6011}" type="pres">
      <dgm:prSet presAssocID="{5E1AFED7-69E8-42D9-A475-D673FCDFB683}" presName="horzTwo" presStyleCnt="0"/>
      <dgm:spPr/>
    </dgm:pt>
    <dgm:pt modelId="{24133D74-873B-438E-8F9B-88A06655848B}" type="pres">
      <dgm:prSet presAssocID="{636F35C6-8D2B-4442-9C98-0E4EE289B403}" presName="vertThree" presStyleCnt="0"/>
      <dgm:spPr/>
    </dgm:pt>
    <dgm:pt modelId="{FD09ADB4-3E43-4238-BF9C-C4E6E0D2CFC9}" type="pres">
      <dgm:prSet presAssocID="{636F35C6-8D2B-4442-9C98-0E4EE289B403}" presName="txThree" presStyleLbl="node3" presStyleIdx="0" presStyleCnt="2" custScaleY="33140" custLinFactNeighborY="-2562">
        <dgm:presLayoutVars>
          <dgm:chPref val="3"/>
        </dgm:presLayoutVars>
      </dgm:prSet>
      <dgm:spPr/>
      <dgm:t>
        <a:bodyPr/>
        <a:lstStyle/>
        <a:p>
          <a:endParaRPr lang="zh-TW" altLang="en-US"/>
        </a:p>
      </dgm:t>
    </dgm:pt>
    <dgm:pt modelId="{F500879F-820B-401E-A606-80C7F4859985}" type="pres">
      <dgm:prSet presAssocID="{636F35C6-8D2B-4442-9C98-0E4EE289B403}" presName="horzThree" presStyleCnt="0"/>
      <dgm:spPr/>
    </dgm:pt>
    <dgm:pt modelId="{1B636AF1-3D07-496F-A4E6-41F89BE3D706}" type="pres">
      <dgm:prSet presAssocID="{66903EA1-4A2F-4736-A0C9-E14E69AF8BAC}" presName="sibSpaceThree" presStyleCnt="0"/>
      <dgm:spPr/>
    </dgm:pt>
    <dgm:pt modelId="{816BCD11-F969-47D4-8692-0C0D8CC84897}" type="pres">
      <dgm:prSet presAssocID="{A4ED293C-049F-4B13-9304-D2AE5CFB0387}" presName="vertThree" presStyleCnt="0"/>
      <dgm:spPr/>
    </dgm:pt>
    <dgm:pt modelId="{D5161A5D-345D-4645-AAA4-15A28B4984C4}" type="pres">
      <dgm:prSet presAssocID="{A4ED293C-049F-4B13-9304-D2AE5CFB0387}" presName="txThree" presStyleLbl="node3" presStyleIdx="1" presStyleCnt="2" custScaleY="33285" custLinFactNeighborY="-2562">
        <dgm:presLayoutVars>
          <dgm:chPref val="3"/>
        </dgm:presLayoutVars>
      </dgm:prSet>
      <dgm:spPr/>
      <dgm:t>
        <a:bodyPr/>
        <a:lstStyle/>
        <a:p>
          <a:endParaRPr lang="zh-TW" altLang="en-US"/>
        </a:p>
      </dgm:t>
    </dgm:pt>
    <dgm:pt modelId="{C29C489E-74E5-4FB8-AB46-02AA9C5AA048}" type="pres">
      <dgm:prSet presAssocID="{A4ED293C-049F-4B13-9304-D2AE5CFB0387}" presName="horzThree" presStyleCnt="0"/>
      <dgm:spPr/>
    </dgm:pt>
  </dgm:ptLst>
  <dgm:cxnLst>
    <dgm:cxn modelId="{0C0428CB-31BE-3B41-AC18-9BF9B66E3999}" type="presOf" srcId="{E019C4BF-1942-4740-82D3-06E1EBFDDC3E}" destId="{2E109CF9-D5F5-4E5F-BC0F-5C485B2416FA}" srcOrd="0" destOrd="0" presId="urn:microsoft.com/office/officeart/2005/8/layout/hierarchy4"/>
    <dgm:cxn modelId="{9EF664B2-83FA-2A4F-BB37-3108A62279C1}" type="presOf" srcId="{F13EDBC7-562F-4973-9917-ABA0104B141C}" destId="{AE1DE969-E4ED-4707-A93F-28214D03F6F2}" srcOrd="0" destOrd="0" presId="urn:microsoft.com/office/officeart/2005/8/layout/hierarchy4"/>
    <dgm:cxn modelId="{8F0ADE82-1360-44F1-9066-D3DEC33BBC6D}" srcId="{5E1AFED7-69E8-42D9-A475-D673FCDFB683}" destId="{A4ED293C-049F-4B13-9304-D2AE5CFB0387}" srcOrd="1" destOrd="0" parTransId="{2AF99B0C-2BAD-41F8-93FF-E0DC7BB10920}" sibTransId="{493BF1C3-EA08-4EEB-8CC3-BB00B8EFDB1D}"/>
    <dgm:cxn modelId="{B844A0AB-2691-8C43-94F4-F5EDA7B96F27}" type="presOf" srcId="{A4ED293C-049F-4B13-9304-D2AE5CFB0387}" destId="{D5161A5D-345D-4645-AAA4-15A28B4984C4}" srcOrd="0" destOrd="0" presId="urn:microsoft.com/office/officeart/2005/8/layout/hierarchy4"/>
    <dgm:cxn modelId="{7DB52398-3E65-934A-8A95-E0E2D44699BF}" type="presOf" srcId="{E9691564-8C8C-45E8-AD5A-2EB350E8046C}" destId="{356EB7D9-597C-4EDA-B458-1A0F1571B39C}" srcOrd="0" destOrd="0" presId="urn:microsoft.com/office/officeart/2005/8/layout/hierarchy4"/>
    <dgm:cxn modelId="{30B625C0-1023-B94E-A6E4-2869CB81580F}" type="presOf" srcId="{5E1AFED7-69E8-42D9-A475-D673FCDFB683}" destId="{BC985131-BA50-4A76-AA65-D591FC8D4E65}" srcOrd="0" destOrd="0" presId="urn:microsoft.com/office/officeart/2005/8/layout/hierarchy4"/>
    <dgm:cxn modelId="{CC58FA4E-497C-4CF5-B3F8-29E27F70EFD4}" srcId="{5E1AFED7-69E8-42D9-A475-D673FCDFB683}" destId="{636F35C6-8D2B-4442-9C98-0E4EE289B403}" srcOrd="0" destOrd="0" parTransId="{BFDBC6A6-C25C-4154-8AF6-F2EC239D110A}" sibTransId="{66903EA1-4A2F-4736-A0C9-E14E69AF8BAC}"/>
    <dgm:cxn modelId="{65AE4D67-6445-4C1E-9FBA-B7E9E46CE692}" srcId="{E9691564-8C8C-45E8-AD5A-2EB350E8046C}" destId="{F13EDBC7-562F-4973-9917-ABA0104B141C}" srcOrd="0" destOrd="0" parTransId="{06E81DB0-0B90-4A43-ACDF-67FD8B929E75}" sibTransId="{F8093BCF-00EB-4DB0-8D81-907631EC8113}"/>
    <dgm:cxn modelId="{8BE3F659-A553-614B-B9B4-A2EACF207049}" type="presOf" srcId="{636F35C6-8D2B-4442-9C98-0E4EE289B403}" destId="{FD09ADB4-3E43-4238-BF9C-C4E6E0D2CFC9}" srcOrd="0" destOrd="0" presId="urn:microsoft.com/office/officeart/2005/8/layout/hierarchy4"/>
    <dgm:cxn modelId="{8BAD61D1-971D-46DF-AC6A-69C478EECB59}" srcId="{F13EDBC7-562F-4973-9917-ABA0104B141C}" destId="{5E1AFED7-69E8-42D9-A475-D673FCDFB683}" srcOrd="1" destOrd="0" parTransId="{E53B6309-AC00-4680-960C-7D6A290F7FCF}" sibTransId="{FCCFC18B-6FFF-41BF-A612-415F003E2F5D}"/>
    <dgm:cxn modelId="{8DAEC605-59C5-498D-A055-E4DED35B36F1}" srcId="{F13EDBC7-562F-4973-9917-ABA0104B141C}" destId="{E019C4BF-1942-4740-82D3-06E1EBFDDC3E}" srcOrd="0" destOrd="0" parTransId="{88CAA038-85B2-477E-BABB-A8533C421F1B}" sibTransId="{3DC1CCF6-A507-4E58-8BAA-646E28344C64}"/>
    <dgm:cxn modelId="{54246CD6-7258-F143-AB47-F316044CD222}" type="presParOf" srcId="{356EB7D9-597C-4EDA-B458-1A0F1571B39C}" destId="{1744B361-9A72-4BC1-A7E4-5F4174E69258}" srcOrd="0" destOrd="0" presId="urn:microsoft.com/office/officeart/2005/8/layout/hierarchy4"/>
    <dgm:cxn modelId="{65559A48-D1E8-954A-8715-E3FBACD734BC}" type="presParOf" srcId="{1744B361-9A72-4BC1-A7E4-5F4174E69258}" destId="{AE1DE969-E4ED-4707-A93F-28214D03F6F2}" srcOrd="0" destOrd="0" presId="urn:microsoft.com/office/officeart/2005/8/layout/hierarchy4"/>
    <dgm:cxn modelId="{B50153FA-FCD3-4B48-8EE8-FC33D8411DD1}" type="presParOf" srcId="{1744B361-9A72-4BC1-A7E4-5F4174E69258}" destId="{C80F91AB-33F6-4757-8EF1-9760496444E9}" srcOrd="1" destOrd="0" presId="urn:microsoft.com/office/officeart/2005/8/layout/hierarchy4"/>
    <dgm:cxn modelId="{3E0C8722-38A7-A842-AD99-202EB498D908}" type="presParOf" srcId="{1744B361-9A72-4BC1-A7E4-5F4174E69258}" destId="{73A0BCFD-3EF6-48EC-B593-F3D4A64E33AD}" srcOrd="2" destOrd="0" presId="urn:microsoft.com/office/officeart/2005/8/layout/hierarchy4"/>
    <dgm:cxn modelId="{C73965A2-8B47-C649-AF1E-E3BD2EE22554}" type="presParOf" srcId="{73A0BCFD-3EF6-48EC-B593-F3D4A64E33AD}" destId="{29F16B48-10A1-40A8-9708-1EE615F5FDB4}" srcOrd="0" destOrd="0" presId="urn:microsoft.com/office/officeart/2005/8/layout/hierarchy4"/>
    <dgm:cxn modelId="{925EFFF7-2447-2A49-BFBB-16218C6FDF98}" type="presParOf" srcId="{29F16B48-10A1-40A8-9708-1EE615F5FDB4}" destId="{2E109CF9-D5F5-4E5F-BC0F-5C485B2416FA}" srcOrd="0" destOrd="0" presId="urn:microsoft.com/office/officeart/2005/8/layout/hierarchy4"/>
    <dgm:cxn modelId="{3D0E2DBE-EC65-554F-B237-2462494BB815}" type="presParOf" srcId="{29F16B48-10A1-40A8-9708-1EE615F5FDB4}" destId="{0C66D438-4B52-47E6-BB2B-2F7459C752B8}" srcOrd="1" destOrd="0" presId="urn:microsoft.com/office/officeart/2005/8/layout/hierarchy4"/>
    <dgm:cxn modelId="{5E33DA9A-A1D7-3146-BCFF-036A3D98C89D}" type="presParOf" srcId="{73A0BCFD-3EF6-48EC-B593-F3D4A64E33AD}" destId="{B2DA3F99-2379-4541-A733-D03D11FB5734}" srcOrd="1" destOrd="0" presId="urn:microsoft.com/office/officeart/2005/8/layout/hierarchy4"/>
    <dgm:cxn modelId="{808CFC05-46EE-6846-AB11-00995E958021}" type="presParOf" srcId="{73A0BCFD-3EF6-48EC-B593-F3D4A64E33AD}" destId="{44C71B48-2D9E-4C3C-864C-96183338D340}" srcOrd="2" destOrd="0" presId="urn:microsoft.com/office/officeart/2005/8/layout/hierarchy4"/>
    <dgm:cxn modelId="{5D931A9A-2112-6B47-8985-0D0DF00B28A4}" type="presParOf" srcId="{44C71B48-2D9E-4C3C-864C-96183338D340}" destId="{BC985131-BA50-4A76-AA65-D591FC8D4E65}" srcOrd="0" destOrd="0" presId="urn:microsoft.com/office/officeart/2005/8/layout/hierarchy4"/>
    <dgm:cxn modelId="{C90D923F-1F60-F84B-A52D-174FB1C7EF1A}" type="presParOf" srcId="{44C71B48-2D9E-4C3C-864C-96183338D340}" destId="{14E0E7F6-056E-4880-B5EE-87EB7B29D72A}" srcOrd="1" destOrd="0" presId="urn:microsoft.com/office/officeart/2005/8/layout/hierarchy4"/>
    <dgm:cxn modelId="{F0B9ADD4-E1E5-4B42-80C6-85CFDA709996}" type="presParOf" srcId="{44C71B48-2D9E-4C3C-864C-96183338D340}" destId="{1F723329-C723-4C54-A097-4CECCE2E6011}" srcOrd="2" destOrd="0" presId="urn:microsoft.com/office/officeart/2005/8/layout/hierarchy4"/>
    <dgm:cxn modelId="{DBB3BF30-3DD8-1D47-99ED-1F677DC27D09}" type="presParOf" srcId="{1F723329-C723-4C54-A097-4CECCE2E6011}" destId="{24133D74-873B-438E-8F9B-88A06655848B}" srcOrd="0" destOrd="0" presId="urn:microsoft.com/office/officeart/2005/8/layout/hierarchy4"/>
    <dgm:cxn modelId="{7293FEDB-02BA-B941-8925-5C81C0679B79}" type="presParOf" srcId="{24133D74-873B-438E-8F9B-88A06655848B}" destId="{FD09ADB4-3E43-4238-BF9C-C4E6E0D2CFC9}" srcOrd="0" destOrd="0" presId="urn:microsoft.com/office/officeart/2005/8/layout/hierarchy4"/>
    <dgm:cxn modelId="{A4D7C172-961E-D44A-A729-F111CB598B11}" type="presParOf" srcId="{24133D74-873B-438E-8F9B-88A06655848B}" destId="{F500879F-820B-401E-A606-80C7F4859985}" srcOrd="1" destOrd="0" presId="urn:microsoft.com/office/officeart/2005/8/layout/hierarchy4"/>
    <dgm:cxn modelId="{0F2004F7-A27B-884C-BD00-6AC7934F0B36}" type="presParOf" srcId="{1F723329-C723-4C54-A097-4CECCE2E6011}" destId="{1B636AF1-3D07-496F-A4E6-41F89BE3D706}" srcOrd="1" destOrd="0" presId="urn:microsoft.com/office/officeart/2005/8/layout/hierarchy4"/>
    <dgm:cxn modelId="{88AECFFA-3ED1-FE4D-8A06-7AF48D9E803F}" type="presParOf" srcId="{1F723329-C723-4C54-A097-4CECCE2E6011}" destId="{816BCD11-F969-47D4-8692-0C0D8CC84897}" srcOrd="2" destOrd="0" presId="urn:microsoft.com/office/officeart/2005/8/layout/hierarchy4"/>
    <dgm:cxn modelId="{4D02BF3B-B9CD-8F4F-A996-B17CC182ABC6}" type="presParOf" srcId="{816BCD11-F969-47D4-8692-0C0D8CC84897}" destId="{D5161A5D-345D-4645-AAA4-15A28B4984C4}" srcOrd="0" destOrd="0" presId="urn:microsoft.com/office/officeart/2005/8/layout/hierarchy4"/>
    <dgm:cxn modelId="{ABF1EA8E-85BB-3B41-A0A8-30FA3088A979}" type="presParOf" srcId="{816BCD11-F969-47D4-8692-0C0D8CC84897}" destId="{C29C489E-74E5-4FB8-AB46-02AA9C5AA048}"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B6E3CA9-C0BB-4C64-8B0F-DC8878A667A7}" type="doc">
      <dgm:prSet loTypeId="urn:microsoft.com/office/officeart/2005/8/layout/chart3" loCatId="relationship" qsTypeId="urn:microsoft.com/office/officeart/2005/8/quickstyle/simple1" qsCatId="simple" csTypeId="urn:microsoft.com/office/officeart/2005/8/colors/accent1_2" csCatId="accent1" phldr="1"/>
      <dgm:spPr/>
    </dgm:pt>
    <dgm:pt modelId="{D2DAEB99-7DCB-44EC-9F08-05D244A26B90}">
      <dgm:prSet phldrT="[文字]" custT="1"/>
      <dgm:spPr>
        <a:solidFill>
          <a:srgbClr val="00B050"/>
        </a:solidFill>
      </dgm:spPr>
      <dgm:t>
        <a:bodyPr/>
        <a:lstStyle/>
        <a:p>
          <a:pPr>
            <a:lnSpc>
              <a:spcPct val="100000"/>
            </a:lnSpc>
            <a:spcAft>
              <a:spcPts val="0"/>
            </a:spcAft>
          </a:pPr>
          <a:r>
            <a:rPr lang="zh-TW" altLang="en-US" sz="3200" b="1" dirty="0">
              <a:solidFill>
                <a:srgbClr val="800000"/>
              </a:solidFill>
              <a:latin typeface="微軟正黑體" pitchFamily="34" charset="-120"/>
              <a:ea typeface="微軟正黑體" pitchFamily="34" charset="-120"/>
            </a:rPr>
            <a:t>志願序</a:t>
          </a:r>
          <a:endParaRPr lang="en-US" altLang="zh-TW" sz="3200" b="1" dirty="0">
            <a:solidFill>
              <a:srgbClr val="800000"/>
            </a:solidFill>
            <a:latin typeface="微軟正黑體" pitchFamily="34" charset="-120"/>
            <a:ea typeface="微軟正黑體" pitchFamily="34" charset="-120"/>
          </a:endParaRPr>
        </a:p>
      </dgm:t>
    </dgm:pt>
    <dgm:pt modelId="{A7C00AED-C15A-487E-9C58-73282AC4DCCD}" type="parTrans" cxnId="{0606D67D-6469-442C-8F9A-584E46108C1E}">
      <dgm:prSet/>
      <dgm:spPr/>
      <dgm:t>
        <a:bodyPr/>
        <a:lstStyle/>
        <a:p>
          <a:endParaRPr lang="zh-TW" altLang="en-US"/>
        </a:p>
      </dgm:t>
    </dgm:pt>
    <dgm:pt modelId="{F28C4F8F-98E6-4BE2-9994-BDCCEB3A083C}" type="sibTrans" cxnId="{0606D67D-6469-442C-8F9A-584E46108C1E}">
      <dgm:prSet/>
      <dgm:spPr/>
      <dgm:t>
        <a:bodyPr/>
        <a:lstStyle/>
        <a:p>
          <a:endParaRPr lang="zh-TW" altLang="en-US"/>
        </a:p>
      </dgm:t>
    </dgm:pt>
    <dgm:pt modelId="{90359E69-6903-40ED-8CCB-C658C570032A}">
      <dgm:prSet phldrT="[文字]" custT="1"/>
      <dgm:spPr>
        <a:solidFill>
          <a:srgbClr val="B469FF"/>
        </a:solidFill>
      </dgm:spPr>
      <dgm:t>
        <a:bodyPr/>
        <a:lstStyle/>
        <a:p>
          <a:pPr>
            <a:lnSpc>
              <a:spcPct val="100000"/>
            </a:lnSpc>
            <a:spcAft>
              <a:spcPts val="0"/>
            </a:spcAft>
          </a:pPr>
          <a:r>
            <a:rPr lang="zh-TW" altLang="en-US" sz="2800" b="1" dirty="0">
              <a:solidFill>
                <a:srgbClr val="000066"/>
              </a:solidFill>
              <a:latin typeface="微軟正黑體" pitchFamily="34" charset="-120"/>
              <a:ea typeface="微軟正黑體" pitchFamily="34" charset="-120"/>
            </a:rPr>
            <a:t>多元學習</a:t>
          </a:r>
          <a:endParaRPr lang="en-US" altLang="zh-TW" sz="2800" b="1" dirty="0">
            <a:solidFill>
              <a:srgbClr val="000066"/>
            </a:solidFill>
            <a:latin typeface="微軟正黑體" pitchFamily="34" charset="-120"/>
            <a:ea typeface="微軟正黑體" pitchFamily="34" charset="-120"/>
          </a:endParaRPr>
        </a:p>
        <a:p>
          <a:pPr>
            <a:lnSpc>
              <a:spcPct val="100000"/>
            </a:lnSpc>
            <a:spcAft>
              <a:spcPts val="0"/>
            </a:spcAft>
          </a:pPr>
          <a:r>
            <a:rPr lang="en-US" altLang="zh-TW" sz="1800" b="1" dirty="0">
              <a:solidFill>
                <a:srgbClr val="000066"/>
              </a:solidFill>
              <a:latin typeface="微軟正黑體" pitchFamily="34" charset="-120"/>
              <a:ea typeface="微軟正黑體" pitchFamily="34" charset="-120"/>
            </a:rPr>
            <a:t>(</a:t>
          </a:r>
          <a:r>
            <a:rPr lang="zh-TW" altLang="en-US" sz="1800" b="1" dirty="0">
              <a:solidFill>
                <a:srgbClr val="000066"/>
              </a:solidFill>
              <a:latin typeface="微軟正黑體" pitchFamily="34" charset="-120"/>
              <a:ea typeface="微軟正黑體" pitchFamily="34" charset="-120"/>
            </a:rPr>
            <a:t>包含均衡學習、</a:t>
          </a:r>
          <a:r>
            <a:rPr lang="en-US" altLang="zh-TW" sz="1800" b="1" dirty="0">
              <a:solidFill>
                <a:srgbClr val="000066"/>
              </a:solidFill>
              <a:latin typeface="微軟正黑體" pitchFamily="34" charset="-120"/>
              <a:ea typeface="微軟正黑體" pitchFamily="34" charset="-120"/>
            </a:rPr>
            <a:t/>
          </a:r>
          <a:br>
            <a:rPr lang="en-US" altLang="zh-TW" sz="1800" b="1" dirty="0">
              <a:solidFill>
                <a:srgbClr val="000066"/>
              </a:solidFill>
              <a:latin typeface="微軟正黑體" pitchFamily="34" charset="-120"/>
              <a:ea typeface="微軟正黑體" pitchFamily="34" charset="-120"/>
            </a:rPr>
          </a:br>
          <a:r>
            <a:rPr lang="zh-TW" altLang="en-US" sz="1800" b="1" dirty="0">
              <a:solidFill>
                <a:srgbClr val="000066"/>
              </a:solidFill>
              <a:latin typeface="微軟正黑體" pitchFamily="34" charset="-120"/>
              <a:ea typeface="微軟正黑體" pitchFamily="34" charset="-120"/>
            </a:rPr>
            <a:t>服務學習、適性輔導等等項目</a:t>
          </a:r>
          <a:r>
            <a:rPr lang="en-US" altLang="zh-TW" sz="1800" b="1" dirty="0">
              <a:solidFill>
                <a:srgbClr val="000066"/>
              </a:solidFill>
              <a:latin typeface="微軟正黑體" pitchFamily="34" charset="-120"/>
              <a:ea typeface="微軟正黑體" pitchFamily="34" charset="-120"/>
            </a:rPr>
            <a:t>)</a:t>
          </a:r>
          <a:endParaRPr lang="zh-TW" altLang="en-US" sz="1800" b="1" dirty="0">
            <a:solidFill>
              <a:srgbClr val="660066"/>
            </a:solidFill>
            <a:latin typeface="微軟正黑體" pitchFamily="34" charset="-120"/>
            <a:ea typeface="微軟正黑體" pitchFamily="34" charset="-120"/>
          </a:endParaRPr>
        </a:p>
      </dgm:t>
    </dgm:pt>
    <dgm:pt modelId="{B9E9ACE9-6056-4F5D-8B6C-1B90E1A6DCB4}" type="parTrans" cxnId="{A1381A05-CC98-4D44-9A0F-6F3783619060}">
      <dgm:prSet/>
      <dgm:spPr/>
      <dgm:t>
        <a:bodyPr/>
        <a:lstStyle/>
        <a:p>
          <a:endParaRPr lang="zh-TW" altLang="en-US"/>
        </a:p>
      </dgm:t>
    </dgm:pt>
    <dgm:pt modelId="{F550D091-EBD4-4E37-9F6B-1EADA47A8F79}" type="sibTrans" cxnId="{A1381A05-CC98-4D44-9A0F-6F3783619060}">
      <dgm:prSet/>
      <dgm:spPr/>
      <dgm:t>
        <a:bodyPr/>
        <a:lstStyle/>
        <a:p>
          <a:endParaRPr lang="zh-TW" altLang="en-US"/>
        </a:p>
      </dgm:t>
    </dgm:pt>
    <dgm:pt modelId="{320B41D1-B7DB-455C-854D-EEA0F93E2BED}">
      <dgm:prSet phldrT="[文字]" custT="1"/>
      <dgm:spPr>
        <a:solidFill>
          <a:srgbClr val="FFC000"/>
        </a:solidFill>
      </dgm:spPr>
      <dgm:t>
        <a:bodyPr/>
        <a:lstStyle/>
        <a:p>
          <a:pPr>
            <a:lnSpc>
              <a:spcPct val="100000"/>
            </a:lnSpc>
            <a:spcAft>
              <a:spcPts val="0"/>
            </a:spcAft>
          </a:pPr>
          <a:r>
            <a:rPr lang="zh-TW" altLang="en-US" sz="3200" b="1" dirty="0">
              <a:solidFill>
                <a:srgbClr val="660066"/>
              </a:solidFill>
              <a:latin typeface="微軟正黑體" pitchFamily="34" charset="-120"/>
              <a:ea typeface="微軟正黑體" pitchFamily="34" charset="-120"/>
            </a:rPr>
            <a:t>會考成績</a:t>
          </a:r>
          <a:endParaRPr lang="en-US" altLang="zh-TW" sz="3200" b="1" dirty="0">
            <a:solidFill>
              <a:srgbClr val="660066"/>
            </a:solidFill>
            <a:latin typeface="微軟正黑體" pitchFamily="34" charset="-120"/>
            <a:ea typeface="微軟正黑體" pitchFamily="34" charset="-120"/>
          </a:endParaRPr>
        </a:p>
      </dgm:t>
    </dgm:pt>
    <dgm:pt modelId="{3A8B831E-4349-4D12-88CD-33F20B338802}" type="parTrans" cxnId="{B61F81AB-8176-46BB-A1CF-04C9A857CD1F}">
      <dgm:prSet/>
      <dgm:spPr/>
      <dgm:t>
        <a:bodyPr/>
        <a:lstStyle/>
        <a:p>
          <a:endParaRPr lang="zh-TW" altLang="en-US"/>
        </a:p>
      </dgm:t>
    </dgm:pt>
    <dgm:pt modelId="{8A260C7C-FD4D-4DAF-AB97-90AA8FDFE849}" type="sibTrans" cxnId="{B61F81AB-8176-46BB-A1CF-04C9A857CD1F}">
      <dgm:prSet/>
      <dgm:spPr/>
      <dgm:t>
        <a:bodyPr/>
        <a:lstStyle/>
        <a:p>
          <a:endParaRPr lang="zh-TW" altLang="en-US"/>
        </a:p>
      </dgm:t>
    </dgm:pt>
    <dgm:pt modelId="{C92E9EB5-9EE3-4A84-892A-6313EED3D01C}" type="pres">
      <dgm:prSet presAssocID="{8B6E3CA9-C0BB-4C64-8B0F-DC8878A667A7}" presName="compositeShape" presStyleCnt="0">
        <dgm:presLayoutVars>
          <dgm:chMax val="7"/>
          <dgm:dir/>
          <dgm:resizeHandles val="exact"/>
        </dgm:presLayoutVars>
      </dgm:prSet>
      <dgm:spPr/>
    </dgm:pt>
    <dgm:pt modelId="{ECB698C3-219E-4085-8C1F-D2D282C4EC1E}" type="pres">
      <dgm:prSet presAssocID="{8B6E3CA9-C0BB-4C64-8B0F-DC8878A667A7}" presName="wedge1" presStyleLbl="node1" presStyleIdx="0" presStyleCnt="3" custScaleX="104763" custScaleY="103544" custLinFactNeighborX="-3524" custLinFactNeighborY="2075"/>
      <dgm:spPr/>
      <dgm:t>
        <a:bodyPr/>
        <a:lstStyle/>
        <a:p>
          <a:endParaRPr lang="zh-TW" altLang="en-US"/>
        </a:p>
      </dgm:t>
    </dgm:pt>
    <dgm:pt modelId="{19B10674-C13C-4A59-A671-7145CAA501FE}" type="pres">
      <dgm:prSet presAssocID="{8B6E3CA9-C0BB-4C64-8B0F-DC8878A667A7}" presName="wedge1Tx" presStyleLbl="node1" presStyleIdx="0" presStyleCnt="3">
        <dgm:presLayoutVars>
          <dgm:chMax val="0"/>
          <dgm:chPref val="0"/>
          <dgm:bulletEnabled val="1"/>
        </dgm:presLayoutVars>
      </dgm:prSet>
      <dgm:spPr/>
      <dgm:t>
        <a:bodyPr/>
        <a:lstStyle/>
        <a:p>
          <a:endParaRPr lang="zh-TW" altLang="en-US"/>
        </a:p>
      </dgm:t>
    </dgm:pt>
    <dgm:pt modelId="{15F566FC-72B1-4688-840B-7A3F0FAEFC30}" type="pres">
      <dgm:prSet presAssocID="{8B6E3CA9-C0BB-4C64-8B0F-DC8878A667A7}" presName="wedge2" presStyleLbl="node1" presStyleIdx="1" presStyleCnt="3" custScaleX="107916" custScaleY="109920" custLinFactNeighborX="461" custLinFactNeighborY="436"/>
      <dgm:spPr/>
      <dgm:t>
        <a:bodyPr/>
        <a:lstStyle/>
        <a:p>
          <a:endParaRPr lang="zh-TW" altLang="en-US"/>
        </a:p>
      </dgm:t>
    </dgm:pt>
    <dgm:pt modelId="{0B610FAD-5F36-4F4A-8566-FDE74BC3F4D0}" type="pres">
      <dgm:prSet presAssocID="{8B6E3CA9-C0BB-4C64-8B0F-DC8878A667A7}" presName="wedge2Tx" presStyleLbl="node1" presStyleIdx="1" presStyleCnt="3">
        <dgm:presLayoutVars>
          <dgm:chMax val="0"/>
          <dgm:chPref val="0"/>
          <dgm:bulletEnabled val="1"/>
        </dgm:presLayoutVars>
      </dgm:prSet>
      <dgm:spPr/>
      <dgm:t>
        <a:bodyPr/>
        <a:lstStyle/>
        <a:p>
          <a:endParaRPr lang="zh-TW" altLang="en-US"/>
        </a:p>
      </dgm:t>
    </dgm:pt>
    <dgm:pt modelId="{5B35F0B6-2145-4405-B65A-2EC93247AA51}" type="pres">
      <dgm:prSet presAssocID="{8B6E3CA9-C0BB-4C64-8B0F-DC8878A667A7}" presName="wedge3" presStyleLbl="node1" presStyleIdx="2" presStyleCnt="3" custScaleX="111991" custScaleY="103069" custLinFactNeighborX="461" custLinFactNeighborY="-965"/>
      <dgm:spPr/>
      <dgm:t>
        <a:bodyPr/>
        <a:lstStyle/>
        <a:p>
          <a:endParaRPr lang="zh-TW" altLang="en-US"/>
        </a:p>
      </dgm:t>
    </dgm:pt>
    <dgm:pt modelId="{C0001106-4215-4AAF-9B02-F1D1D6CC3D02}" type="pres">
      <dgm:prSet presAssocID="{8B6E3CA9-C0BB-4C64-8B0F-DC8878A667A7}" presName="wedge3Tx" presStyleLbl="node1" presStyleIdx="2" presStyleCnt="3">
        <dgm:presLayoutVars>
          <dgm:chMax val="0"/>
          <dgm:chPref val="0"/>
          <dgm:bulletEnabled val="1"/>
        </dgm:presLayoutVars>
      </dgm:prSet>
      <dgm:spPr/>
      <dgm:t>
        <a:bodyPr/>
        <a:lstStyle/>
        <a:p>
          <a:endParaRPr lang="zh-TW" altLang="en-US"/>
        </a:p>
      </dgm:t>
    </dgm:pt>
  </dgm:ptLst>
  <dgm:cxnLst>
    <dgm:cxn modelId="{A1381A05-CC98-4D44-9A0F-6F3783619060}" srcId="{8B6E3CA9-C0BB-4C64-8B0F-DC8878A667A7}" destId="{90359E69-6903-40ED-8CCB-C658C570032A}" srcOrd="1" destOrd="0" parTransId="{B9E9ACE9-6056-4F5D-8B6C-1B90E1A6DCB4}" sibTransId="{F550D091-EBD4-4E37-9F6B-1EADA47A8F79}"/>
    <dgm:cxn modelId="{EC857416-0AAF-7749-8770-FC6AB01791BC}" type="presOf" srcId="{90359E69-6903-40ED-8CCB-C658C570032A}" destId="{15F566FC-72B1-4688-840B-7A3F0FAEFC30}" srcOrd="0" destOrd="0" presId="urn:microsoft.com/office/officeart/2005/8/layout/chart3"/>
    <dgm:cxn modelId="{22DB5101-2FEE-A249-A09A-36281A30FC24}" type="presOf" srcId="{320B41D1-B7DB-455C-854D-EEA0F93E2BED}" destId="{C0001106-4215-4AAF-9B02-F1D1D6CC3D02}" srcOrd="1" destOrd="0" presId="urn:microsoft.com/office/officeart/2005/8/layout/chart3"/>
    <dgm:cxn modelId="{13A6ACE4-B687-EC4A-B682-5B8150B19832}" type="presOf" srcId="{320B41D1-B7DB-455C-854D-EEA0F93E2BED}" destId="{5B35F0B6-2145-4405-B65A-2EC93247AA51}" srcOrd="0" destOrd="0" presId="urn:microsoft.com/office/officeart/2005/8/layout/chart3"/>
    <dgm:cxn modelId="{974741BF-A81A-0940-9AD5-C2413DC89FC4}" type="presOf" srcId="{90359E69-6903-40ED-8CCB-C658C570032A}" destId="{0B610FAD-5F36-4F4A-8566-FDE74BC3F4D0}" srcOrd="1" destOrd="0" presId="urn:microsoft.com/office/officeart/2005/8/layout/chart3"/>
    <dgm:cxn modelId="{0606D67D-6469-442C-8F9A-584E46108C1E}" srcId="{8B6E3CA9-C0BB-4C64-8B0F-DC8878A667A7}" destId="{D2DAEB99-7DCB-44EC-9F08-05D244A26B90}" srcOrd="0" destOrd="0" parTransId="{A7C00AED-C15A-487E-9C58-73282AC4DCCD}" sibTransId="{F28C4F8F-98E6-4BE2-9994-BDCCEB3A083C}"/>
    <dgm:cxn modelId="{99067029-5623-8D44-9F04-46214BDC0967}" type="presOf" srcId="{D2DAEB99-7DCB-44EC-9F08-05D244A26B90}" destId="{19B10674-C13C-4A59-A671-7145CAA501FE}" srcOrd="1" destOrd="0" presId="urn:microsoft.com/office/officeart/2005/8/layout/chart3"/>
    <dgm:cxn modelId="{A3B53FB5-5E1B-BE4B-BA73-08806001144B}" type="presOf" srcId="{D2DAEB99-7DCB-44EC-9F08-05D244A26B90}" destId="{ECB698C3-219E-4085-8C1F-D2D282C4EC1E}" srcOrd="0" destOrd="0" presId="urn:microsoft.com/office/officeart/2005/8/layout/chart3"/>
    <dgm:cxn modelId="{18EEECC6-C69C-4140-A1D1-83FFC86F73EE}" type="presOf" srcId="{8B6E3CA9-C0BB-4C64-8B0F-DC8878A667A7}" destId="{C92E9EB5-9EE3-4A84-892A-6313EED3D01C}" srcOrd="0" destOrd="0" presId="urn:microsoft.com/office/officeart/2005/8/layout/chart3"/>
    <dgm:cxn modelId="{B61F81AB-8176-46BB-A1CF-04C9A857CD1F}" srcId="{8B6E3CA9-C0BB-4C64-8B0F-DC8878A667A7}" destId="{320B41D1-B7DB-455C-854D-EEA0F93E2BED}" srcOrd="2" destOrd="0" parTransId="{3A8B831E-4349-4D12-88CD-33F20B338802}" sibTransId="{8A260C7C-FD4D-4DAF-AB97-90AA8FDFE849}"/>
    <dgm:cxn modelId="{9BDDBBED-E91E-A84F-BB97-4EC28EB1F0E6}" type="presParOf" srcId="{C92E9EB5-9EE3-4A84-892A-6313EED3D01C}" destId="{ECB698C3-219E-4085-8C1F-D2D282C4EC1E}" srcOrd="0" destOrd="0" presId="urn:microsoft.com/office/officeart/2005/8/layout/chart3"/>
    <dgm:cxn modelId="{CB31730B-A271-D145-A8AD-0C5A038878A1}" type="presParOf" srcId="{C92E9EB5-9EE3-4A84-892A-6313EED3D01C}" destId="{19B10674-C13C-4A59-A671-7145CAA501FE}" srcOrd="1" destOrd="0" presId="urn:microsoft.com/office/officeart/2005/8/layout/chart3"/>
    <dgm:cxn modelId="{41EE78DC-1E91-6D45-96B4-8F017A6C6CC8}" type="presParOf" srcId="{C92E9EB5-9EE3-4A84-892A-6313EED3D01C}" destId="{15F566FC-72B1-4688-840B-7A3F0FAEFC30}" srcOrd="2" destOrd="0" presId="urn:microsoft.com/office/officeart/2005/8/layout/chart3"/>
    <dgm:cxn modelId="{35AC04B2-5AE8-1942-8CA9-6B7F629469BA}" type="presParOf" srcId="{C92E9EB5-9EE3-4A84-892A-6313EED3D01C}" destId="{0B610FAD-5F36-4F4A-8566-FDE74BC3F4D0}" srcOrd="3" destOrd="0" presId="urn:microsoft.com/office/officeart/2005/8/layout/chart3"/>
    <dgm:cxn modelId="{F5C97783-9911-FD4A-AC05-81253ECAE4CD}" type="presParOf" srcId="{C92E9EB5-9EE3-4A84-892A-6313EED3D01C}" destId="{5B35F0B6-2145-4405-B65A-2EC93247AA51}" srcOrd="4" destOrd="0" presId="urn:microsoft.com/office/officeart/2005/8/layout/chart3"/>
    <dgm:cxn modelId="{A7E57EDF-051C-6C4A-94B3-E89A997B423C}" type="presParOf" srcId="{C92E9EB5-9EE3-4A84-892A-6313EED3D01C}" destId="{C0001106-4215-4AAF-9B02-F1D1D6CC3D02}" srcOrd="5" destOrd="0" presId="urn:microsoft.com/office/officeart/2005/8/layout/char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B8C8303-663E-497D-9AAD-3CE1BAE2847A}" type="doc">
      <dgm:prSet loTypeId="urn:microsoft.com/office/officeart/2005/8/layout/process5" loCatId="process" qsTypeId="urn:microsoft.com/office/officeart/2005/8/quickstyle/simple1" qsCatId="simple" csTypeId="urn:microsoft.com/office/officeart/2005/8/colors/colorful2" csCatId="colorful" phldr="1"/>
      <dgm:spPr/>
      <dgm:t>
        <a:bodyPr/>
        <a:lstStyle/>
        <a:p>
          <a:endParaRPr lang="zh-TW" altLang="en-US"/>
        </a:p>
      </dgm:t>
    </dgm:pt>
    <dgm:pt modelId="{8E440BE1-BF02-4FB7-94BF-8EBC6D21F74E}">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真正免試</a:t>
          </a:r>
        </a:p>
      </dgm:t>
    </dgm:pt>
    <dgm:pt modelId="{4A816297-1020-439B-BC84-F0A693031891}" type="parTrans" cxnId="{29DACAA8-606D-4432-92B6-9383E8DC6C1D}">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B1D9D82B-EE4E-4968-80E2-D152233C0112}" type="sibTrans" cxnId="{29DACAA8-606D-4432-92B6-9383E8DC6C1D}">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465F6DC1-4391-4B7F-9C51-E164860ABC2E}">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不採計會考成績</a:t>
          </a:r>
        </a:p>
      </dgm:t>
    </dgm:pt>
    <dgm:pt modelId="{F4717809-72B2-47D3-9A73-CCA0B8346081}" type="parTrans" cxnId="{04EDB229-8C59-4821-86FB-6F1BE0F63B4E}">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42AE6173-CE37-44ED-A2A3-CB05C1609B73}" type="sibTrans" cxnId="{04EDB229-8C59-4821-86FB-6F1BE0F63B4E}">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C8DE2A6C-1B75-4064-88DA-278C21CA3711}">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仍有超額比序</a:t>
          </a:r>
        </a:p>
      </dgm:t>
    </dgm:pt>
    <dgm:pt modelId="{419D8C6E-00E2-4030-8254-CC58D4B97571}" type="parTrans" cxnId="{3F5E2064-D58F-4653-AE89-E098F2BDD2D4}">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7B895427-4409-406C-A670-FED42757CCFD}" type="sibTrans" cxnId="{3F5E2064-D58F-4653-AE89-E098F2BDD2D4}">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1B200FF-83C5-4344-8BC8-AA61B9579FC9}">
      <dgm:prSet phldrT="[文字]"/>
      <dgm:spPr/>
      <dgm:t>
        <a:bodyPr/>
        <a:lstStyle/>
        <a:p>
          <a:r>
            <a:rPr lang="zh-TW" altLang="en-US"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a:t>
          </a:r>
        </a:p>
      </dgm:t>
    </dgm:pt>
    <dgm:pt modelId="{726FFACB-9802-4A66-89E7-7BA422906468}" type="parTrans" cxnId="{748079D8-3DCA-4DD9-AF6D-77234B36D364}">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94E2B4BF-A23C-42D3-956D-4D9AA0089C10}" type="sibTrans" cxnId="{748079D8-3DCA-4DD9-AF6D-77234B36D364}">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0C02A5A3-9FC1-4408-B8B9-4FB861056B95}">
      <dgm:prSet phldrT="[文字]" custT="1"/>
      <dgm:spPr/>
      <dgm:t>
        <a:bodyPr/>
        <a:lstStyle/>
        <a:p>
          <a:r>
            <a:rPr lang="zh-TW" altLang="en-US"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單校單科別志願</a:t>
          </a:r>
          <a:r>
            <a:rPr lang="en-US" altLang="zh-TW"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部分單校多群多科</a:t>
          </a:r>
          <a:r>
            <a:rPr lang="en-US" altLang="zh-TW"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1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084045AE-7B69-4F91-A4B5-391FBFB8F071}" type="parTrans" cxnId="{78EF517D-33FE-4BCC-9AC1-020141539356}">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6625821-96FB-4F38-B15F-000752A2C4DE}" type="sibTrans" cxnId="{78EF517D-33FE-4BCC-9AC1-020141539356}">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C12D99F-C37F-45C8-8EFE-500A0DC8B579}">
      <dgm:prSet phldrT="[文字]" custT="1"/>
      <dgm:spPr/>
      <dgm:t>
        <a:bodyPr/>
        <a:lstStyle/>
        <a:p>
          <a:r>
            <a:rPr lang="zh-TW" altLang="en-US"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放榜分發加列備取</a:t>
          </a:r>
          <a:endParaRPr lang="zh-TW" altLang="en-US" sz="16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B82472A-71FD-4D25-8A5E-63FEE22A827F}" type="parTrans" cxnId="{AB093545-F298-47D2-BA42-5A9DF57F7380}">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C2C3AD4-52AE-44FE-BBCE-E59DF21EC816}" type="sibTrans" cxnId="{AB093545-F298-47D2-BA42-5A9DF57F7380}">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0D82610-F53F-4ECD-8336-B0E924EAAB64}">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作業時程</a:t>
          </a:r>
        </a:p>
      </dgm:t>
    </dgm:pt>
    <dgm:pt modelId="{81C62212-ED25-4163-99DF-4791B271D70E}" type="parTrans" cxnId="{82FE2749-4400-43A0-963A-0F33BCF90541}">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B4D444E7-D157-4E85-9ADB-EF90A8BE9D8F}" type="sibTrans" cxnId="{82FE2749-4400-43A0-963A-0F33BCF90541}">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84DB4DA-8C4F-4A78-97CD-A477B8F6421C}">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會考前報名、放榜</a:t>
          </a:r>
        </a:p>
      </dgm:t>
    </dgm:pt>
    <dgm:pt modelId="{D1786908-15A6-4FA2-9B49-E300870CBEA7}" type="parTrans" cxnId="{51C637EE-1F65-4B2D-83FB-B29D1D6424BF}">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FBB81A38-4A49-4C0C-AECE-AE5E6373249D}" type="sibTrans" cxnId="{51C637EE-1F65-4B2D-83FB-B29D1D6424BF}">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AB5C9A6-E683-43EA-9104-E3EC1ED18B42}">
      <dgm:prSet phldrT="[文字]"/>
      <dgm:spPr/>
      <dgm:t>
        <a:bodyPr/>
        <a:lstStyle/>
        <a:p>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108</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15</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日公布簡章</a:t>
          </a:r>
        </a:p>
      </dgm:t>
    </dgm:pt>
    <dgm:pt modelId="{C1C10966-4901-4AE1-B501-DB1E472FC695}" type="parTrans" cxnId="{70746446-8177-4077-8D88-44F35C332966}">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652D29E-EACC-43DE-83F4-AB6FF197E8BB}" type="sibTrans" cxnId="{70746446-8177-4077-8D88-44F35C332966}">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94E86DE0-47AB-4B61-945C-DED91ADC9D07}">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其他事項</a:t>
          </a:r>
        </a:p>
      </dgm:t>
    </dgm:pt>
    <dgm:pt modelId="{8B1956C5-701C-4DF5-9D10-76A18CCE2FBF}" type="parTrans" cxnId="{1780C7EC-0F4D-444F-AA33-2E085765DCD3}">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4BBD9D21-E76C-4272-A7A7-9DE6FBC3E0A5}" type="sibTrans" cxnId="{1780C7EC-0F4D-444F-AA33-2E085765DCD3}">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55B794CB-67A9-4CDF-807A-62519918AC11}">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單點學校：</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校</a:t>
          </a:r>
        </a:p>
      </dgm:t>
    </dgm:pt>
    <dgm:pt modelId="{3A8EDBE1-121F-4B35-B00F-3E50533E1B82}" type="parTrans" cxnId="{DF85917C-17B0-48E3-9024-2126BEF2E1E5}">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13DE2617-86F5-47A9-B862-2C5729F73CBF}" type="sibTrans" cxnId="{DF85917C-17B0-48E3-9024-2126BEF2E1E5}">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706EBA0E-35E9-4840-9B19-5EE09081A60E}">
      <dgm:prSet phldrT="[文字]"/>
      <dgm:spPr/>
      <dgm:t>
        <a:bodyPr/>
        <a:lstStyle/>
        <a:p>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區域聯辦：</a:t>
          </a:r>
          <a:r>
            <a:rPr lang="en-US" altLang="zh-TW"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a:t>
          </a:r>
          <a:r>
            <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a:t>
          </a:r>
          <a:r>
            <a:rPr lang="en-US" altLang="zh-TW"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r>
            <a:rPr lang="zh-TW" altLang="en-US"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校</a:t>
          </a:r>
          <a:endPar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ED6F15AF-F95D-4E08-B7E7-F639A0D8A706}" type="parTrans" cxnId="{02861294-DDE4-4C2F-968A-8A7ED847E3FA}">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70BF796-BDAF-433D-9312-A4222F090FF8}" type="sibTrans" cxnId="{02861294-DDE4-4C2F-968A-8A7ED847E3FA}">
      <dgm:prSet/>
      <dgm:spPr/>
      <dgm:t>
        <a:bodyPr/>
        <a:lstStyle/>
        <a:p>
          <a:endParaRPr lang="zh-TW" altLang="en-US" b="1">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3BF0703E-717E-42BA-A0AE-16A328BEDF8F}" type="pres">
      <dgm:prSet presAssocID="{7B8C8303-663E-497D-9AAD-3CE1BAE2847A}" presName="diagram" presStyleCnt="0">
        <dgm:presLayoutVars>
          <dgm:dir/>
          <dgm:resizeHandles val="exact"/>
        </dgm:presLayoutVars>
      </dgm:prSet>
      <dgm:spPr/>
      <dgm:t>
        <a:bodyPr/>
        <a:lstStyle/>
        <a:p>
          <a:endParaRPr lang="zh-TW" altLang="en-US"/>
        </a:p>
      </dgm:t>
    </dgm:pt>
    <dgm:pt modelId="{2E5F1FFA-04FE-448E-AF1A-3D85B36DCE23}" type="pres">
      <dgm:prSet presAssocID="{8E440BE1-BF02-4FB7-94BF-8EBC6D21F74E}" presName="node" presStyleLbl="node1" presStyleIdx="0" presStyleCnt="4">
        <dgm:presLayoutVars>
          <dgm:bulletEnabled val="1"/>
        </dgm:presLayoutVars>
      </dgm:prSet>
      <dgm:spPr/>
      <dgm:t>
        <a:bodyPr/>
        <a:lstStyle/>
        <a:p>
          <a:endParaRPr lang="zh-TW" altLang="en-US"/>
        </a:p>
      </dgm:t>
    </dgm:pt>
    <dgm:pt modelId="{D6503BC7-8222-4393-AE88-EBBF2C7199C7}" type="pres">
      <dgm:prSet presAssocID="{B1D9D82B-EE4E-4968-80E2-D152233C0112}" presName="sibTrans" presStyleLbl="sibTrans2D1" presStyleIdx="0" presStyleCnt="3"/>
      <dgm:spPr/>
      <dgm:t>
        <a:bodyPr/>
        <a:lstStyle/>
        <a:p>
          <a:endParaRPr lang="zh-TW" altLang="en-US"/>
        </a:p>
      </dgm:t>
    </dgm:pt>
    <dgm:pt modelId="{3D45A47D-D15C-48DB-AF5E-D62A00FF38DE}" type="pres">
      <dgm:prSet presAssocID="{B1D9D82B-EE4E-4968-80E2-D152233C0112}" presName="connectorText" presStyleLbl="sibTrans2D1" presStyleIdx="0" presStyleCnt="3"/>
      <dgm:spPr/>
      <dgm:t>
        <a:bodyPr/>
        <a:lstStyle/>
        <a:p>
          <a:endParaRPr lang="zh-TW" altLang="en-US"/>
        </a:p>
      </dgm:t>
    </dgm:pt>
    <dgm:pt modelId="{B80F1E64-538B-4B9E-A50A-019CBF817DAA}" type="pres">
      <dgm:prSet presAssocID="{31B200FF-83C5-4344-8BC8-AA61B9579FC9}" presName="node" presStyleLbl="node1" presStyleIdx="1" presStyleCnt="4">
        <dgm:presLayoutVars>
          <dgm:bulletEnabled val="1"/>
        </dgm:presLayoutVars>
      </dgm:prSet>
      <dgm:spPr/>
      <dgm:t>
        <a:bodyPr/>
        <a:lstStyle/>
        <a:p>
          <a:endParaRPr lang="zh-TW" altLang="en-US"/>
        </a:p>
      </dgm:t>
    </dgm:pt>
    <dgm:pt modelId="{BC8B0ECE-0638-4D14-8998-6401F2953F3A}" type="pres">
      <dgm:prSet presAssocID="{94E2B4BF-A23C-42D3-956D-4D9AA0089C10}" presName="sibTrans" presStyleLbl="sibTrans2D1" presStyleIdx="1" presStyleCnt="3"/>
      <dgm:spPr/>
      <dgm:t>
        <a:bodyPr/>
        <a:lstStyle/>
        <a:p>
          <a:endParaRPr lang="zh-TW" altLang="en-US"/>
        </a:p>
      </dgm:t>
    </dgm:pt>
    <dgm:pt modelId="{912196FD-9127-4EEB-AE06-758F9AB429A2}" type="pres">
      <dgm:prSet presAssocID="{94E2B4BF-A23C-42D3-956D-4D9AA0089C10}" presName="connectorText" presStyleLbl="sibTrans2D1" presStyleIdx="1" presStyleCnt="3"/>
      <dgm:spPr/>
      <dgm:t>
        <a:bodyPr/>
        <a:lstStyle/>
        <a:p>
          <a:endParaRPr lang="zh-TW" altLang="en-US"/>
        </a:p>
      </dgm:t>
    </dgm:pt>
    <dgm:pt modelId="{60170F95-E4C3-4D10-895D-7ECDB6C364A1}" type="pres">
      <dgm:prSet presAssocID="{A0D82610-F53F-4ECD-8336-B0E924EAAB64}" presName="node" presStyleLbl="node1" presStyleIdx="2" presStyleCnt="4">
        <dgm:presLayoutVars>
          <dgm:bulletEnabled val="1"/>
        </dgm:presLayoutVars>
      </dgm:prSet>
      <dgm:spPr/>
      <dgm:t>
        <a:bodyPr/>
        <a:lstStyle/>
        <a:p>
          <a:endParaRPr lang="zh-TW" altLang="en-US"/>
        </a:p>
      </dgm:t>
    </dgm:pt>
    <dgm:pt modelId="{66A063C4-527E-41B8-97F8-3D0A47282861}" type="pres">
      <dgm:prSet presAssocID="{B4D444E7-D157-4E85-9ADB-EF90A8BE9D8F}" presName="sibTrans" presStyleLbl="sibTrans2D1" presStyleIdx="2" presStyleCnt="3"/>
      <dgm:spPr/>
      <dgm:t>
        <a:bodyPr/>
        <a:lstStyle/>
        <a:p>
          <a:endParaRPr lang="zh-TW" altLang="en-US"/>
        </a:p>
      </dgm:t>
    </dgm:pt>
    <dgm:pt modelId="{B946750B-8A8A-46D9-BBC7-8CC72746A51A}" type="pres">
      <dgm:prSet presAssocID="{B4D444E7-D157-4E85-9ADB-EF90A8BE9D8F}" presName="connectorText" presStyleLbl="sibTrans2D1" presStyleIdx="2" presStyleCnt="3"/>
      <dgm:spPr/>
      <dgm:t>
        <a:bodyPr/>
        <a:lstStyle/>
        <a:p>
          <a:endParaRPr lang="zh-TW" altLang="en-US"/>
        </a:p>
      </dgm:t>
    </dgm:pt>
    <dgm:pt modelId="{307AFE3F-9025-4D79-90AE-86FC64FEDCC2}" type="pres">
      <dgm:prSet presAssocID="{94E86DE0-47AB-4B61-945C-DED91ADC9D07}" presName="node" presStyleLbl="node1" presStyleIdx="3" presStyleCnt="4">
        <dgm:presLayoutVars>
          <dgm:bulletEnabled val="1"/>
        </dgm:presLayoutVars>
      </dgm:prSet>
      <dgm:spPr/>
      <dgm:t>
        <a:bodyPr/>
        <a:lstStyle/>
        <a:p>
          <a:endParaRPr lang="zh-TW" altLang="en-US"/>
        </a:p>
      </dgm:t>
    </dgm:pt>
  </dgm:ptLst>
  <dgm:cxnLst>
    <dgm:cxn modelId="{38B88597-7777-40D7-9207-6B9B16B64038}" type="presOf" srcId="{8E440BE1-BF02-4FB7-94BF-8EBC6D21F74E}" destId="{2E5F1FFA-04FE-448E-AF1A-3D85B36DCE23}" srcOrd="0" destOrd="0" presId="urn:microsoft.com/office/officeart/2005/8/layout/process5"/>
    <dgm:cxn modelId="{DF85917C-17B0-48E3-9024-2126BEF2E1E5}" srcId="{94E86DE0-47AB-4B61-945C-DED91ADC9D07}" destId="{55B794CB-67A9-4CDF-807A-62519918AC11}" srcOrd="0" destOrd="0" parTransId="{3A8EDBE1-121F-4B35-B00F-3E50533E1B82}" sibTransId="{13DE2617-86F5-47A9-B862-2C5729F73CBF}"/>
    <dgm:cxn modelId="{78EF517D-33FE-4BCC-9AC1-020141539356}" srcId="{31B200FF-83C5-4344-8BC8-AA61B9579FC9}" destId="{0C02A5A3-9FC1-4408-B8B9-4FB861056B95}" srcOrd="0" destOrd="0" parTransId="{084045AE-7B69-4F91-A4B5-391FBFB8F071}" sibTransId="{16625821-96FB-4F38-B15F-000752A2C4DE}"/>
    <dgm:cxn modelId="{CC96050D-AB13-427E-BFC6-E0803FA8B7DD}" type="presOf" srcId="{C8DE2A6C-1B75-4064-88DA-278C21CA3711}" destId="{2E5F1FFA-04FE-448E-AF1A-3D85B36DCE23}" srcOrd="0" destOrd="2" presId="urn:microsoft.com/office/officeart/2005/8/layout/process5"/>
    <dgm:cxn modelId="{1BAD18DD-B5D2-4A04-8894-B492B2185B23}" type="presOf" srcId="{B4D444E7-D157-4E85-9ADB-EF90A8BE9D8F}" destId="{66A063C4-527E-41B8-97F8-3D0A47282861}" srcOrd="0" destOrd="0" presId="urn:microsoft.com/office/officeart/2005/8/layout/process5"/>
    <dgm:cxn modelId="{2EF1B9A6-D096-4917-B4D8-2B0817D67704}" type="presOf" srcId="{184DB4DA-8C4F-4A78-97CD-A477B8F6421C}" destId="{60170F95-E4C3-4D10-895D-7ECDB6C364A1}" srcOrd="0" destOrd="1" presId="urn:microsoft.com/office/officeart/2005/8/layout/process5"/>
    <dgm:cxn modelId="{EE7C0687-DD69-46E7-B9FD-8AD5C43ADA15}" type="presOf" srcId="{B1D9D82B-EE4E-4968-80E2-D152233C0112}" destId="{D6503BC7-8222-4393-AE88-EBBF2C7199C7}" srcOrd="0" destOrd="0" presId="urn:microsoft.com/office/officeart/2005/8/layout/process5"/>
    <dgm:cxn modelId="{DC43BE73-83F1-4126-BBE6-D6A3F1CEC306}" type="presOf" srcId="{0C02A5A3-9FC1-4408-B8B9-4FB861056B95}" destId="{B80F1E64-538B-4B9E-A50A-019CBF817DAA}" srcOrd="0" destOrd="1" presId="urn:microsoft.com/office/officeart/2005/8/layout/process5"/>
    <dgm:cxn modelId="{29DACAA8-606D-4432-92B6-9383E8DC6C1D}" srcId="{7B8C8303-663E-497D-9AAD-3CE1BAE2847A}" destId="{8E440BE1-BF02-4FB7-94BF-8EBC6D21F74E}" srcOrd="0" destOrd="0" parTransId="{4A816297-1020-439B-BC84-F0A693031891}" sibTransId="{B1D9D82B-EE4E-4968-80E2-D152233C0112}"/>
    <dgm:cxn modelId="{AB093545-F298-47D2-BA42-5A9DF57F7380}" srcId="{31B200FF-83C5-4344-8BC8-AA61B9579FC9}" destId="{3C12D99F-C37F-45C8-8EFE-500A0DC8B579}" srcOrd="1" destOrd="0" parTransId="{1B82472A-71FD-4D25-8A5E-63FEE22A827F}" sibTransId="{AC2C3AD4-52AE-44FE-BBCE-E59DF21EC816}"/>
    <dgm:cxn modelId="{9C5E3A06-FE56-4A0C-8B31-C3DF404A6E91}" type="presOf" srcId="{B4D444E7-D157-4E85-9ADB-EF90A8BE9D8F}" destId="{B946750B-8A8A-46D9-BBC7-8CC72746A51A}" srcOrd="1" destOrd="0" presId="urn:microsoft.com/office/officeart/2005/8/layout/process5"/>
    <dgm:cxn modelId="{F7A04DA4-D863-4C7D-A292-E19C41348FAF}" type="presOf" srcId="{94E2B4BF-A23C-42D3-956D-4D9AA0089C10}" destId="{912196FD-9127-4EEB-AE06-758F9AB429A2}" srcOrd="1" destOrd="0" presId="urn:microsoft.com/office/officeart/2005/8/layout/process5"/>
    <dgm:cxn modelId="{32564675-2D89-4498-B84B-9079339E6AAD}" type="presOf" srcId="{94E86DE0-47AB-4B61-945C-DED91ADC9D07}" destId="{307AFE3F-9025-4D79-90AE-86FC64FEDCC2}" srcOrd="0" destOrd="0" presId="urn:microsoft.com/office/officeart/2005/8/layout/process5"/>
    <dgm:cxn modelId="{3CCAFCE3-4760-42F2-B6B1-54658D98847E}" type="presOf" srcId="{55B794CB-67A9-4CDF-807A-62519918AC11}" destId="{307AFE3F-9025-4D79-90AE-86FC64FEDCC2}" srcOrd="0" destOrd="1" presId="urn:microsoft.com/office/officeart/2005/8/layout/process5"/>
    <dgm:cxn modelId="{69B4249E-1A36-4091-8DA4-18B13BFDE846}" type="presOf" srcId="{3AB5C9A6-E683-43EA-9104-E3EC1ED18B42}" destId="{60170F95-E4C3-4D10-895D-7ECDB6C364A1}" srcOrd="0" destOrd="2" presId="urn:microsoft.com/office/officeart/2005/8/layout/process5"/>
    <dgm:cxn modelId="{51C637EE-1F65-4B2D-83FB-B29D1D6424BF}" srcId="{A0D82610-F53F-4ECD-8336-B0E924EAAB64}" destId="{184DB4DA-8C4F-4A78-97CD-A477B8F6421C}" srcOrd="0" destOrd="0" parTransId="{D1786908-15A6-4FA2-9B49-E300870CBEA7}" sibTransId="{FBB81A38-4A49-4C0C-AECE-AE5E6373249D}"/>
    <dgm:cxn modelId="{82FE2749-4400-43A0-963A-0F33BCF90541}" srcId="{7B8C8303-663E-497D-9AAD-3CE1BAE2847A}" destId="{A0D82610-F53F-4ECD-8336-B0E924EAAB64}" srcOrd="2" destOrd="0" parTransId="{81C62212-ED25-4163-99DF-4791B271D70E}" sibTransId="{B4D444E7-D157-4E85-9ADB-EF90A8BE9D8F}"/>
    <dgm:cxn modelId="{69B12A3E-3121-480D-9B75-E4396A3BE447}" type="presOf" srcId="{3C12D99F-C37F-45C8-8EFE-500A0DC8B579}" destId="{B80F1E64-538B-4B9E-A50A-019CBF817DAA}" srcOrd="0" destOrd="2" presId="urn:microsoft.com/office/officeart/2005/8/layout/process5"/>
    <dgm:cxn modelId="{9E0BF793-3824-4BC3-A8D7-070ED309D5BB}" type="presOf" srcId="{94E2B4BF-A23C-42D3-956D-4D9AA0089C10}" destId="{BC8B0ECE-0638-4D14-8998-6401F2953F3A}" srcOrd="0" destOrd="0" presId="urn:microsoft.com/office/officeart/2005/8/layout/process5"/>
    <dgm:cxn modelId="{D5DCAD78-1202-4F7D-BDD8-B27DA76567E9}" type="presOf" srcId="{A0D82610-F53F-4ECD-8336-B0E924EAAB64}" destId="{60170F95-E4C3-4D10-895D-7ECDB6C364A1}" srcOrd="0" destOrd="0" presId="urn:microsoft.com/office/officeart/2005/8/layout/process5"/>
    <dgm:cxn modelId="{9B32E0B4-3DED-4FD3-A8D7-B3B3488D5B42}" type="presOf" srcId="{706EBA0E-35E9-4840-9B19-5EE09081A60E}" destId="{307AFE3F-9025-4D79-90AE-86FC64FEDCC2}" srcOrd="0" destOrd="2" presId="urn:microsoft.com/office/officeart/2005/8/layout/process5"/>
    <dgm:cxn modelId="{02861294-DDE4-4C2F-968A-8A7ED847E3FA}" srcId="{94E86DE0-47AB-4B61-945C-DED91ADC9D07}" destId="{706EBA0E-35E9-4840-9B19-5EE09081A60E}" srcOrd="1" destOrd="0" parTransId="{ED6F15AF-F95D-4E08-B7E7-F639A0D8A706}" sibTransId="{A70BF796-BDAF-433D-9312-A4222F090FF8}"/>
    <dgm:cxn modelId="{A939B231-33DE-4FB8-8E0A-9C8EB32E9E89}" type="presOf" srcId="{465F6DC1-4391-4B7F-9C51-E164860ABC2E}" destId="{2E5F1FFA-04FE-448E-AF1A-3D85B36DCE23}" srcOrd="0" destOrd="1" presId="urn:microsoft.com/office/officeart/2005/8/layout/process5"/>
    <dgm:cxn modelId="{748079D8-3DCA-4DD9-AF6D-77234B36D364}" srcId="{7B8C8303-663E-497D-9AAD-3CE1BAE2847A}" destId="{31B200FF-83C5-4344-8BC8-AA61B9579FC9}" srcOrd="1" destOrd="0" parTransId="{726FFACB-9802-4A66-89E7-7BA422906468}" sibTransId="{94E2B4BF-A23C-42D3-956D-4D9AA0089C10}"/>
    <dgm:cxn modelId="{61FBC2EB-D6F0-4C96-A8E0-7D3C01EEC49C}" type="presOf" srcId="{B1D9D82B-EE4E-4968-80E2-D152233C0112}" destId="{3D45A47D-D15C-48DB-AF5E-D62A00FF38DE}" srcOrd="1" destOrd="0" presId="urn:microsoft.com/office/officeart/2005/8/layout/process5"/>
    <dgm:cxn modelId="{453119B5-5036-4F0B-819B-CA458EA195B2}" type="presOf" srcId="{7B8C8303-663E-497D-9AAD-3CE1BAE2847A}" destId="{3BF0703E-717E-42BA-A0AE-16A328BEDF8F}" srcOrd="0" destOrd="0" presId="urn:microsoft.com/office/officeart/2005/8/layout/process5"/>
    <dgm:cxn modelId="{3F5E2064-D58F-4653-AE89-E098F2BDD2D4}" srcId="{8E440BE1-BF02-4FB7-94BF-8EBC6D21F74E}" destId="{C8DE2A6C-1B75-4064-88DA-278C21CA3711}" srcOrd="1" destOrd="0" parTransId="{419D8C6E-00E2-4030-8254-CC58D4B97571}" sibTransId="{7B895427-4409-406C-A670-FED42757CCFD}"/>
    <dgm:cxn modelId="{1780C7EC-0F4D-444F-AA33-2E085765DCD3}" srcId="{7B8C8303-663E-497D-9AAD-3CE1BAE2847A}" destId="{94E86DE0-47AB-4B61-945C-DED91ADC9D07}" srcOrd="3" destOrd="0" parTransId="{8B1956C5-701C-4DF5-9D10-76A18CCE2FBF}" sibTransId="{4BBD9D21-E76C-4272-A7A7-9DE6FBC3E0A5}"/>
    <dgm:cxn modelId="{70746446-8177-4077-8D88-44F35C332966}" srcId="{A0D82610-F53F-4ECD-8336-B0E924EAAB64}" destId="{3AB5C9A6-E683-43EA-9104-E3EC1ED18B42}" srcOrd="1" destOrd="0" parTransId="{C1C10966-4901-4AE1-B501-DB1E472FC695}" sibTransId="{1652D29E-EACC-43DE-83F4-AB6FF197E8BB}"/>
    <dgm:cxn modelId="{893843BC-AF43-462D-962A-C21F18D40513}" type="presOf" srcId="{31B200FF-83C5-4344-8BC8-AA61B9579FC9}" destId="{B80F1E64-538B-4B9E-A50A-019CBF817DAA}" srcOrd="0" destOrd="0" presId="urn:microsoft.com/office/officeart/2005/8/layout/process5"/>
    <dgm:cxn modelId="{04EDB229-8C59-4821-86FB-6F1BE0F63B4E}" srcId="{8E440BE1-BF02-4FB7-94BF-8EBC6D21F74E}" destId="{465F6DC1-4391-4B7F-9C51-E164860ABC2E}" srcOrd="0" destOrd="0" parTransId="{F4717809-72B2-47D3-9A73-CCA0B8346081}" sibTransId="{42AE6173-CE37-44ED-A2A3-CB05C1609B73}"/>
    <dgm:cxn modelId="{38446F50-8EE3-4741-94F4-C526E99537D9}" type="presParOf" srcId="{3BF0703E-717E-42BA-A0AE-16A328BEDF8F}" destId="{2E5F1FFA-04FE-448E-AF1A-3D85B36DCE23}" srcOrd="0" destOrd="0" presId="urn:microsoft.com/office/officeart/2005/8/layout/process5"/>
    <dgm:cxn modelId="{D80228D3-A1FF-4C20-87E8-9808437B6FC4}" type="presParOf" srcId="{3BF0703E-717E-42BA-A0AE-16A328BEDF8F}" destId="{D6503BC7-8222-4393-AE88-EBBF2C7199C7}" srcOrd="1" destOrd="0" presId="urn:microsoft.com/office/officeart/2005/8/layout/process5"/>
    <dgm:cxn modelId="{F0233853-4757-431D-AC73-2BFE574DBF09}" type="presParOf" srcId="{D6503BC7-8222-4393-AE88-EBBF2C7199C7}" destId="{3D45A47D-D15C-48DB-AF5E-D62A00FF38DE}" srcOrd="0" destOrd="0" presId="urn:microsoft.com/office/officeart/2005/8/layout/process5"/>
    <dgm:cxn modelId="{5BC0AC7F-EED1-4324-A8E0-7B7FFB725521}" type="presParOf" srcId="{3BF0703E-717E-42BA-A0AE-16A328BEDF8F}" destId="{B80F1E64-538B-4B9E-A50A-019CBF817DAA}" srcOrd="2" destOrd="0" presId="urn:microsoft.com/office/officeart/2005/8/layout/process5"/>
    <dgm:cxn modelId="{00BE4330-5FD4-43BA-9789-EAEEB09C61C9}" type="presParOf" srcId="{3BF0703E-717E-42BA-A0AE-16A328BEDF8F}" destId="{BC8B0ECE-0638-4D14-8998-6401F2953F3A}" srcOrd="3" destOrd="0" presId="urn:microsoft.com/office/officeart/2005/8/layout/process5"/>
    <dgm:cxn modelId="{57A3A5DA-5917-484B-859F-1712A234B699}" type="presParOf" srcId="{BC8B0ECE-0638-4D14-8998-6401F2953F3A}" destId="{912196FD-9127-4EEB-AE06-758F9AB429A2}" srcOrd="0" destOrd="0" presId="urn:microsoft.com/office/officeart/2005/8/layout/process5"/>
    <dgm:cxn modelId="{DCFC02D3-CE02-4E20-BAD8-129D702B2190}" type="presParOf" srcId="{3BF0703E-717E-42BA-A0AE-16A328BEDF8F}" destId="{60170F95-E4C3-4D10-895D-7ECDB6C364A1}" srcOrd="4" destOrd="0" presId="urn:microsoft.com/office/officeart/2005/8/layout/process5"/>
    <dgm:cxn modelId="{85ADD3B8-BD9E-43F3-8D30-6AC7B43D4F6F}" type="presParOf" srcId="{3BF0703E-717E-42BA-A0AE-16A328BEDF8F}" destId="{66A063C4-527E-41B8-97F8-3D0A47282861}" srcOrd="5" destOrd="0" presId="urn:microsoft.com/office/officeart/2005/8/layout/process5"/>
    <dgm:cxn modelId="{CA570515-7BCA-4A4D-B8D9-67FF5353E2CA}" type="presParOf" srcId="{66A063C4-527E-41B8-97F8-3D0A47282861}" destId="{B946750B-8A8A-46D9-BBC7-8CC72746A51A}" srcOrd="0" destOrd="0" presId="urn:microsoft.com/office/officeart/2005/8/layout/process5"/>
    <dgm:cxn modelId="{2E7AC006-4B94-48B2-A181-8C30175EE570}" type="presParOf" srcId="{3BF0703E-717E-42BA-A0AE-16A328BEDF8F}" destId="{307AFE3F-9025-4D79-90AE-86FC64FEDCC2}" srcOrd="6"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0D4723A-FDB3-44F4-801E-AE8ED10A44A9}" type="doc">
      <dgm:prSet loTypeId="urn:microsoft.com/office/officeart/2005/8/layout/vList5" loCatId="list" qsTypeId="urn:microsoft.com/office/officeart/2005/8/quickstyle/3d2" qsCatId="3D" csTypeId="urn:microsoft.com/office/officeart/2005/8/colors/accent2_2" csCatId="accent2" phldr="1"/>
      <dgm:spPr/>
      <dgm:t>
        <a:bodyPr/>
        <a:lstStyle/>
        <a:p>
          <a:endParaRPr lang="zh-TW" altLang="en-US"/>
        </a:p>
      </dgm:t>
    </dgm:pt>
    <dgm:pt modelId="{1E7B3C35-23F0-4FA3-AC91-72D0760A765B}">
      <dgm:prSet phldrT="[文字]" custT="1"/>
      <dgm:spPr/>
      <dgm:t>
        <a:bodyPr/>
        <a:lstStyle/>
        <a:p>
          <a:r>
            <a:rPr lang="zh-TW" altLang="en-US" sz="5400" b="1" dirty="0">
              <a:latin typeface="微軟正黑體" panose="020B0604030504040204" pitchFamily="34" charset="-120"/>
              <a:ea typeface="微軟正黑體" panose="020B0604030504040204" pitchFamily="34" charset="-120"/>
            </a:rPr>
            <a:t>背景</a:t>
          </a:r>
        </a:p>
      </dgm:t>
    </dgm:pt>
    <dgm:pt modelId="{0EC32E12-0B3D-4C27-8DA7-8CD299F4B745}" type="parTrans" cxnId="{FAD71495-87CD-491D-A880-86974D5A66B0}">
      <dgm:prSet/>
      <dgm:spPr/>
      <dgm:t>
        <a:bodyPr/>
        <a:lstStyle/>
        <a:p>
          <a:endParaRPr lang="zh-TW" altLang="en-US"/>
        </a:p>
      </dgm:t>
    </dgm:pt>
    <dgm:pt modelId="{18CDFB27-73A0-4F17-8317-F5B3A642179A}" type="sibTrans" cxnId="{FAD71495-87CD-491D-A880-86974D5A66B0}">
      <dgm:prSet/>
      <dgm:spPr/>
      <dgm:t>
        <a:bodyPr/>
        <a:lstStyle/>
        <a:p>
          <a:endParaRPr lang="zh-TW" altLang="en-US"/>
        </a:p>
      </dgm:t>
    </dgm:pt>
    <dgm:pt modelId="{C61FDCD2-0DA8-461B-B3D5-21C66A570F1B}">
      <dgm:prSet phldrT="[文字]" custT="1"/>
      <dgm:spPr/>
      <dgm:t>
        <a:bodyPr/>
        <a:lstStyle/>
        <a:p>
          <a:r>
            <a:rPr lang="zh-TW" altLang="en-US" sz="2800" b="1" u="none" kern="1200" dirty="0">
              <a:effectLst/>
              <a:latin typeface="微軟正黑體" panose="020B0604030504040204" pitchFamily="34" charset="-120"/>
              <a:ea typeface="微軟正黑體" panose="020B0604030504040204" pitchFamily="34" charset="-120"/>
              <a:cs typeface="+mn-cs"/>
            </a:rPr>
            <a:t>學校可依歷史傳統、優勢條件、願景目標及社會需求規劃辦理</a:t>
          </a:r>
        </a:p>
      </dgm:t>
    </dgm:pt>
    <dgm:pt modelId="{FF2971E6-5935-45B5-9819-B38CF62FEAFE}" type="parTrans" cxnId="{32B1FC9C-4302-4FE5-BDF1-5F7FB8A6DA0E}">
      <dgm:prSet/>
      <dgm:spPr/>
      <dgm:t>
        <a:bodyPr/>
        <a:lstStyle/>
        <a:p>
          <a:endParaRPr lang="zh-TW" altLang="en-US"/>
        </a:p>
      </dgm:t>
    </dgm:pt>
    <dgm:pt modelId="{5900A3FD-977F-44F9-97A4-DBA1E759E320}" type="sibTrans" cxnId="{32B1FC9C-4302-4FE5-BDF1-5F7FB8A6DA0E}">
      <dgm:prSet/>
      <dgm:spPr/>
      <dgm:t>
        <a:bodyPr/>
        <a:lstStyle/>
        <a:p>
          <a:endParaRPr lang="zh-TW" altLang="en-US"/>
        </a:p>
      </dgm:t>
    </dgm:pt>
    <dgm:pt modelId="{199684F7-136D-4E54-80AC-5D88EFA195BF}">
      <dgm:prSet phldrT="[文字]" custT="1"/>
      <dgm:spPr/>
      <dgm:t>
        <a:bodyPr/>
        <a:lstStyle/>
        <a:p>
          <a:r>
            <a:rPr lang="zh-TW" altLang="en-US" sz="2800" b="1" kern="1200" dirty="0">
              <a:effectLst/>
              <a:latin typeface="微軟正黑體" panose="020B0604030504040204" pitchFamily="34" charset="-120"/>
              <a:ea typeface="微軟正黑體" panose="020B0604030504040204" pitchFamily="34" charset="-120"/>
              <a:cs typeface="+mn-cs"/>
            </a:rPr>
            <a:t>達到珍視菁英，多元發展、適性揚才的教育目的</a:t>
          </a:r>
        </a:p>
      </dgm:t>
    </dgm:pt>
    <dgm:pt modelId="{4570F8AA-D95B-4A13-AFBF-6E434DEFB003}" type="parTrans" cxnId="{20AA3980-3362-4DD4-B89B-B2FCB091C481}">
      <dgm:prSet/>
      <dgm:spPr/>
      <dgm:t>
        <a:bodyPr/>
        <a:lstStyle/>
        <a:p>
          <a:endParaRPr lang="zh-TW" altLang="en-US"/>
        </a:p>
      </dgm:t>
    </dgm:pt>
    <dgm:pt modelId="{F5BCEA2D-E15D-453C-B861-4C76534AF0F4}" type="sibTrans" cxnId="{20AA3980-3362-4DD4-B89B-B2FCB091C481}">
      <dgm:prSet/>
      <dgm:spPr/>
      <dgm:t>
        <a:bodyPr/>
        <a:lstStyle/>
        <a:p>
          <a:endParaRPr lang="zh-TW" altLang="en-US"/>
        </a:p>
      </dgm:t>
    </dgm:pt>
    <dgm:pt modelId="{C0E8D5E1-0E4D-4D15-A3FA-F021F72F23A0}">
      <dgm:prSet phldrT="[文字]" custT="1"/>
      <dgm:spPr/>
      <dgm:t>
        <a:bodyPr/>
        <a:lstStyle/>
        <a:p>
          <a:r>
            <a:rPr lang="zh-TW" altLang="en-US" sz="5400" b="1" kern="1200">
              <a:latin typeface="微軟正黑體" panose="020B0604030504040204" pitchFamily="34" charset="-120"/>
              <a:ea typeface="微軟正黑體" panose="020B0604030504040204" pitchFamily="34" charset="-120"/>
              <a:cs typeface="+mn-cs"/>
            </a:rPr>
            <a:t>類別</a:t>
          </a:r>
          <a:endParaRPr lang="zh-TW" altLang="en-US" sz="5400" b="1" kern="1200" dirty="0">
            <a:latin typeface="微軟正黑體" panose="020B0604030504040204" pitchFamily="34" charset="-120"/>
            <a:ea typeface="微軟正黑體" panose="020B0604030504040204" pitchFamily="34" charset="-120"/>
            <a:cs typeface="+mn-cs"/>
          </a:endParaRPr>
        </a:p>
      </dgm:t>
    </dgm:pt>
    <dgm:pt modelId="{9EF8182D-27C8-4CD7-92F4-7D00CCCD5E0E}" type="parTrans" cxnId="{80B74FCF-786A-4402-974D-89F4A8EB1F4D}">
      <dgm:prSet/>
      <dgm:spPr/>
      <dgm:t>
        <a:bodyPr/>
        <a:lstStyle/>
        <a:p>
          <a:endParaRPr lang="zh-TW" altLang="en-US"/>
        </a:p>
      </dgm:t>
    </dgm:pt>
    <dgm:pt modelId="{ECBF1E1B-5094-484E-A786-EECB0CE94248}" type="sibTrans" cxnId="{80B74FCF-786A-4402-974D-89F4A8EB1F4D}">
      <dgm:prSet/>
      <dgm:spPr/>
      <dgm:t>
        <a:bodyPr/>
        <a:lstStyle/>
        <a:p>
          <a:endParaRPr lang="zh-TW" altLang="en-US"/>
        </a:p>
      </dgm:t>
    </dgm:pt>
    <dgm:pt modelId="{D93CC492-AF1C-4B57-B7BB-B3F58539DAD8}">
      <dgm:prSet phldrT="[文字]" custT="1"/>
      <dgm:spPr/>
      <dgm:t>
        <a:bodyPr/>
        <a:lstStyle/>
        <a:p>
          <a:pPr>
            <a:lnSpc>
              <a:spcPct val="100000"/>
            </a:lnSpc>
            <a:spcAft>
              <a:spcPts val="0"/>
            </a:spcAft>
          </a:pPr>
          <a:r>
            <a:rPr lang="zh-TW" altLang="en-US"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考試分發入學─學科測驗</a:t>
          </a:r>
        </a:p>
      </dgm:t>
    </dgm:pt>
    <dgm:pt modelId="{4C4AEE0C-C190-4CD8-B9EE-E5E7151631CA}" type="parTrans" cxnId="{50FE3117-2E03-43D2-9325-8A4E36FB35DB}">
      <dgm:prSet/>
      <dgm:spPr/>
      <dgm:t>
        <a:bodyPr/>
        <a:lstStyle/>
        <a:p>
          <a:endParaRPr lang="zh-TW" altLang="en-US"/>
        </a:p>
      </dgm:t>
    </dgm:pt>
    <dgm:pt modelId="{D028907E-4E60-4FB5-8F7A-52B2669ACE92}" type="sibTrans" cxnId="{50FE3117-2E03-43D2-9325-8A4E36FB35DB}">
      <dgm:prSet/>
      <dgm:spPr/>
      <dgm:t>
        <a:bodyPr/>
        <a:lstStyle/>
        <a:p>
          <a:endParaRPr lang="zh-TW" altLang="en-US"/>
        </a:p>
      </dgm:t>
    </dgm:pt>
    <dgm:pt modelId="{641CCCD4-99EB-4BEC-BA28-B95F1C18C358}">
      <dgm:prSet phldrT="[文字]" custT="1"/>
      <dgm:spPr/>
      <dgm:t>
        <a:bodyPr/>
        <a:lstStyle/>
        <a:p>
          <a:pPr>
            <a:lnSpc>
              <a:spcPct val="90000"/>
            </a:lnSpc>
            <a:spcAft>
              <a:spcPct val="15000"/>
            </a:spcAft>
          </a:pPr>
          <a:r>
            <a:rPr lang="zh-TW" altLang="en-US"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甄選入學─術科測驗</a:t>
          </a:r>
          <a:endParaRPr lang="zh-TW" altLang="en-US" sz="2800" b="1" kern="1200" dirty="0">
            <a:latin typeface="微軟正黑體" panose="020B0604030504040204" pitchFamily="34" charset="-120"/>
            <a:ea typeface="微軟正黑體" panose="020B0604030504040204" pitchFamily="34" charset="-120"/>
            <a:cs typeface="+mn-cs"/>
          </a:endParaRPr>
        </a:p>
      </dgm:t>
    </dgm:pt>
    <dgm:pt modelId="{801E11BC-718D-4762-A2EC-353D75573152}" type="parTrans" cxnId="{DF10D959-FC23-4456-80FC-708C4DA58B34}">
      <dgm:prSet/>
      <dgm:spPr/>
      <dgm:t>
        <a:bodyPr/>
        <a:lstStyle/>
        <a:p>
          <a:endParaRPr lang="zh-TW" altLang="en-US"/>
        </a:p>
      </dgm:t>
    </dgm:pt>
    <dgm:pt modelId="{7939A0D0-9DE0-4FE2-97F2-1EC910CD6BCD}" type="sibTrans" cxnId="{DF10D959-FC23-4456-80FC-708C4DA58B34}">
      <dgm:prSet/>
      <dgm:spPr/>
      <dgm:t>
        <a:bodyPr/>
        <a:lstStyle/>
        <a:p>
          <a:endParaRPr lang="zh-TW" altLang="en-US"/>
        </a:p>
      </dgm:t>
    </dgm:pt>
    <dgm:pt modelId="{3C018AF4-84BC-4E3A-9E0C-F2EAD5594802}">
      <dgm:prSet phldrT="[文字]" custT="1"/>
      <dgm:spPr/>
      <dgm:t>
        <a:bodyPr/>
        <a:lstStyle/>
        <a:p>
          <a:pPr>
            <a:lnSpc>
              <a:spcPct val="90000"/>
            </a:lnSpc>
            <a:spcAft>
              <a:spcPct val="15000"/>
            </a:spcAft>
          </a:pPr>
          <a:r>
            <a:rPr lang="zh-TW" altLang="en-US" sz="2800" b="1" kern="1200" dirty="0">
              <a:latin typeface="微軟正黑體" panose="020B0604030504040204" pitchFamily="34" charset="-120"/>
              <a:ea typeface="微軟正黑體" panose="020B0604030504040204" pitchFamily="34" charset="-120"/>
              <a:cs typeface="+mn-cs"/>
            </a:rPr>
            <a:t>皆可以</a:t>
          </a:r>
          <a:r>
            <a:rPr lang="zh-TW" altLang="zh-TW" sz="2800" b="1" kern="1200" dirty="0">
              <a:latin typeface="微軟正黑體" panose="020B0604030504040204" pitchFamily="34" charset="-120"/>
              <a:ea typeface="微軟正黑體" panose="020B0604030504040204" pitchFamily="34" charset="-120"/>
              <a:cs typeface="+mn-cs"/>
            </a:rPr>
            <a:t>會考成績成為</a:t>
          </a:r>
          <a:r>
            <a:rPr lang="zh-TW" altLang="en-US" sz="2800" b="1" kern="1200" dirty="0">
              <a:latin typeface="微軟正黑體" panose="020B0604030504040204" pitchFamily="34" charset="-120"/>
              <a:ea typeface="微軟正黑體" panose="020B0604030504040204" pitchFamily="34" charset="-120"/>
              <a:cs typeface="+mn-cs"/>
            </a:rPr>
            <a:t>錄取</a:t>
          </a:r>
          <a:r>
            <a:rPr lang="zh-TW" altLang="zh-TW" sz="2800" b="1" kern="1200" dirty="0">
              <a:latin typeface="微軟正黑體" panose="020B0604030504040204" pitchFamily="34" charset="-120"/>
              <a:ea typeface="微軟正黑體" panose="020B0604030504040204" pitchFamily="34" charset="-120"/>
              <a:cs typeface="+mn-cs"/>
            </a:rPr>
            <a:t>門檻</a:t>
          </a:r>
          <a:r>
            <a:rPr lang="en-US" altLang="zh-TW" sz="2800" b="1" kern="1200" dirty="0">
              <a:latin typeface="微軟正黑體" panose="020B0604030504040204" pitchFamily="34" charset="-120"/>
              <a:ea typeface="微軟正黑體" panose="020B0604030504040204" pitchFamily="34" charset="-120"/>
              <a:cs typeface="+mn-cs"/>
            </a:rPr>
            <a:t/>
          </a:r>
          <a:br>
            <a:rPr lang="en-US" altLang="zh-TW" sz="2800" b="1" kern="1200" dirty="0">
              <a:latin typeface="微軟正黑體" panose="020B0604030504040204" pitchFamily="34" charset="-120"/>
              <a:ea typeface="微軟正黑體" panose="020B0604030504040204" pitchFamily="34" charset="-120"/>
              <a:cs typeface="+mn-cs"/>
            </a:rPr>
          </a:br>
          <a:r>
            <a:rPr lang="en-US" altLang="zh-TW" sz="2800" b="1" kern="1200" dirty="0">
              <a:latin typeface="微軟正黑體" panose="020B0604030504040204" pitchFamily="34" charset="-120"/>
              <a:ea typeface="微軟正黑體" panose="020B0604030504040204" pitchFamily="34" charset="-120"/>
              <a:cs typeface="+mn-cs"/>
            </a:rPr>
            <a:t>(</a:t>
          </a:r>
          <a:r>
            <a:rPr lang="zh-TW" altLang="zh-TW" sz="2800" b="1" kern="1200" dirty="0">
              <a:latin typeface="微軟正黑體" panose="020B0604030504040204" pitchFamily="34" charset="-120"/>
              <a:ea typeface="微軟正黑體" panose="020B0604030504040204" pitchFamily="34" charset="-120"/>
              <a:cs typeface="+mn-cs"/>
            </a:rPr>
            <a:t>依各校簡章規定</a:t>
          </a:r>
          <a:r>
            <a:rPr lang="en-US" altLang="zh-TW" sz="2800" b="1" kern="1200" dirty="0">
              <a:latin typeface="微軟正黑體" panose="020B0604030504040204" pitchFamily="34" charset="-120"/>
              <a:ea typeface="微軟正黑體" panose="020B0604030504040204" pitchFamily="34" charset="-120"/>
              <a:cs typeface="+mn-cs"/>
            </a:rPr>
            <a:t>)</a:t>
          </a:r>
          <a:endParaRPr lang="zh-TW" altLang="en-US" sz="2800" b="1" kern="1200" dirty="0">
            <a:latin typeface="微軟正黑體" panose="020B0604030504040204" pitchFamily="34" charset="-120"/>
            <a:ea typeface="微軟正黑體" panose="020B0604030504040204" pitchFamily="34" charset="-120"/>
            <a:cs typeface="+mn-cs"/>
          </a:endParaRPr>
        </a:p>
      </dgm:t>
    </dgm:pt>
    <dgm:pt modelId="{71F21755-A57C-4060-95FE-B191AD1E2048}" type="parTrans" cxnId="{6C445BAC-71C8-4AB5-B02B-1C23EF456011}">
      <dgm:prSet/>
      <dgm:spPr/>
    </dgm:pt>
    <dgm:pt modelId="{DBBFA488-8D67-4D10-B04F-562CA7B226A3}" type="sibTrans" cxnId="{6C445BAC-71C8-4AB5-B02B-1C23EF456011}">
      <dgm:prSet/>
      <dgm:spPr/>
    </dgm:pt>
    <dgm:pt modelId="{16333976-61F3-4D17-999E-B4AD675400F6}" type="pres">
      <dgm:prSet presAssocID="{E0D4723A-FDB3-44F4-801E-AE8ED10A44A9}" presName="Name0" presStyleCnt="0">
        <dgm:presLayoutVars>
          <dgm:dir/>
          <dgm:animLvl val="lvl"/>
          <dgm:resizeHandles val="exact"/>
        </dgm:presLayoutVars>
      </dgm:prSet>
      <dgm:spPr/>
      <dgm:t>
        <a:bodyPr/>
        <a:lstStyle/>
        <a:p>
          <a:endParaRPr lang="zh-TW" altLang="en-US"/>
        </a:p>
      </dgm:t>
    </dgm:pt>
    <dgm:pt modelId="{11E23E87-EE69-4736-BEB2-05391382FD97}" type="pres">
      <dgm:prSet presAssocID="{1E7B3C35-23F0-4FA3-AC91-72D0760A765B}" presName="linNode" presStyleCnt="0"/>
      <dgm:spPr/>
    </dgm:pt>
    <dgm:pt modelId="{9CBBC9F3-87EC-4864-BB10-05771C10371B}" type="pres">
      <dgm:prSet presAssocID="{1E7B3C35-23F0-4FA3-AC91-72D0760A765B}" presName="parentText" presStyleLbl="node1" presStyleIdx="0" presStyleCnt="2" custScaleX="65289">
        <dgm:presLayoutVars>
          <dgm:chMax val="1"/>
          <dgm:bulletEnabled val="1"/>
        </dgm:presLayoutVars>
      </dgm:prSet>
      <dgm:spPr/>
      <dgm:t>
        <a:bodyPr/>
        <a:lstStyle/>
        <a:p>
          <a:endParaRPr lang="zh-TW" altLang="en-US"/>
        </a:p>
      </dgm:t>
    </dgm:pt>
    <dgm:pt modelId="{AC047073-5C52-4773-A068-E98826342869}" type="pres">
      <dgm:prSet presAssocID="{1E7B3C35-23F0-4FA3-AC91-72D0760A765B}" presName="descendantText" presStyleLbl="alignAccFollowNode1" presStyleIdx="0" presStyleCnt="2" custScaleY="117622">
        <dgm:presLayoutVars>
          <dgm:bulletEnabled val="1"/>
        </dgm:presLayoutVars>
      </dgm:prSet>
      <dgm:spPr/>
      <dgm:t>
        <a:bodyPr/>
        <a:lstStyle/>
        <a:p>
          <a:endParaRPr lang="zh-TW" altLang="en-US"/>
        </a:p>
      </dgm:t>
    </dgm:pt>
    <dgm:pt modelId="{56CB5B9E-6B86-4E82-93D1-DE144625F93F}" type="pres">
      <dgm:prSet presAssocID="{18CDFB27-73A0-4F17-8317-F5B3A642179A}" presName="sp" presStyleCnt="0"/>
      <dgm:spPr/>
    </dgm:pt>
    <dgm:pt modelId="{E54C3E08-249C-4E63-9C89-0CE9E3B2BC54}" type="pres">
      <dgm:prSet presAssocID="{C0E8D5E1-0E4D-4D15-A3FA-F021F72F23A0}" presName="linNode" presStyleCnt="0"/>
      <dgm:spPr/>
    </dgm:pt>
    <dgm:pt modelId="{D332DE5E-A7C8-4BCF-B415-EE1AE44243BC}" type="pres">
      <dgm:prSet presAssocID="{C0E8D5E1-0E4D-4D15-A3FA-F021F72F23A0}" presName="parentText" presStyleLbl="node1" presStyleIdx="1" presStyleCnt="2" custScaleX="65289">
        <dgm:presLayoutVars>
          <dgm:chMax val="1"/>
          <dgm:bulletEnabled val="1"/>
        </dgm:presLayoutVars>
      </dgm:prSet>
      <dgm:spPr/>
      <dgm:t>
        <a:bodyPr/>
        <a:lstStyle/>
        <a:p>
          <a:endParaRPr lang="zh-TW" altLang="en-US"/>
        </a:p>
      </dgm:t>
    </dgm:pt>
    <dgm:pt modelId="{34B57088-FA32-44E9-A317-485C5D767985}" type="pres">
      <dgm:prSet presAssocID="{C0E8D5E1-0E4D-4D15-A3FA-F021F72F23A0}" presName="descendantText" presStyleLbl="alignAccFollowNode1" presStyleIdx="1" presStyleCnt="2" custScaleY="121307" custLinFactNeighborX="0" custLinFactNeighborY="-1132">
        <dgm:presLayoutVars>
          <dgm:bulletEnabled val="1"/>
        </dgm:presLayoutVars>
      </dgm:prSet>
      <dgm:spPr/>
      <dgm:t>
        <a:bodyPr/>
        <a:lstStyle/>
        <a:p>
          <a:endParaRPr lang="zh-TW" altLang="en-US"/>
        </a:p>
      </dgm:t>
    </dgm:pt>
  </dgm:ptLst>
  <dgm:cxnLst>
    <dgm:cxn modelId="{6C445BAC-71C8-4AB5-B02B-1C23EF456011}" srcId="{C0E8D5E1-0E4D-4D15-A3FA-F021F72F23A0}" destId="{3C018AF4-84BC-4E3A-9E0C-F2EAD5594802}" srcOrd="2" destOrd="0" parTransId="{71F21755-A57C-4060-95FE-B191AD1E2048}" sibTransId="{DBBFA488-8D67-4D10-B04F-562CA7B226A3}"/>
    <dgm:cxn modelId="{50FE3117-2E03-43D2-9325-8A4E36FB35DB}" srcId="{C0E8D5E1-0E4D-4D15-A3FA-F021F72F23A0}" destId="{D93CC492-AF1C-4B57-B7BB-B3F58539DAD8}" srcOrd="0" destOrd="0" parTransId="{4C4AEE0C-C190-4CD8-B9EE-E5E7151631CA}" sibTransId="{D028907E-4E60-4FB5-8F7A-52B2669ACE92}"/>
    <dgm:cxn modelId="{FAD71495-87CD-491D-A880-86974D5A66B0}" srcId="{E0D4723A-FDB3-44F4-801E-AE8ED10A44A9}" destId="{1E7B3C35-23F0-4FA3-AC91-72D0760A765B}" srcOrd="0" destOrd="0" parTransId="{0EC32E12-0B3D-4C27-8DA7-8CD299F4B745}" sibTransId="{18CDFB27-73A0-4F17-8317-F5B3A642179A}"/>
    <dgm:cxn modelId="{32B1FC9C-4302-4FE5-BDF1-5F7FB8A6DA0E}" srcId="{1E7B3C35-23F0-4FA3-AC91-72D0760A765B}" destId="{C61FDCD2-0DA8-461B-B3D5-21C66A570F1B}" srcOrd="0" destOrd="0" parTransId="{FF2971E6-5935-45B5-9819-B38CF62FEAFE}" sibTransId="{5900A3FD-977F-44F9-97A4-DBA1E759E320}"/>
    <dgm:cxn modelId="{01938A2B-8D30-4FEE-A9F9-EF03F34DAB0B}" type="presOf" srcId="{1E7B3C35-23F0-4FA3-AC91-72D0760A765B}" destId="{9CBBC9F3-87EC-4864-BB10-05771C10371B}" srcOrd="0" destOrd="0" presId="urn:microsoft.com/office/officeart/2005/8/layout/vList5"/>
    <dgm:cxn modelId="{9A3C9F43-75E0-4F25-B43F-53A792EE5962}" type="presOf" srcId="{C0E8D5E1-0E4D-4D15-A3FA-F021F72F23A0}" destId="{D332DE5E-A7C8-4BCF-B415-EE1AE44243BC}" srcOrd="0" destOrd="0" presId="urn:microsoft.com/office/officeart/2005/8/layout/vList5"/>
    <dgm:cxn modelId="{20AA3980-3362-4DD4-B89B-B2FCB091C481}" srcId="{1E7B3C35-23F0-4FA3-AC91-72D0760A765B}" destId="{199684F7-136D-4E54-80AC-5D88EFA195BF}" srcOrd="1" destOrd="0" parTransId="{4570F8AA-D95B-4A13-AFBF-6E434DEFB003}" sibTransId="{F5BCEA2D-E15D-453C-B861-4C76534AF0F4}"/>
    <dgm:cxn modelId="{CCDADB2D-4826-4AAF-A4EE-5B80F4A80587}" type="presOf" srcId="{641CCCD4-99EB-4BEC-BA28-B95F1C18C358}" destId="{34B57088-FA32-44E9-A317-485C5D767985}" srcOrd="0" destOrd="1" presId="urn:microsoft.com/office/officeart/2005/8/layout/vList5"/>
    <dgm:cxn modelId="{DF4F5B9A-853E-46B9-B2B2-65FDC69F3EB1}" type="presOf" srcId="{E0D4723A-FDB3-44F4-801E-AE8ED10A44A9}" destId="{16333976-61F3-4D17-999E-B4AD675400F6}" srcOrd="0" destOrd="0" presId="urn:microsoft.com/office/officeart/2005/8/layout/vList5"/>
    <dgm:cxn modelId="{80B74FCF-786A-4402-974D-89F4A8EB1F4D}" srcId="{E0D4723A-FDB3-44F4-801E-AE8ED10A44A9}" destId="{C0E8D5E1-0E4D-4D15-A3FA-F021F72F23A0}" srcOrd="1" destOrd="0" parTransId="{9EF8182D-27C8-4CD7-92F4-7D00CCCD5E0E}" sibTransId="{ECBF1E1B-5094-484E-A786-EECB0CE94248}"/>
    <dgm:cxn modelId="{A7420FB3-B468-4C1F-AC46-6B029D736D25}" type="presOf" srcId="{199684F7-136D-4E54-80AC-5D88EFA195BF}" destId="{AC047073-5C52-4773-A068-E98826342869}" srcOrd="0" destOrd="1" presId="urn:microsoft.com/office/officeart/2005/8/layout/vList5"/>
    <dgm:cxn modelId="{FC35EFCB-D8D8-4FFE-8EB1-541D29C5114C}" type="presOf" srcId="{3C018AF4-84BC-4E3A-9E0C-F2EAD5594802}" destId="{34B57088-FA32-44E9-A317-485C5D767985}" srcOrd="0" destOrd="2" presId="urn:microsoft.com/office/officeart/2005/8/layout/vList5"/>
    <dgm:cxn modelId="{9512549C-924A-4483-B61A-83BF8FB0C2ED}" type="presOf" srcId="{D93CC492-AF1C-4B57-B7BB-B3F58539DAD8}" destId="{34B57088-FA32-44E9-A317-485C5D767985}" srcOrd="0" destOrd="0" presId="urn:microsoft.com/office/officeart/2005/8/layout/vList5"/>
    <dgm:cxn modelId="{DA0C6A09-460F-43C5-9C5A-A61281E73A3F}" type="presOf" srcId="{C61FDCD2-0DA8-461B-B3D5-21C66A570F1B}" destId="{AC047073-5C52-4773-A068-E98826342869}" srcOrd="0" destOrd="0" presId="urn:microsoft.com/office/officeart/2005/8/layout/vList5"/>
    <dgm:cxn modelId="{DF10D959-FC23-4456-80FC-708C4DA58B34}" srcId="{C0E8D5E1-0E4D-4D15-A3FA-F021F72F23A0}" destId="{641CCCD4-99EB-4BEC-BA28-B95F1C18C358}" srcOrd="1" destOrd="0" parTransId="{801E11BC-718D-4762-A2EC-353D75573152}" sibTransId="{7939A0D0-9DE0-4FE2-97F2-1EC910CD6BCD}"/>
    <dgm:cxn modelId="{E9DEBF58-3104-4088-BC44-A987CC70CACF}" type="presParOf" srcId="{16333976-61F3-4D17-999E-B4AD675400F6}" destId="{11E23E87-EE69-4736-BEB2-05391382FD97}" srcOrd="0" destOrd="0" presId="urn:microsoft.com/office/officeart/2005/8/layout/vList5"/>
    <dgm:cxn modelId="{BD4FE948-B78A-4C85-9C27-C38348541565}" type="presParOf" srcId="{11E23E87-EE69-4736-BEB2-05391382FD97}" destId="{9CBBC9F3-87EC-4864-BB10-05771C10371B}" srcOrd="0" destOrd="0" presId="urn:microsoft.com/office/officeart/2005/8/layout/vList5"/>
    <dgm:cxn modelId="{A4A59CDC-A0BB-4AFD-9063-095876E1F570}" type="presParOf" srcId="{11E23E87-EE69-4736-BEB2-05391382FD97}" destId="{AC047073-5C52-4773-A068-E98826342869}" srcOrd="1" destOrd="0" presId="urn:microsoft.com/office/officeart/2005/8/layout/vList5"/>
    <dgm:cxn modelId="{553F307A-2B21-48B0-85BF-6111EF9FBA6E}" type="presParOf" srcId="{16333976-61F3-4D17-999E-B4AD675400F6}" destId="{56CB5B9E-6B86-4E82-93D1-DE144625F93F}" srcOrd="1" destOrd="0" presId="urn:microsoft.com/office/officeart/2005/8/layout/vList5"/>
    <dgm:cxn modelId="{80BB88EE-7D30-4126-90BD-322D6A45D460}" type="presParOf" srcId="{16333976-61F3-4D17-999E-B4AD675400F6}" destId="{E54C3E08-249C-4E63-9C89-0CE9E3B2BC54}" srcOrd="2" destOrd="0" presId="urn:microsoft.com/office/officeart/2005/8/layout/vList5"/>
    <dgm:cxn modelId="{C97A934B-92BC-46F1-8CF7-11B4D6A39449}" type="presParOf" srcId="{E54C3E08-249C-4E63-9C89-0CE9E3B2BC54}" destId="{D332DE5E-A7C8-4BCF-B415-EE1AE44243BC}" srcOrd="0" destOrd="0" presId="urn:microsoft.com/office/officeart/2005/8/layout/vList5"/>
    <dgm:cxn modelId="{9AC20DF1-45B9-45BC-980D-DC731B6DB161}" type="presParOf" srcId="{E54C3E08-249C-4E63-9C89-0CE9E3B2BC54}" destId="{34B57088-FA32-44E9-A317-485C5D767985}"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CF64CCC-7FF9-46A3-8E6C-0B65EB1383FA}" type="doc">
      <dgm:prSet loTypeId="urn:microsoft.com/office/officeart/2008/layout/VerticalCurvedList" loCatId="list" qsTypeId="urn:microsoft.com/office/officeart/2005/8/quickstyle/3d2" qsCatId="3D" csTypeId="urn:microsoft.com/office/officeart/2005/8/colors/accent6_2" csCatId="accent6" phldr="1"/>
      <dgm:spPr/>
      <dgm:t>
        <a:bodyPr/>
        <a:lstStyle/>
        <a:p>
          <a:endParaRPr lang="zh-TW" altLang="en-US"/>
        </a:p>
      </dgm:t>
    </dgm:pt>
    <dgm:pt modelId="{D97F83D7-B1E2-4D31-A336-9B6B00E3AB0F}">
      <dgm:prSet phldrT="[文字]" custT="1"/>
      <dgm:spPr/>
      <dgm:t>
        <a:bodyPr/>
        <a:lstStyle/>
        <a:p>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技優甄審入學</a:t>
          </a:r>
        </a:p>
      </dgm:t>
    </dgm:pt>
    <dgm:pt modelId="{D69FCF5A-B724-49F1-945F-C3D7A57AFE2A}" type="parTrans" cxnId="{AC8FA5A5-5BBD-44A7-9418-DAB5A3C2C4CB}">
      <dgm:prSet/>
      <dgm:spPr/>
      <dgm:t>
        <a:bodyPr/>
        <a:lstStyle/>
        <a:p>
          <a:endParaRPr lang="zh-TW" altLang="en-US" sz="2400" b="1">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4B0C26D-3F44-4A64-BC29-A19D2F9C2D60}" type="sibTrans" cxnId="{AC8FA5A5-5BBD-44A7-9418-DAB5A3C2C4CB}">
      <dgm:prSet/>
      <dgm:spPr/>
      <dgm:t>
        <a:bodyPr/>
        <a:lstStyle/>
        <a:p>
          <a:endParaRPr lang="zh-TW" altLang="en-US" sz="2400" b="1">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950CA700-A649-4CA2-9998-0603FCD092D5}">
      <dgm:prSet custT="1"/>
      <dgm:spPr/>
      <dgm:t>
        <a:bodyPr/>
        <a:lstStyle/>
        <a:p>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實用技能學程入學</a:t>
          </a:r>
          <a:endPar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542C6622-0112-47B5-830A-BB8C399A2942}" type="parTrans" cxnId="{CFF8B4B4-1986-416E-B590-567BF395667D}">
      <dgm:prSet/>
      <dgm:spPr/>
      <dgm:t>
        <a:bodyPr/>
        <a:lstStyle/>
        <a:p>
          <a:endParaRPr lang="zh-TW" altLang="en-US" sz="2400" b="1">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79B34587-6170-4BB8-84D1-017493DEA6C2}" type="sibTrans" cxnId="{CFF8B4B4-1986-416E-B590-567BF395667D}">
      <dgm:prSet/>
      <dgm:spPr/>
      <dgm:t>
        <a:bodyPr/>
        <a:lstStyle/>
        <a:p>
          <a:endParaRPr lang="zh-TW" altLang="en-US" sz="2400" b="1">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A4089DEC-CEBC-4936-A2EB-1EA650F7E28E}">
      <dgm:prSet custT="1"/>
      <dgm:spPr/>
      <dgm:t>
        <a:bodyPr/>
        <a:lstStyle/>
        <a:p>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建教合作班入學</a:t>
          </a:r>
          <a:endPar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50D344F1-7349-4B65-89C5-D9A599C5A216}" type="parTrans" cxnId="{4A828AFE-4FD2-446C-A4D2-8628496CB213}">
      <dgm:prSet/>
      <dgm:spPr/>
      <dgm:t>
        <a:bodyPr/>
        <a:lstStyle/>
        <a:p>
          <a:endParaRPr lang="zh-TW" altLang="en-US" sz="2400" b="1">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920CFEE3-2FC6-450E-AAB4-FB30E3D8FFB7}" type="sibTrans" cxnId="{4A828AFE-4FD2-446C-A4D2-8628496CB213}">
      <dgm:prSet/>
      <dgm:spPr/>
      <dgm:t>
        <a:bodyPr/>
        <a:lstStyle/>
        <a:p>
          <a:endParaRPr lang="zh-TW" altLang="en-US" sz="2400" b="1">
            <a:solidFill>
              <a:schemeClr val="accent2">
                <a:lumMod val="7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gm:t>
    </dgm:pt>
    <dgm:pt modelId="{FC01C967-AD63-4D3D-97FC-979AE2CD9A7B}">
      <dgm:prSet phldrT="[文字]" custT="1"/>
      <dgm:spPr/>
      <dgm:t>
        <a:bodyPr/>
        <a:lstStyle/>
        <a:p>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身心障礙學生適性輔導安置</a:t>
          </a:r>
        </a:p>
      </dgm:t>
    </dgm:pt>
    <dgm:pt modelId="{C00858C3-9069-42DA-98CE-1174B81B8693}" type="parTrans" cxnId="{632BCE8C-A233-4C35-8306-EFC001239441}">
      <dgm:prSet/>
      <dgm:spPr/>
      <dgm:t>
        <a:bodyPr/>
        <a:lstStyle/>
        <a:p>
          <a:endParaRPr lang="zh-TW" altLang="en-US"/>
        </a:p>
      </dgm:t>
    </dgm:pt>
    <dgm:pt modelId="{DA1F5978-EC6D-4075-B601-6A139FAEC9A3}" type="sibTrans" cxnId="{632BCE8C-A233-4C35-8306-EFC001239441}">
      <dgm:prSet/>
      <dgm:spPr/>
      <dgm:t>
        <a:bodyPr/>
        <a:lstStyle/>
        <a:p>
          <a:endParaRPr lang="zh-TW" altLang="en-US"/>
        </a:p>
      </dgm:t>
    </dgm:pt>
    <dgm:pt modelId="{957BE181-A5C6-4493-BE1D-296700003F49}">
      <dgm:prSet custT="1"/>
      <dgm:spPr/>
      <dgm:t>
        <a:bodyPr/>
        <a:lstStyle/>
        <a:p>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特殊身分學生入學</a:t>
          </a:r>
          <a:r>
            <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身障、原民、僑生等</a:t>
          </a:r>
          <a:r>
            <a:rPr lang="en-US" altLang="zh-TW"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dgm:t>
    </dgm:pt>
    <dgm:pt modelId="{D33AB709-73AF-4B62-ABE7-486AB19B5713}" type="parTrans" cxnId="{4A0517EB-38A7-4B3C-A997-A4F19B5CB700}">
      <dgm:prSet/>
      <dgm:spPr/>
      <dgm:t>
        <a:bodyPr/>
        <a:lstStyle/>
        <a:p>
          <a:endParaRPr lang="zh-TW" altLang="en-US"/>
        </a:p>
      </dgm:t>
    </dgm:pt>
    <dgm:pt modelId="{8C8BD516-2C57-458E-AFFC-9A2368D83BFD}" type="sibTrans" cxnId="{4A0517EB-38A7-4B3C-A997-A4F19B5CB700}">
      <dgm:prSet/>
      <dgm:spPr/>
      <dgm:t>
        <a:bodyPr/>
        <a:lstStyle/>
        <a:p>
          <a:endParaRPr lang="zh-TW" altLang="en-US"/>
        </a:p>
      </dgm:t>
    </dgm:pt>
    <dgm:pt modelId="{B16E3B39-2B4E-4449-BE99-997AD4911961}" type="pres">
      <dgm:prSet presAssocID="{5CF64CCC-7FF9-46A3-8E6C-0B65EB1383FA}" presName="Name0" presStyleCnt="0">
        <dgm:presLayoutVars>
          <dgm:chMax val="7"/>
          <dgm:chPref val="7"/>
          <dgm:dir/>
        </dgm:presLayoutVars>
      </dgm:prSet>
      <dgm:spPr/>
      <dgm:t>
        <a:bodyPr/>
        <a:lstStyle/>
        <a:p>
          <a:endParaRPr lang="zh-TW" altLang="en-US"/>
        </a:p>
      </dgm:t>
    </dgm:pt>
    <dgm:pt modelId="{BFC46748-FD04-4B20-8E77-9170B131713E}" type="pres">
      <dgm:prSet presAssocID="{5CF64CCC-7FF9-46A3-8E6C-0B65EB1383FA}" presName="Name1" presStyleCnt="0"/>
      <dgm:spPr/>
    </dgm:pt>
    <dgm:pt modelId="{E1677BC8-D072-425F-9958-C07C51CBCD5A}" type="pres">
      <dgm:prSet presAssocID="{5CF64CCC-7FF9-46A3-8E6C-0B65EB1383FA}" presName="cycle" presStyleCnt="0"/>
      <dgm:spPr/>
    </dgm:pt>
    <dgm:pt modelId="{A9602788-FBFC-46FA-BAA4-FF0E55BFF6F7}" type="pres">
      <dgm:prSet presAssocID="{5CF64CCC-7FF9-46A3-8E6C-0B65EB1383FA}" presName="srcNode" presStyleLbl="node1" presStyleIdx="0" presStyleCnt="5"/>
      <dgm:spPr/>
    </dgm:pt>
    <dgm:pt modelId="{043471AD-577A-4537-82F7-27616798857D}" type="pres">
      <dgm:prSet presAssocID="{5CF64CCC-7FF9-46A3-8E6C-0B65EB1383FA}" presName="conn" presStyleLbl="parChTrans1D2" presStyleIdx="0" presStyleCnt="1"/>
      <dgm:spPr/>
      <dgm:t>
        <a:bodyPr/>
        <a:lstStyle/>
        <a:p>
          <a:endParaRPr lang="zh-TW" altLang="en-US"/>
        </a:p>
      </dgm:t>
    </dgm:pt>
    <dgm:pt modelId="{863C6B0E-78B8-4748-9BAE-56E39A2A537E}" type="pres">
      <dgm:prSet presAssocID="{5CF64CCC-7FF9-46A3-8E6C-0B65EB1383FA}" presName="extraNode" presStyleLbl="node1" presStyleIdx="0" presStyleCnt="5"/>
      <dgm:spPr/>
    </dgm:pt>
    <dgm:pt modelId="{FF0B700A-B0EC-41C1-A816-83C5FD882F46}" type="pres">
      <dgm:prSet presAssocID="{5CF64CCC-7FF9-46A3-8E6C-0B65EB1383FA}" presName="dstNode" presStyleLbl="node1" presStyleIdx="0" presStyleCnt="5"/>
      <dgm:spPr/>
    </dgm:pt>
    <dgm:pt modelId="{A3C6AF3D-FCE6-45E5-BF8A-F0A11860FB91}" type="pres">
      <dgm:prSet presAssocID="{FC01C967-AD63-4D3D-97FC-979AE2CD9A7B}" presName="text_1" presStyleLbl="node1" presStyleIdx="0" presStyleCnt="5">
        <dgm:presLayoutVars>
          <dgm:bulletEnabled val="1"/>
        </dgm:presLayoutVars>
      </dgm:prSet>
      <dgm:spPr/>
      <dgm:t>
        <a:bodyPr/>
        <a:lstStyle/>
        <a:p>
          <a:endParaRPr lang="zh-TW" altLang="en-US"/>
        </a:p>
      </dgm:t>
    </dgm:pt>
    <dgm:pt modelId="{195B6D65-D3B6-4950-8BB2-B292C00A27C2}" type="pres">
      <dgm:prSet presAssocID="{FC01C967-AD63-4D3D-97FC-979AE2CD9A7B}" presName="accent_1" presStyleCnt="0"/>
      <dgm:spPr/>
    </dgm:pt>
    <dgm:pt modelId="{648D17C5-3A4B-4AE5-815C-74C01CE95108}" type="pres">
      <dgm:prSet presAssocID="{FC01C967-AD63-4D3D-97FC-979AE2CD9A7B}" presName="accentRepeatNode" presStyleLbl="solidFgAcc1" presStyleIdx="0" presStyleCnt="5"/>
      <dgm:spPr/>
    </dgm:pt>
    <dgm:pt modelId="{E5CC2F90-4DD3-4D2C-9C83-A5826D3693E8}" type="pres">
      <dgm:prSet presAssocID="{D97F83D7-B1E2-4D31-A336-9B6B00E3AB0F}" presName="text_2" presStyleLbl="node1" presStyleIdx="1" presStyleCnt="5">
        <dgm:presLayoutVars>
          <dgm:bulletEnabled val="1"/>
        </dgm:presLayoutVars>
      </dgm:prSet>
      <dgm:spPr/>
      <dgm:t>
        <a:bodyPr/>
        <a:lstStyle/>
        <a:p>
          <a:endParaRPr lang="zh-TW" altLang="en-US"/>
        </a:p>
      </dgm:t>
    </dgm:pt>
    <dgm:pt modelId="{56BE508F-7004-4331-879F-29A92D4C17B3}" type="pres">
      <dgm:prSet presAssocID="{D97F83D7-B1E2-4D31-A336-9B6B00E3AB0F}" presName="accent_2" presStyleCnt="0"/>
      <dgm:spPr/>
    </dgm:pt>
    <dgm:pt modelId="{0A76F8E6-BDA5-45D4-8D1A-6585CEC1DB51}" type="pres">
      <dgm:prSet presAssocID="{D97F83D7-B1E2-4D31-A336-9B6B00E3AB0F}" presName="accentRepeatNode" presStyleLbl="solidFgAcc1" presStyleIdx="1" presStyleCnt="5"/>
      <dgm:spPr/>
    </dgm:pt>
    <dgm:pt modelId="{DED45C18-9EEA-42B9-B6CA-B8A3BA4CAD10}" type="pres">
      <dgm:prSet presAssocID="{950CA700-A649-4CA2-9998-0603FCD092D5}" presName="text_3" presStyleLbl="node1" presStyleIdx="2" presStyleCnt="5">
        <dgm:presLayoutVars>
          <dgm:bulletEnabled val="1"/>
        </dgm:presLayoutVars>
      </dgm:prSet>
      <dgm:spPr/>
      <dgm:t>
        <a:bodyPr/>
        <a:lstStyle/>
        <a:p>
          <a:endParaRPr lang="zh-TW" altLang="en-US"/>
        </a:p>
      </dgm:t>
    </dgm:pt>
    <dgm:pt modelId="{50EA5B09-6189-4140-BBA3-821AFC4A360C}" type="pres">
      <dgm:prSet presAssocID="{950CA700-A649-4CA2-9998-0603FCD092D5}" presName="accent_3" presStyleCnt="0"/>
      <dgm:spPr/>
    </dgm:pt>
    <dgm:pt modelId="{7E1D13DD-A273-4497-B198-2AF26421BA05}" type="pres">
      <dgm:prSet presAssocID="{950CA700-A649-4CA2-9998-0603FCD092D5}" presName="accentRepeatNode" presStyleLbl="solidFgAcc1" presStyleIdx="2" presStyleCnt="5"/>
      <dgm:spPr/>
    </dgm:pt>
    <dgm:pt modelId="{94A57900-E124-4E6F-BBBD-1A063FA1BA48}" type="pres">
      <dgm:prSet presAssocID="{A4089DEC-CEBC-4936-A2EB-1EA650F7E28E}" presName="text_4" presStyleLbl="node1" presStyleIdx="3" presStyleCnt="5">
        <dgm:presLayoutVars>
          <dgm:bulletEnabled val="1"/>
        </dgm:presLayoutVars>
      </dgm:prSet>
      <dgm:spPr/>
      <dgm:t>
        <a:bodyPr/>
        <a:lstStyle/>
        <a:p>
          <a:endParaRPr lang="zh-TW" altLang="en-US"/>
        </a:p>
      </dgm:t>
    </dgm:pt>
    <dgm:pt modelId="{724E5035-F0E8-4F11-AEE7-66A478E365C2}" type="pres">
      <dgm:prSet presAssocID="{A4089DEC-CEBC-4936-A2EB-1EA650F7E28E}" presName="accent_4" presStyleCnt="0"/>
      <dgm:spPr/>
    </dgm:pt>
    <dgm:pt modelId="{3D6B2D63-AC6D-41C7-8818-CDDD3337EDE2}" type="pres">
      <dgm:prSet presAssocID="{A4089DEC-CEBC-4936-A2EB-1EA650F7E28E}" presName="accentRepeatNode" presStyleLbl="solidFgAcc1" presStyleIdx="3" presStyleCnt="5"/>
      <dgm:spPr/>
    </dgm:pt>
    <dgm:pt modelId="{FBEFAE02-2ACE-4490-B3CE-5145A03B0588}" type="pres">
      <dgm:prSet presAssocID="{957BE181-A5C6-4493-BE1D-296700003F49}" presName="text_5" presStyleLbl="node1" presStyleIdx="4" presStyleCnt="5">
        <dgm:presLayoutVars>
          <dgm:bulletEnabled val="1"/>
        </dgm:presLayoutVars>
      </dgm:prSet>
      <dgm:spPr/>
      <dgm:t>
        <a:bodyPr/>
        <a:lstStyle/>
        <a:p>
          <a:endParaRPr lang="zh-TW" altLang="en-US"/>
        </a:p>
      </dgm:t>
    </dgm:pt>
    <dgm:pt modelId="{11C1F3AF-F929-4995-86B3-005FBF2261DD}" type="pres">
      <dgm:prSet presAssocID="{957BE181-A5C6-4493-BE1D-296700003F49}" presName="accent_5" presStyleCnt="0"/>
      <dgm:spPr/>
    </dgm:pt>
    <dgm:pt modelId="{D8D07802-F890-4AB2-9557-22E2F6E20567}" type="pres">
      <dgm:prSet presAssocID="{957BE181-A5C6-4493-BE1D-296700003F49}" presName="accentRepeatNode" presStyleLbl="solidFgAcc1" presStyleIdx="4" presStyleCnt="5"/>
      <dgm:spPr/>
    </dgm:pt>
  </dgm:ptLst>
  <dgm:cxnLst>
    <dgm:cxn modelId="{EBDE0B48-5F13-4C82-B8DC-617470B64D6F}" type="presOf" srcId="{FC01C967-AD63-4D3D-97FC-979AE2CD9A7B}" destId="{A3C6AF3D-FCE6-45E5-BF8A-F0A11860FB91}" srcOrd="0" destOrd="0" presId="urn:microsoft.com/office/officeart/2008/layout/VerticalCurvedList"/>
    <dgm:cxn modelId="{4A0517EB-38A7-4B3C-A997-A4F19B5CB700}" srcId="{5CF64CCC-7FF9-46A3-8E6C-0B65EB1383FA}" destId="{957BE181-A5C6-4493-BE1D-296700003F49}" srcOrd="4" destOrd="0" parTransId="{D33AB709-73AF-4B62-ABE7-486AB19B5713}" sibTransId="{8C8BD516-2C57-458E-AFFC-9A2368D83BFD}"/>
    <dgm:cxn modelId="{632BCE8C-A233-4C35-8306-EFC001239441}" srcId="{5CF64CCC-7FF9-46A3-8E6C-0B65EB1383FA}" destId="{FC01C967-AD63-4D3D-97FC-979AE2CD9A7B}" srcOrd="0" destOrd="0" parTransId="{C00858C3-9069-42DA-98CE-1174B81B8693}" sibTransId="{DA1F5978-EC6D-4075-B601-6A139FAEC9A3}"/>
    <dgm:cxn modelId="{439F76BF-BA78-44AE-926E-74A20B790CE6}" type="presOf" srcId="{5CF64CCC-7FF9-46A3-8E6C-0B65EB1383FA}" destId="{B16E3B39-2B4E-4449-BE99-997AD4911961}" srcOrd="0" destOrd="0" presId="urn:microsoft.com/office/officeart/2008/layout/VerticalCurvedList"/>
    <dgm:cxn modelId="{F81BA7F5-8526-484B-A33E-1F6C27CD6A91}" type="presOf" srcId="{950CA700-A649-4CA2-9998-0603FCD092D5}" destId="{DED45C18-9EEA-42B9-B6CA-B8A3BA4CAD10}" srcOrd="0" destOrd="0" presId="urn:microsoft.com/office/officeart/2008/layout/VerticalCurvedList"/>
    <dgm:cxn modelId="{CFF8B4B4-1986-416E-B590-567BF395667D}" srcId="{5CF64CCC-7FF9-46A3-8E6C-0B65EB1383FA}" destId="{950CA700-A649-4CA2-9998-0603FCD092D5}" srcOrd="2" destOrd="0" parTransId="{542C6622-0112-47B5-830A-BB8C399A2942}" sibTransId="{79B34587-6170-4BB8-84D1-017493DEA6C2}"/>
    <dgm:cxn modelId="{4EF399E8-BEF9-4F34-B73D-216F8805FBFC}" type="presOf" srcId="{A4089DEC-CEBC-4936-A2EB-1EA650F7E28E}" destId="{94A57900-E124-4E6F-BBBD-1A063FA1BA48}" srcOrd="0" destOrd="0" presId="urn:microsoft.com/office/officeart/2008/layout/VerticalCurvedList"/>
    <dgm:cxn modelId="{6C03BBA8-9191-4286-8CC2-8DC07636E743}" type="presOf" srcId="{957BE181-A5C6-4493-BE1D-296700003F49}" destId="{FBEFAE02-2ACE-4490-B3CE-5145A03B0588}" srcOrd="0" destOrd="0" presId="urn:microsoft.com/office/officeart/2008/layout/VerticalCurvedList"/>
    <dgm:cxn modelId="{04AB4BF8-1AA7-42E9-B878-210A4ED83461}" type="presOf" srcId="{DA1F5978-EC6D-4075-B601-6A139FAEC9A3}" destId="{043471AD-577A-4537-82F7-27616798857D}" srcOrd="0" destOrd="0" presId="urn:microsoft.com/office/officeart/2008/layout/VerticalCurvedList"/>
    <dgm:cxn modelId="{AC8FA5A5-5BBD-44A7-9418-DAB5A3C2C4CB}" srcId="{5CF64CCC-7FF9-46A3-8E6C-0B65EB1383FA}" destId="{D97F83D7-B1E2-4D31-A336-9B6B00E3AB0F}" srcOrd="1" destOrd="0" parTransId="{D69FCF5A-B724-49F1-945F-C3D7A57AFE2A}" sibTransId="{A4B0C26D-3F44-4A64-BC29-A19D2F9C2D60}"/>
    <dgm:cxn modelId="{460D1DA6-7413-4E13-9499-45F260F4E3F5}" type="presOf" srcId="{D97F83D7-B1E2-4D31-A336-9B6B00E3AB0F}" destId="{E5CC2F90-4DD3-4D2C-9C83-A5826D3693E8}" srcOrd="0" destOrd="0" presId="urn:microsoft.com/office/officeart/2008/layout/VerticalCurvedList"/>
    <dgm:cxn modelId="{4A828AFE-4FD2-446C-A4D2-8628496CB213}" srcId="{5CF64CCC-7FF9-46A3-8E6C-0B65EB1383FA}" destId="{A4089DEC-CEBC-4936-A2EB-1EA650F7E28E}" srcOrd="3" destOrd="0" parTransId="{50D344F1-7349-4B65-89C5-D9A599C5A216}" sibTransId="{920CFEE3-2FC6-450E-AAB4-FB30E3D8FFB7}"/>
    <dgm:cxn modelId="{8259E6E0-94BF-4880-9D75-0D140F9B1FCE}" type="presParOf" srcId="{B16E3B39-2B4E-4449-BE99-997AD4911961}" destId="{BFC46748-FD04-4B20-8E77-9170B131713E}" srcOrd="0" destOrd="0" presId="urn:microsoft.com/office/officeart/2008/layout/VerticalCurvedList"/>
    <dgm:cxn modelId="{54F1B18B-68D7-4A0E-B8FC-BD17174FFD2E}" type="presParOf" srcId="{BFC46748-FD04-4B20-8E77-9170B131713E}" destId="{E1677BC8-D072-425F-9958-C07C51CBCD5A}" srcOrd="0" destOrd="0" presId="urn:microsoft.com/office/officeart/2008/layout/VerticalCurvedList"/>
    <dgm:cxn modelId="{4E44BA57-0049-4BC2-9059-BEE1D1953963}" type="presParOf" srcId="{E1677BC8-D072-425F-9958-C07C51CBCD5A}" destId="{A9602788-FBFC-46FA-BAA4-FF0E55BFF6F7}" srcOrd="0" destOrd="0" presId="urn:microsoft.com/office/officeart/2008/layout/VerticalCurvedList"/>
    <dgm:cxn modelId="{D4558B8D-0493-43AF-8E26-9A0204C06F23}" type="presParOf" srcId="{E1677BC8-D072-425F-9958-C07C51CBCD5A}" destId="{043471AD-577A-4537-82F7-27616798857D}" srcOrd="1" destOrd="0" presId="urn:microsoft.com/office/officeart/2008/layout/VerticalCurvedList"/>
    <dgm:cxn modelId="{B6E827D0-EEFC-4067-89C5-EF9D93742635}" type="presParOf" srcId="{E1677BC8-D072-425F-9958-C07C51CBCD5A}" destId="{863C6B0E-78B8-4748-9BAE-56E39A2A537E}" srcOrd="2" destOrd="0" presId="urn:microsoft.com/office/officeart/2008/layout/VerticalCurvedList"/>
    <dgm:cxn modelId="{C94F10EE-F773-4506-ACEB-F27C756A836F}" type="presParOf" srcId="{E1677BC8-D072-425F-9958-C07C51CBCD5A}" destId="{FF0B700A-B0EC-41C1-A816-83C5FD882F46}" srcOrd="3" destOrd="0" presId="urn:microsoft.com/office/officeart/2008/layout/VerticalCurvedList"/>
    <dgm:cxn modelId="{2F69E3BA-376F-4CC8-AE9A-1FA5C202D304}" type="presParOf" srcId="{BFC46748-FD04-4B20-8E77-9170B131713E}" destId="{A3C6AF3D-FCE6-45E5-BF8A-F0A11860FB91}" srcOrd="1" destOrd="0" presId="urn:microsoft.com/office/officeart/2008/layout/VerticalCurvedList"/>
    <dgm:cxn modelId="{2B80839B-A631-4A51-A50E-B74FF61E653D}" type="presParOf" srcId="{BFC46748-FD04-4B20-8E77-9170B131713E}" destId="{195B6D65-D3B6-4950-8BB2-B292C00A27C2}" srcOrd="2" destOrd="0" presId="urn:microsoft.com/office/officeart/2008/layout/VerticalCurvedList"/>
    <dgm:cxn modelId="{85D9F65E-F463-4DE3-A512-7802036D08A0}" type="presParOf" srcId="{195B6D65-D3B6-4950-8BB2-B292C00A27C2}" destId="{648D17C5-3A4B-4AE5-815C-74C01CE95108}" srcOrd="0" destOrd="0" presId="urn:microsoft.com/office/officeart/2008/layout/VerticalCurvedList"/>
    <dgm:cxn modelId="{1301E55B-8521-408B-8FEC-67A366E0B602}" type="presParOf" srcId="{BFC46748-FD04-4B20-8E77-9170B131713E}" destId="{E5CC2F90-4DD3-4D2C-9C83-A5826D3693E8}" srcOrd="3" destOrd="0" presId="urn:microsoft.com/office/officeart/2008/layout/VerticalCurvedList"/>
    <dgm:cxn modelId="{F5D1C5BB-28B4-4FED-BABB-17B05D53AB28}" type="presParOf" srcId="{BFC46748-FD04-4B20-8E77-9170B131713E}" destId="{56BE508F-7004-4331-879F-29A92D4C17B3}" srcOrd="4" destOrd="0" presId="urn:microsoft.com/office/officeart/2008/layout/VerticalCurvedList"/>
    <dgm:cxn modelId="{F8F338B1-1F4E-4F5D-A230-EA1E8A3D3ADC}" type="presParOf" srcId="{56BE508F-7004-4331-879F-29A92D4C17B3}" destId="{0A76F8E6-BDA5-45D4-8D1A-6585CEC1DB51}" srcOrd="0" destOrd="0" presId="urn:microsoft.com/office/officeart/2008/layout/VerticalCurvedList"/>
    <dgm:cxn modelId="{B3A9D028-A29E-420C-B9DB-80E5CC32145E}" type="presParOf" srcId="{BFC46748-FD04-4B20-8E77-9170B131713E}" destId="{DED45C18-9EEA-42B9-B6CA-B8A3BA4CAD10}" srcOrd="5" destOrd="0" presId="urn:microsoft.com/office/officeart/2008/layout/VerticalCurvedList"/>
    <dgm:cxn modelId="{9EDE3C6B-897A-4252-8DD6-75FEA08405D3}" type="presParOf" srcId="{BFC46748-FD04-4B20-8E77-9170B131713E}" destId="{50EA5B09-6189-4140-BBA3-821AFC4A360C}" srcOrd="6" destOrd="0" presId="urn:microsoft.com/office/officeart/2008/layout/VerticalCurvedList"/>
    <dgm:cxn modelId="{B95039C9-0F27-410E-BB17-8AB561067900}" type="presParOf" srcId="{50EA5B09-6189-4140-BBA3-821AFC4A360C}" destId="{7E1D13DD-A273-4497-B198-2AF26421BA05}" srcOrd="0" destOrd="0" presId="urn:microsoft.com/office/officeart/2008/layout/VerticalCurvedList"/>
    <dgm:cxn modelId="{4E8A375C-52A1-4266-93A0-D7C1B5B60B48}" type="presParOf" srcId="{BFC46748-FD04-4B20-8E77-9170B131713E}" destId="{94A57900-E124-4E6F-BBBD-1A063FA1BA48}" srcOrd="7" destOrd="0" presId="urn:microsoft.com/office/officeart/2008/layout/VerticalCurvedList"/>
    <dgm:cxn modelId="{02CCC51D-694B-47F1-B22C-DD69B8F77168}" type="presParOf" srcId="{BFC46748-FD04-4B20-8E77-9170B131713E}" destId="{724E5035-F0E8-4F11-AEE7-66A478E365C2}" srcOrd="8" destOrd="0" presId="urn:microsoft.com/office/officeart/2008/layout/VerticalCurvedList"/>
    <dgm:cxn modelId="{8DE95B46-227B-4D79-B0C0-9E981644233D}" type="presParOf" srcId="{724E5035-F0E8-4F11-AEE7-66A478E365C2}" destId="{3D6B2D63-AC6D-41C7-8818-CDDD3337EDE2}" srcOrd="0" destOrd="0" presId="urn:microsoft.com/office/officeart/2008/layout/VerticalCurvedList"/>
    <dgm:cxn modelId="{A48D67E0-958A-41BF-B763-4A57E0765ECD}" type="presParOf" srcId="{BFC46748-FD04-4B20-8E77-9170B131713E}" destId="{FBEFAE02-2ACE-4490-B3CE-5145A03B0588}" srcOrd="9" destOrd="0" presId="urn:microsoft.com/office/officeart/2008/layout/VerticalCurvedList"/>
    <dgm:cxn modelId="{FBBA51E4-C7BC-40AB-95D0-7E34DDA7F978}" type="presParOf" srcId="{BFC46748-FD04-4B20-8E77-9170B131713E}" destId="{11C1F3AF-F929-4995-86B3-005FBF2261DD}" srcOrd="10" destOrd="0" presId="urn:microsoft.com/office/officeart/2008/layout/VerticalCurvedList"/>
    <dgm:cxn modelId="{9AE3E09E-6516-45B9-965B-D61817DCCAE0}" type="presParOf" srcId="{11C1F3AF-F929-4995-86B3-005FBF2261DD}" destId="{D8D07802-F890-4AB2-9557-22E2F6E20567}"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E0E9D3D-31E8-434D-8456-4782E8876D6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zh-TW" altLang="en-US"/>
        </a:p>
      </dgm:t>
    </dgm:pt>
    <dgm:pt modelId="{2F16201B-933E-4461-8BC8-87F21D9E7E4D}">
      <dgm:prSet phldrT="[文字]" custT="1"/>
      <dgm:spPr>
        <a:solidFill>
          <a:srgbClr val="0070C0"/>
        </a:solidFill>
      </dgm:spPr>
      <dgm:t>
        <a:bodyPr/>
        <a:lstStyle/>
        <a:p>
          <a:r>
            <a:rPr lang="zh-TW" altLang="en-US" sz="3200" dirty="0">
              <a:latin typeface="Adobe 繁黑體 Std B" pitchFamily="34" charset="-120"/>
              <a:ea typeface="Adobe 繁黑體 Std B" pitchFamily="34" charset="-120"/>
            </a:rPr>
            <a:t>適性輔導</a:t>
          </a:r>
        </a:p>
      </dgm:t>
    </dgm:pt>
    <dgm:pt modelId="{B4D6E7F7-157A-4492-AD4C-33FD7A0C03D8}" type="par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45D63E77-F9A4-4C19-89E0-FC059BB88665}" type="sibTrans" cxnId="{8F4C0C58-5CD3-44D3-911B-7E3430DCB0DF}">
      <dgm:prSet/>
      <dgm:spPr/>
      <dgm:t>
        <a:bodyPr/>
        <a:lstStyle/>
        <a:p>
          <a:endParaRPr lang="zh-TW" altLang="en-US">
            <a:latin typeface="Adobe 繁黑體 Std B" pitchFamily="34" charset="-120"/>
            <a:ea typeface="Adobe 繁黑體 Std B" pitchFamily="34" charset="-120"/>
          </a:endParaRPr>
        </a:p>
      </dgm:t>
    </dgm:pt>
    <dgm:pt modelId="{B5B93514-293B-4163-93D7-60F01CD73AAC}">
      <dgm:prSet phldrT="[文字]" custT="1"/>
      <dgm:spPr/>
      <dgm:t>
        <a:bodyPr/>
        <a:lstStyle/>
        <a:p>
          <a:pPr algn="l"/>
          <a:r>
            <a:rPr lang="zh-TW" altLang="en-US" sz="2400" dirty="0">
              <a:latin typeface="Adobe 繁黑體 Std B" pitchFamily="34" charset="-120"/>
              <a:ea typeface="Adobe 繁黑體 Std B" pitchFamily="34" charset="-120"/>
            </a:rPr>
            <a:t>國中生涯發展教育</a:t>
          </a:r>
        </a:p>
      </dgm:t>
    </dgm:pt>
    <dgm:pt modelId="{48AD86C8-54F7-4C25-AA16-E58FA5CD0C0B}" type="par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98009AC0-11AA-4217-B584-8A6BE3D3A223}" type="sibTrans" cxnId="{24C8527E-252F-4C8E-B0B9-F6AF87CC550F}">
      <dgm:prSet/>
      <dgm:spPr/>
      <dgm:t>
        <a:bodyPr/>
        <a:lstStyle/>
        <a:p>
          <a:endParaRPr lang="zh-TW" altLang="en-US">
            <a:latin typeface="Adobe 繁黑體 Std B" pitchFamily="34" charset="-120"/>
            <a:ea typeface="Adobe 繁黑體 Std B" pitchFamily="34" charset="-120"/>
          </a:endParaRPr>
        </a:p>
      </dgm:t>
    </dgm:pt>
    <dgm:pt modelId="{F33CC9CD-0C9D-4442-90E6-FEDD82388C93}">
      <dgm:prSet phldrT="[文字]" custT="1"/>
      <dgm:spPr/>
      <dgm:t>
        <a:bodyPr/>
        <a:lstStyle/>
        <a:p>
          <a:pPr algn="l"/>
          <a:r>
            <a:rPr lang="zh-TW" altLang="en-US" sz="2400" dirty="0">
              <a:latin typeface="Adobe 繁黑體 Std B" pitchFamily="34" charset="-120"/>
              <a:ea typeface="Adobe 繁黑體 Std B" pitchFamily="34" charset="-120"/>
            </a:rPr>
            <a:t>技職教育宣導</a:t>
          </a:r>
        </a:p>
      </dgm:t>
    </dgm:pt>
    <dgm:pt modelId="{F6BDEB2C-66AF-4479-B261-F66C552B91A6}" type="par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5E44B3BF-6934-47D8-9CE4-1827E17EAC8F}" type="sibTrans" cxnId="{740B942A-B9DA-498E-97BF-E26BF3A85A08}">
      <dgm:prSet/>
      <dgm:spPr/>
      <dgm:t>
        <a:bodyPr/>
        <a:lstStyle/>
        <a:p>
          <a:endParaRPr lang="zh-TW" altLang="en-US">
            <a:latin typeface="Adobe 繁黑體 Std B" pitchFamily="34" charset="-120"/>
            <a:ea typeface="Adobe 繁黑體 Std B" pitchFamily="34" charset="-120"/>
          </a:endParaRPr>
        </a:p>
      </dgm:t>
    </dgm:pt>
    <dgm:pt modelId="{A8F33A36-00A2-497B-A143-2211AEEFE4AD}">
      <dgm:prSet phldrT="[文字]" custT="1"/>
      <dgm:spPr>
        <a:solidFill>
          <a:srgbClr val="0070C0"/>
        </a:solidFill>
      </dgm:spPr>
      <dgm:t>
        <a:bodyPr/>
        <a:lstStyle/>
        <a:p>
          <a:r>
            <a:rPr lang="zh-TW" altLang="en-US" sz="3200" dirty="0">
              <a:latin typeface="Adobe 繁黑體 Std B" pitchFamily="34" charset="-120"/>
              <a:ea typeface="Adobe 繁黑體 Std B" pitchFamily="34" charset="-120"/>
            </a:rPr>
            <a:t>適性入學</a:t>
          </a:r>
        </a:p>
      </dgm:t>
    </dgm:pt>
    <dgm:pt modelId="{1FC5A4E0-D2AF-4E91-8B1A-3E031C80A579}" type="par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CD378044-B65B-4711-A51C-B57CDF6ACFBC}" type="sibTrans" cxnId="{A7B67FC3-5DA2-404D-BD3F-1831C9F5E072}">
      <dgm:prSet/>
      <dgm:spPr/>
      <dgm:t>
        <a:bodyPr/>
        <a:lstStyle/>
        <a:p>
          <a:endParaRPr lang="zh-TW" altLang="en-US">
            <a:latin typeface="Adobe 繁黑體 Std B" pitchFamily="34" charset="-120"/>
            <a:ea typeface="Adobe 繁黑體 Std B" pitchFamily="34" charset="-120"/>
          </a:endParaRPr>
        </a:p>
      </dgm:t>
    </dgm:pt>
    <dgm:pt modelId="{7906BCB2-65D6-4620-9354-2CAD6D34095E}">
      <dgm:prSet phldrT="[文字]" custT="1"/>
      <dgm:spPr/>
      <dgm:t>
        <a:bodyPr/>
        <a:lstStyle/>
        <a:p>
          <a:pPr algn="l"/>
          <a:r>
            <a:rPr lang="zh-TW" altLang="en-US" sz="2400" dirty="0">
              <a:latin typeface="Adobe 繁黑體 Std B" pitchFamily="34" charset="-120"/>
              <a:ea typeface="Adobe 繁黑體 Std B" pitchFamily="34" charset="-120"/>
            </a:rPr>
            <a:t>適性入學宣導</a:t>
          </a:r>
        </a:p>
      </dgm:t>
    </dgm:pt>
    <dgm:pt modelId="{AE8250C6-2632-4F91-96CD-833239B2BF92}" type="par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121BDA2C-86AF-4009-B11A-AF978602DA01}" type="sibTrans" cxnId="{2548176F-ABE1-4D9A-89D3-84E8E417E41C}">
      <dgm:prSet/>
      <dgm:spPr/>
      <dgm:t>
        <a:bodyPr/>
        <a:lstStyle/>
        <a:p>
          <a:endParaRPr lang="zh-TW" altLang="en-US">
            <a:latin typeface="Adobe 繁黑體 Std B" pitchFamily="34" charset="-120"/>
            <a:ea typeface="Adobe 繁黑體 Std B" pitchFamily="34" charset="-120"/>
          </a:endParaRPr>
        </a:p>
      </dgm:t>
    </dgm:pt>
    <dgm:pt modelId="{212B52B5-2BCA-483A-96A7-55A25432BEA9}">
      <dgm:prSet phldrT="[文字]" custT="1"/>
      <dgm:spPr/>
      <dgm:t>
        <a:bodyPr/>
        <a:lstStyle/>
        <a:p>
          <a:pPr algn="l"/>
          <a:r>
            <a:rPr lang="zh-TW" altLang="en-US" sz="2400" dirty="0">
              <a:latin typeface="Adobe 繁黑體 Std B" pitchFamily="34" charset="-120"/>
              <a:ea typeface="Adobe 繁黑體 Std B" pitchFamily="34" charset="-120"/>
            </a:rPr>
            <a:t>免試入學作業</a:t>
          </a:r>
        </a:p>
      </dgm:t>
    </dgm:pt>
    <dgm:pt modelId="{489D68AB-C690-4511-8DBA-D22F42F069A3}" type="par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7DD01FB6-287E-4A3D-A4FB-B735F1F787D1}" type="sibTrans" cxnId="{B99AB1FF-B59A-4A96-879A-B72250E27F70}">
      <dgm:prSet/>
      <dgm:spPr/>
      <dgm:t>
        <a:bodyPr/>
        <a:lstStyle/>
        <a:p>
          <a:endParaRPr lang="zh-TW" altLang="en-US">
            <a:latin typeface="Adobe 繁黑體 Std B" pitchFamily="34" charset="-120"/>
            <a:ea typeface="Adobe 繁黑體 Std B" pitchFamily="34" charset="-120"/>
          </a:endParaRPr>
        </a:p>
      </dgm:t>
    </dgm:pt>
    <dgm:pt modelId="{3B75BCFF-1A40-4DEB-8C22-6F0A5078E387}">
      <dgm:prSet phldrT="[文字]" custT="1"/>
      <dgm:spPr/>
      <dgm:t>
        <a:bodyPr/>
        <a:lstStyle/>
        <a:p>
          <a:pPr algn="l"/>
          <a:r>
            <a:rPr lang="zh-TW" altLang="en-US" sz="2400" dirty="0">
              <a:latin typeface="Adobe 繁黑體 Std B" pitchFamily="34" charset="-120"/>
              <a:ea typeface="Adobe 繁黑體 Std B" pitchFamily="34" charset="-120"/>
            </a:rPr>
            <a:t>推展生涯輔導</a:t>
          </a:r>
        </a:p>
      </dgm:t>
    </dgm:pt>
    <dgm:pt modelId="{C5BD3101-2BD5-4577-8FFA-9A94C0CA7CA8}" type="par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BC2868AF-B81A-41DD-9545-7C59AFD3F10F}" type="sibTrans" cxnId="{B33D107B-5A25-412C-9594-DC42ED018137}">
      <dgm:prSet/>
      <dgm:spPr/>
      <dgm:t>
        <a:bodyPr/>
        <a:lstStyle/>
        <a:p>
          <a:endParaRPr lang="zh-TW" altLang="en-US">
            <a:latin typeface="Adobe 繁黑體 Std B" pitchFamily="34" charset="-120"/>
            <a:ea typeface="Adobe 繁黑體 Std B" pitchFamily="34" charset="-120"/>
          </a:endParaRPr>
        </a:p>
      </dgm:t>
    </dgm:pt>
    <dgm:pt modelId="{1F6B2464-6055-41BA-995F-7081D0EAD73B}">
      <dgm:prSet phldrT="[文字]" custT="1"/>
      <dgm:spPr>
        <a:solidFill>
          <a:srgbClr val="0070C0"/>
        </a:solidFill>
      </dgm:spPr>
      <dgm:t>
        <a:bodyPr/>
        <a:lstStyle/>
        <a:p>
          <a:pPr algn="ctr">
            <a:lnSpc>
              <a:spcPct val="100000"/>
            </a:lnSpc>
            <a:spcAft>
              <a:spcPts val="0"/>
            </a:spcAft>
          </a:pPr>
          <a:r>
            <a:rPr lang="zh-TW" altLang="en-US" sz="2400" dirty="0">
              <a:latin typeface="Adobe 繁黑體 Std B" pitchFamily="34" charset="-120"/>
              <a:ea typeface="Adobe 繁黑體 Std B" pitchFamily="34" charset="-120"/>
            </a:rPr>
            <a:t>志願選填</a:t>
          </a:r>
          <a:endParaRPr lang="en-US" altLang="zh-TW" sz="2400" dirty="0">
            <a:latin typeface="Adobe 繁黑體 Std B" pitchFamily="34" charset="-120"/>
            <a:ea typeface="Adobe 繁黑體 Std B" pitchFamily="34" charset="-120"/>
          </a:endParaRPr>
        </a:p>
        <a:p>
          <a:pPr algn="ctr">
            <a:lnSpc>
              <a:spcPct val="100000"/>
            </a:lnSpc>
            <a:spcAft>
              <a:spcPts val="0"/>
            </a:spcAft>
          </a:pPr>
          <a:r>
            <a:rPr lang="zh-TW" altLang="en-US" sz="2400" dirty="0">
              <a:latin typeface="Adobe 繁黑體 Std B" pitchFamily="34" charset="-120"/>
              <a:ea typeface="Adobe 繁黑體 Std B" pitchFamily="34" charset="-120"/>
            </a:rPr>
            <a:t>試探與輔導</a:t>
          </a:r>
        </a:p>
      </dgm:t>
    </dgm:pt>
    <dgm:pt modelId="{AF3C3EA0-F541-4E06-97C7-462D80F1C98D}" type="par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4CA36987-9351-4B5A-8320-40FC0378E9A5}" type="sibTrans" cxnId="{650B37AC-190C-46BA-B3A1-049297F647F2}">
      <dgm:prSet/>
      <dgm:spPr/>
      <dgm:t>
        <a:bodyPr/>
        <a:lstStyle/>
        <a:p>
          <a:endParaRPr lang="zh-TW" altLang="en-US">
            <a:latin typeface="Adobe 繁黑體 Std B" pitchFamily="34" charset="-120"/>
            <a:ea typeface="Adobe 繁黑體 Std B" pitchFamily="34" charset="-120"/>
          </a:endParaRPr>
        </a:p>
      </dgm:t>
    </dgm:pt>
    <dgm:pt modelId="{5A4DE850-63A1-4B10-A90D-6CD91D6BDDC4}">
      <dgm:prSet phldrT="[文字]" custT="1"/>
      <dgm:spPr/>
      <dgm:t>
        <a:bodyPr/>
        <a:lstStyle/>
        <a:p>
          <a:pPr algn="l"/>
          <a:r>
            <a:rPr lang="zh-TW" altLang="en-US" sz="2400" dirty="0">
              <a:latin typeface="Adobe 繁黑體 Std B" pitchFamily="34" charset="-120"/>
              <a:ea typeface="Adobe 繁黑體 Std B" pitchFamily="34" charset="-120"/>
            </a:rPr>
            <a:t>特色招生作業</a:t>
          </a:r>
        </a:p>
      </dgm:t>
    </dgm:pt>
    <dgm:pt modelId="{9BB5BE1D-B71E-47F6-93FB-C53A909E2FFC}" type="par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A547BAFF-0A57-48A9-962E-3138736A50CB}" type="sibTrans" cxnId="{4710A585-9DAC-43C4-8224-3975BCDE8B5A}">
      <dgm:prSet/>
      <dgm:spPr/>
      <dgm:t>
        <a:bodyPr/>
        <a:lstStyle/>
        <a:p>
          <a:endParaRPr lang="zh-TW" altLang="en-US">
            <a:latin typeface="Adobe 繁黑體 Std B" pitchFamily="34" charset="-120"/>
            <a:ea typeface="Adobe 繁黑體 Std B" pitchFamily="34" charset="-120"/>
          </a:endParaRPr>
        </a:p>
      </dgm:t>
    </dgm:pt>
    <dgm:pt modelId="{6CEA7E8D-D31A-43EC-9041-37EFC61365C0}">
      <dgm:prSet phldrT="[文字]" custT="1"/>
      <dgm:spPr/>
      <dgm:t>
        <a:bodyPr/>
        <a:lstStyle/>
        <a:p>
          <a:pPr algn="l"/>
          <a:r>
            <a:rPr lang="zh-TW" altLang="en-US" sz="2400" dirty="0">
              <a:latin typeface="Adobe 繁黑體 Std B" pitchFamily="34" charset="-120"/>
              <a:ea typeface="Adobe 繁黑體 Std B" pitchFamily="34" charset="-120"/>
            </a:rPr>
            <a:t>適性入學</a:t>
          </a:r>
          <a:r>
            <a:rPr lang="en-US" altLang="zh-TW" sz="2400" dirty="0">
              <a:latin typeface="Adobe 繁黑體 Std B" pitchFamily="34" charset="-120"/>
              <a:ea typeface="Adobe 繁黑體 Std B" pitchFamily="34" charset="-120"/>
            </a:rPr>
            <a:t/>
          </a:r>
          <a:br>
            <a:rPr lang="en-US" altLang="zh-TW" sz="2400" dirty="0">
              <a:latin typeface="Adobe 繁黑體 Std B" pitchFamily="34" charset="-120"/>
              <a:ea typeface="Adobe 繁黑體 Std B" pitchFamily="34" charset="-120"/>
            </a:rPr>
          </a:br>
          <a:r>
            <a:rPr lang="zh-TW" altLang="en-US" sz="2400" dirty="0">
              <a:latin typeface="Adobe 繁黑體 Std B" pitchFamily="34" charset="-120"/>
              <a:ea typeface="Adobe 繁黑體 Std B" pitchFamily="34" charset="-120"/>
            </a:rPr>
            <a:t>協助措施</a:t>
          </a:r>
        </a:p>
      </dgm:t>
    </dgm:pt>
    <dgm:pt modelId="{93E4B0C3-96E5-41E0-8F32-9994598E4D56}" type="par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12DADA95-6A66-40E3-A014-6A993AE88324}" type="sibTrans" cxnId="{D22BD018-A1F2-410D-8079-F6FB7789E5EA}">
      <dgm:prSet/>
      <dgm:spPr/>
      <dgm:t>
        <a:bodyPr/>
        <a:lstStyle/>
        <a:p>
          <a:endParaRPr lang="zh-TW" altLang="en-US">
            <a:latin typeface="Adobe 繁黑體 Std B" pitchFamily="34" charset="-120"/>
            <a:ea typeface="Adobe 繁黑體 Std B" pitchFamily="34" charset="-120"/>
          </a:endParaRPr>
        </a:p>
      </dgm:t>
    </dgm:pt>
    <dgm:pt modelId="{7EF3C340-2C6B-4D94-9448-80C0CEB7834B}">
      <dgm:prSet phldrT="[文字]" custT="1"/>
      <dgm:spPr/>
      <dgm:t>
        <a:bodyPr/>
        <a:lstStyle/>
        <a:p>
          <a:pPr algn="l"/>
          <a:r>
            <a:rPr lang="zh-TW" altLang="en-US" sz="2400" dirty="0">
              <a:solidFill>
                <a:srgbClr val="FF0000"/>
              </a:solidFill>
              <a:latin typeface="Adobe 繁黑體 Std B" pitchFamily="34" charset="-120"/>
              <a:ea typeface="Adobe 繁黑體 Std B" pitchFamily="34" charset="-120"/>
            </a:rPr>
            <a:t>志願體驗</a:t>
          </a:r>
          <a:r>
            <a:rPr lang="en-US" altLang="zh-TW" sz="2400" dirty="0">
              <a:solidFill>
                <a:srgbClr val="FF0000"/>
              </a:solidFill>
              <a:latin typeface="Adobe 繁黑體 Std B" pitchFamily="34" charset="-120"/>
              <a:ea typeface="Adobe 繁黑體 Std B" pitchFamily="34" charset="-120"/>
            </a:rPr>
            <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探索省思</a:t>
          </a:r>
        </a:p>
      </dgm:t>
    </dgm:pt>
    <dgm:pt modelId="{383144D2-1977-4E03-8630-DC460BE7F288}" type="par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57B27C83-00A3-4EF7-8803-C03629C3D788}" type="sibTrans" cxnId="{5708DCCD-8AF3-4126-A2F1-D968BCC69E5F}">
      <dgm:prSet/>
      <dgm:spPr/>
      <dgm:t>
        <a:bodyPr/>
        <a:lstStyle/>
        <a:p>
          <a:endParaRPr lang="zh-TW" altLang="en-US">
            <a:latin typeface="Adobe 繁黑體 Std B" pitchFamily="34" charset="-120"/>
            <a:ea typeface="Adobe 繁黑體 Std B" pitchFamily="34" charset="-120"/>
          </a:endParaRPr>
        </a:p>
      </dgm:t>
    </dgm:pt>
    <dgm:pt modelId="{6C3C1F96-6D3A-4A67-A939-67E2CF10DD11}">
      <dgm:prSet phldrT="[文字]" custT="1"/>
      <dgm:spPr/>
      <dgm:t>
        <a:bodyPr/>
        <a:lstStyle/>
        <a:p>
          <a:pPr algn="l"/>
          <a:r>
            <a:rPr lang="zh-TW" altLang="en-US" sz="2400" dirty="0">
              <a:solidFill>
                <a:srgbClr val="FF0000"/>
              </a:solidFill>
              <a:latin typeface="Adobe 繁黑體 Std B" pitchFamily="34" charset="-120"/>
              <a:ea typeface="Adobe 繁黑體 Std B" pitchFamily="34" charset="-120"/>
            </a:rPr>
            <a:t>檢測</a:t>
          </a:r>
          <a:r>
            <a:rPr lang="en-US" altLang="zh-TW" sz="2400" dirty="0">
              <a:solidFill>
                <a:srgbClr val="FF0000"/>
              </a:solidFill>
              <a:latin typeface="Adobe 繁黑體 Std B" pitchFamily="34" charset="-120"/>
              <a:ea typeface="Adobe 繁黑體 Std B" pitchFamily="34" charset="-120"/>
            </a:rPr>
            <a:t/>
          </a:r>
          <a:br>
            <a:rPr lang="en-US" altLang="zh-TW" sz="2400" dirty="0">
              <a:solidFill>
                <a:srgbClr val="FF0000"/>
              </a:solidFill>
              <a:latin typeface="Adobe 繁黑體 Std B" pitchFamily="34" charset="-120"/>
              <a:ea typeface="Adobe 繁黑體 Std B" pitchFamily="34" charset="-120"/>
            </a:rPr>
          </a:br>
          <a:r>
            <a:rPr lang="zh-TW" altLang="en-US" sz="2400" dirty="0">
              <a:solidFill>
                <a:srgbClr val="FF0000"/>
              </a:solidFill>
              <a:latin typeface="Adobe 繁黑體 Std B" pitchFamily="34" charset="-120"/>
              <a:ea typeface="Adobe 繁黑體 Std B" pitchFamily="34" charset="-120"/>
            </a:rPr>
            <a:t>免試作業系統</a:t>
          </a:r>
        </a:p>
      </dgm:t>
    </dgm:pt>
    <dgm:pt modelId="{0CF67CA4-6DDC-4950-ADB6-2829E5A954D2}" type="par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E7F45E88-8A83-471F-90D5-48E907ECFA68}" type="sibTrans" cxnId="{35FFA2F7-714D-4F37-A282-22AF73A922DC}">
      <dgm:prSet/>
      <dgm:spPr/>
      <dgm:t>
        <a:bodyPr/>
        <a:lstStyle/>
        <a:p>
          <a:endParaRPr lang="zh-TW" altLang="en-US">
            <a:latin typeface="Adobe 繁黑體 Std B" pitchFamily="34" charset="-120"/>
            <a:ea typeface="Adobe 繁黑體 Std B" pitchFamily="34" charset="-120"/>
          </a:endParaRPr>
        </a:p>
      </dgm:t>
    </dgm:pt>
    <dgm:pt modelId="{BBDEFCEE-1486-4C46-9D96-9EB56093C49F}" type="pres">
      <dgm:prSet presAssocID="{5E0E9D3D-31E8-434D-8456-4782E8876D6C}" presName="diagram" presStyleCnt="0">
        <dgm:presLayoutVars>
          <dgm:chPref val="1"/>
          <dgm:dir/>
          <dgm:animOne val="branch"/>
          <dgm:animLvl val="lvl"/>
          <dgm:resizeHandles/>
        </dgm:presLayoutVars>
      </dgm:prSet>
      <dgm:spPr/>
      <dgm:t>
        <a:bodyPr/>
        <a:lstStyle/>
        <a:p>
          <a:endParaRPr lang="zh-TW" altLang="en-US"/>
        </a:p>
      </dgm:t>
    </dgm:pt>
    <dgm:pt modelId="{509ADAE6-7FD1-420E-85D0-A09276DC09F9}" type="pres">
      <dgm:prSet presAssocID="{2F16201B-933E-4461-8BC8-87F21D9E7E4D}" presName="root" presStyleCnt="0"/>
      <dgm:spPr/>
    </dgm:pt>
    <dgm:pt modelId="{DD80868F-8EEB-4369-9148-4D0E7073D58D}" type="pres">
      <dgm:prSet presAssocID="{2F16201B-933E-4461-8BC8-87F21D9E7E4D}" presName="rootComposite" presStyleCnt="0"/>
      <dgm:spPr/>
    </dgm:pt>
    <dgm:pt modelId="{BF7CD507-E0F1-4C24-8109-712D7C5AB9AC}" type="pres">
      <dgm:prSet presAssocID="{2F16201B-933E-4461-8BC8-87F21D9E7E4D}" presName="rootText" presStyleLbl="node1" presStyleIdx="0" presStyleCnt="3"/>
      <dgm:spPr/>
      <dgm:t>
        <a:bodyPr/>
        <a:lstStyle/>
        <a:p>
          <a:endParaRPr lang="zh-TW" altLang="en-US"/>
        </a:p>
      </dgm:t>
    </dgm:pt>
    <dgm:pt modelId="{B140CF7C-7375-4B61-811B-CC4133916574}" type="pres">
      <dgm:prSet presAssocID="{2F16201B-933E-4461-8BC8-87F21D9E7E4D}" presName="rootConnector" presStyleLbl="node1" presStyleIdx="0" presStyleCnt="3"/>
      <dgm:spPr/>
      <dgm:t>
        <a:bodyPr/>
        <a:lstStyle/>
        <a:p>
          <a:endParaRPr lang="zh-TW" altLang="en-US"/>
        </a:p>
      </dgm:t>
    </dgm:pt>
    <dgm:pt modelId="{72FF4BD6-FB01-4606-8A63-B510900F9E5B}" type="pres">
      <dgm:prSet presAssocID="{2F16201B-933E-4461-8BC8-87F21D9E7E4D}" presName="childShape" presStyleCnt="0"/>
      <dgm:spPr/>
    </dgm:pt>
    <dgm:pt modelId="{BEE43D38-C371-4AF3-9B1C-20859E67A450}" type="pres">
      <dgm:prSet presAssocID="{48AD86C8-54F7-4C25-AA16-E58FA5CD0C0B}" presName="Name13" presStyleLbl="parChTrans1D2" presStyleIdx="0" presStyleCnt="9"/>
      <dgm:spPr/>
      <dgm:t>
        <a:bodyPr/>
        <a:lstStyle/>
        <a:p>
          <a:endParaRPr lang="zh-TW" altLang="en-US"/>
        </a:p>
      </dgm:t>
    </dgm:pt>
    <dgm:pt modelId="{DBD0592F-2E5E-4B97-8328-85175B988E71}" type="pres">
      <dgm:prSet presAssocID="{B5B93514-293B-4163-93D7-60F01CD73AAC}" presName="childText" presStyleLbl="bgAcc1" presStyleIdx="0" presStyleCnt="9" custScaleX="123496">
        <dgm:presLayoutVars>
          <dgm:bulletEnabled val="1"/>
        </dgm:presLayoutVars>
      </dgm:prSet>
      <dgm:spPr/>
      <dgm:t>
        <a:bodyPr/>
        <a:lstStyle/>
        <a:p>
          <a:endParaRPr lang="zh-TW" altLang="en-US"/>
        </a:p>
      </dgm:t>
    </dgm:pt>
    <dgm:pt modelId="{F093A886-9A24-4A6F-8842-1B9463DFC82F}" type="pres">
      <dgm:prSet presAssocID="{F6BDEB2C-66AF-4479-B261-F66C552B91A6}" presName="Name13" presStyleLbl="parChTrans1D2" presStyleIdx="1" presStyleCnt="9"/>
      <dgm:spPr/>
      <dgm:t>
        <a:bodyPr/>
        <a:lstStyle/>
        <a:p>
          <a:endParaRPr lang="zh-TW" altLang="en-US"/>
        </a:p>
      </dgm:t>
    </dgm:pt>
    <dgm:pt modelId="{1E55B344-3D5D-4821-87C0-C35F5E4B1F82}" type="pres">
      <dgm:prSet presAssocID="{F33CC9CD-0C9D-4442-90E6-FEDD82388C93}" presName="childText" presStyleLbl="bgAcc1" presStyleIdx="1" presStyleCnt="9" custScaleX="123496">
        <dgm:presLayoutVars>
          <dgm:bulletEnabled val="1"/>
        </dgm:presLayoutVars>
      </dgm:prSet>
      <dgm:spPr/>
      <dgm:t>
        <a:bodyPr/>
        <a:lstStyle/>
        <a:p>
          <a:endParaRPr lang="zh-TW" altLang="en-US"/>
        </a:p>
      </dgm:t>
    </dgm:pt>
    <dgm:pt modelId="{6BDDDAF2-015E-4C28-9370-677AC8DCB0BB}" type="pres">
      <dgm:prSet presAssocID="{C5BD3101-2BD5-4577-8FFA-9A94C0CA7CA8}" presName="Name13" presStyleLbl="parChTrans1D2" presStyleIdx="2" presStyleCnt="9"/>
      <dgm:spPr/>
      <dgm:t>
        <a:bodyPr/>
        <a:lstStyle/>
        <a:p>
          <a:endParaRPr lang="zh-TW" altLang="en-US"/>
        </a:p>
      </dgm:t>
    </dgm:pt>
    <dgm:pt modelId="{3BECD76B-389E-4A81-B244-6C0418F33830}" type="pres">
      <dgm:prSet presAssocID="{3B75BCFF-1A40-4DEB-8C22-6F0A5078E387}" presName="childText" presStyleLbl="bgAcc1" presStyleIdx="2" presStyleCnt="9" custScaleX="123496">
        <dgm:presLayoutVars>
          <dgm:bulletEnabled val="1"/>
        </dgm:presLayoutVars>
      </dgm:prSet>
      <dgm:spPr/>
      <dgm:t>
        <a:bodyPr/>
        <a:lstStyle/>
        <a:p>
          <a:endParaRPr lang="zh-TW" altLang="en-US"/>
        </a:p>
      </dgm:t>
    </dgm:pt>
    <dgm:pt modelId="{3BC5D1A3-A10E-4FB3-B76A-573B75489E46}" type="pres">
      <dgm:prSet presAssocID="{1F6B2464-6055-41BA-995F-7081D0EAD73B}" presName="root" presStyleCnt="0"/>
      <dgm:spPr/>
    </dgm:pt>
    <dgm:pt modelId="{5318CE2E-6EC7-477E-94F1-7D420756D5E8}" type="pres">
      <dgm:prSet presAssocID="{1F6B2464-6055-41BA-995F-7081D0EAD73B}" presName="rootComposite" presStyleCnt="0"/>
      <dgm:spPr/>
    </dgm:pt>
    <dgm:pt modelId="{85FCF6C0-E142-430F-A251-830F2FEC3A67}" type="pres">
      <dgm:prSet presAssocID="{1F6B2464-6055-41BA-995F-7081D0EAD73B}" presName="rootText" presStyleLbl="node1" presStyleIdx="1" presStyleCnt="3"/>
      <dgm:spPr/>
      <dgm:t>
        <a:bodyPr/>
        <a:lstStyle/>
        <a:p>
          <a:endParaRPr lang="zh-TW" altLang="en-US"/>
        </a:p>
      </dgm:t>
    </dgm:pt>
    <dgm:pt modelId="{D97BEAD7-400B-42E9-8EE0-2F7B8F31B459}" type="pres">
      <dgm:prSet presAssocID="{1F6B2464-6055-41BA-995F-7081D0EAD73B}" presName="rootConnector" presStyleLbl="node1" presStyleIdx="1" presStyleCnt="3"/>
      <dgm:spPr/>
      <dgm:t>
        <a:bodyPr/>
        <a:lstStyle/>
        <a:p>
          <a:endParaRPr lang="zh-TW" altLang="en-US"/>
        </a:p>
      </dgm:t>
    </dgm:pt>
    <dgm:pt modelId="{91E68602-5ED4-4365-AE9F-C58A152744D9}" type="pres">
      <dgm:prSet presAssocID="{1F6B2464-6055-41BA-995F-7081D0EAD73B}" presName="childShape" presStyleCnt="0"/>
      <dgm:spPr/>
    </dgm:pt>
    <dgm:pt modelId="{E973DCF4-0E6E-41E7-88CA-76B1BC2C3DFC}" type="pres">
      <dgm:prSet presAssocID="{93E4B0C3-96E5-41E0-8F32-9994598E4D56}" presName="Name13" presStyleLbl="parChTrans1D2" presStyleIdx="3" presStyleCnt="9"/>
      <dgm:spPr/>
      <dgm:t>
        <a:bodyPr/>
        <a:lstStyle/>
        <a:p>
          <a:endParaRPr lang="zh-TW" altLang="en-US"/>
        </a:p>
      </dgm:t>
    </dgm:pt>
    <dgm:pt modelId="{E4DF2E74-5265-46A7-BD70-17092C4A0D23}" type="pres">
      <dgm:prSet presAssocID="{6CEA7E8D-D31A-43EC-9041-37EFC61365C0}" presName="childText" presStyleLbl="bgAcc1" presStyleIdx="3" presStyleCnt="9" custScaleX="135460">
        <dgm:presLayoutVars>
          <dgm:bulletEnabled val="1"/>
        </dgm:presLayoutVars>
      </dgm:prSet>
      <dgm:spPr/>
      <dgm:t>
        <a:bodyPr/>
        <a:lstStyle/>
        <a:p>
          <a:endParaRPr lang="zh-TW" altLang="en-US"/>
        </a:p>
      </dgm:t>
    </dgm:pt>
    <dgm:pt modelId="{7F4C41A4-E9B8-42D3-8E2C-42ACC304BFB2}" type="pres">
      <dgm:prSet presAssocID="{383144D2-1977-4E03-8630-DC460BE7F288}" presName="Name13" presStyleLbl="parChTrans1D2" presStyleIdx="4" presStyleCnt="9"/>
      <dgm:spPr/>
      <dgm:t>
        <a:bodyPr/>
        <a:lstStyle/>
        <a:p>
          <a:endParaRPr lang="zh-TW" altLang="en-US"/>
        </a:p>
      </dgm:t>
    </dgm:pt>
    <dgm:pt modelId="{154B0646-13F6-4A67-AA8A-47D0CF61927A}" type="pres">
      <dgm:prSet presAssocID="{7EF3C340-2C6B-4D94-9448-80C0CEB7834B}" presName="childText" presStyleLbl="bgAcc1" presStyleIdx="4" presStyleCnt="9" custScaleX="135460">
        <dgm:presLayoutVars>
          <dgm:bulletEnabled val="1"/>
        </dgm:presLayoutVars>
      </dgm:prSet>
      <dgm:spPr/>
      <dgm:t>
        <a:bodyPr/>
        <a:lstStyle/>
        <a:p>
          <a:endParaRPr lang="zh-TW" altLang="en-US"/>
        </a:p>
      </dgm:t>
    </dgm:pt>
    <dgm:pt modelId="{364501B8-53D0-444F-AC7C-E925FEAB77A5}" type="pres">
      <dgm:prSet presAssocID="{0CF67CA4-6DDC-4950-ADB6-2829E5A954D2}" presName="Name13" presStyleLbl="parChTrans1D2" presStyleIdx="5" presStyleCnt="9"/>
      <dgm:spPr/>
      <dgm:t>
        <a:bodyPr/>
        <a:lstStyle/>
        <a:p>
          <a:endParaRPr lang="zh-TW" altLang="en-US"/>
        </a:p>
      </dgm:t>
    </dgm:pt>
    <dgm:pt modelId="{FC7D8BD6-DCAE-4923-9D2A-927FA4D613A3}" type="pres">
      <dgm:prSet presAssocID="{6C3C1F96-6D3A-4A67-A939-67E2CF10DD11}" presName="childText" presStyleLbl="bgAcc1" presStyleIdx="5" presStyleCnt="9" custScaleX="135460">
        <dgm:presLayoutVars>
          <dgm:bulletEnabled val="1"/>
        </dgm:presLayoutVars>
      </dgm:prSet>
      <dgm:spPr/>
      <dgm:t>
        <a:bodyPr/>
        <a:lstStyle/>
        <a:p>
          <a:endParaRPr lang="zh-TW" altLang="en-US"/>
        </a:p>
      </dgm:t>
    </dgm:pt>
    <dgm:pt modelId="{3F27FA12-4A92-4032-B647-774EEBF64FF1}" type="pres">
      <dgm:prSet presAssocID="{A8F33A36-00A2-497B-A143-2211AEEFE4AD}" presName="root" presStyleCnt="0"/>
      <dgm:spPr/>
    </dgm:pt>
    <dgm:pt modelId="{87E1E4F1-FF4B-4B7E-9FAD-0C9DA76E9F9D}" type="pres">
      <dgm:prSet presAssocID="{A8F33A36-00A2-497B-A143-2211AEEFE4AD}" presName="rootComposite" presStyleCnt="0"/>
      <dgm:spPr/>
    </dgm:pt>
    <dgm:pt modelId="{61FD8914-6389-4635-BA44-E39AC0A9387D}" type="pres">
      <dgm:prSet presAssocID="{A8F33A36-00A2-497B-A143-2211AEEFE4AD}" presName="rootText" presStyleLbl="node1" presStyleIdx="2" presStyleCnt="3"/>
      <dgm:spPr/>
      <dgm:t>
        <a:bodyPr/>
        <a:lstStyle/>
        <a:p>
          <a:endParaRPr lang="zh-TW" altLang="en-US"/>
        </a:p>
      </dgm:t>
    </dgm:pt>
    <dgm:pt modelId="{30B98B06-28F6-4525-8C4D-30CF06EB40D3}" type="pres">
      <dgm:prSet presAssocID="{A8F33A36-00A2-497B-A143-2211AEEFE4AD}" presName="rootConnector" presStyleLbl="node1" presStyleIdx="2" presStyleCnt="3"/>
      <dgm:spPr/>
      <dgm:t>
        <a:bodyPr/>
        <a:lstStyle/>
        <a:p>
          <a:endParaRPr lang="zh-TW" altLang="en-US"/>
        </a:p>
      </dgm:t>
    </dgm:pt>
    <dgm:pt modelId="{460D0187-8009-4BE2-B191-DD1D03C73BFF}" type="pres">
      <dgm:prSet presAssocID="{A8F33A36-00A2-497B-A143-2211AEEFE4AD}" presName="childShape" presStyleCnt="0"/>
      <dgm:spPr/>
    </dgm:pt>
    <dgm:pt modelId="{0DFD795E-052E-4AB5-8C21-4D993FF50002}" type="pres">
      <dgm:prSet presAssocID="{AE8250C6-2632-4F91-96CD-833239B2BF92}" presName="Name13" presStyleLbl="parChTrans1D2" presStyleIdx="6" presStyleCnt="9"/>
      <dgm:spPr/>
      <dgm:t>
        <a:bodyPr/>
        <a:lstStyle/>
        <a:p>
          <a:endParaRPr lang="zh-TW" altLang="en-US"/>
        </a:p>
      </dgm:t>
    </dgm:pt>
    <dgm:pt modelId="{13B25F41-AD46-4FA1-8EF3-8B1EEF6B3F9B}" type="pres">
      <dgm:prSet presAssocID="{7906BCB2-65D6-4620-9354-2CAD6D34095E}" presName="childText" presStyleLbl="bgAcc1" presStyleIdx="6" presStyleCnt="9" custScaleX="135189">
        <dgm:presLayoutVars>
          <dgm:bulletEnabled val="1"/>
        </dgm:presLayoutVars>
      </dgm:prSet>
      <dgm:spPr/>
      <dgm:t>
        <a:bodyPr/>
        <a:lstStyle/>
        <a:p>
          <a:endParaRPr lang="zh-TW" altLang="en-US"/>
        </a:p>
      </dgm:t>
    </dgm:pt>
    <dgm:pt modelId="{D64E767E-EA74-47CF-B878-B0F655200516}" type="pres">
      <dgm:prSet presAssocID="{489D68AB-C690-4511-8DBA-D22F42F069A3}" presName="Name13" presStyleLbl="parChTrans1D2" presStyleIdx="7" presStyleCnt="9"/>
      <dgm:spPr/>
      <dgm:t>
        <a:bodyPr/>
        <a:lstStyle/>
        <a:p>
          <a:endParaRPr lang="zh-TW" altLang="en-US"/>
        </a:p>
      </dgm:t>
    </dgm:pt>
    <dgm:pt modelId="{DDE86BB5-3B5E-48D4-8518-9BEFBD9698BD}" type="pres">
      <dgm:prSet presAssocID="{212B52B5-2BCA-483A-96A7-55A25432BEA9}" presName="childText" presStyleLbl="bgAcc1" presStyleIdx="7" presStyleCnt="9" custScaleX="135189">
        <dgm:presLayoutVars>
          <dgm:bulletEnabled val="1"/>
        </dgm:presLayoutVars>
      </dgm:prSet>
      <dgm:spPr/>
      <dgm:t>
        <a:bodyPr/>
        <a:lstStyle/>
        <a:p>
          <a:endParaRPr lang="zh-TW" altLang="en-US"/>
        </a:p>
      </dgm:t>
    </dgm:pt>
    <dgm:pt modelId="{CC0E329D-4715-4A16-9EC2-D8B5B3601286}" type="pres">
      <dgm:prSet presAssocID="{9BB5BE1D-B71E-47F6-93FB-C53A909E2FFC}" presName="Name13" presStyleLbl="parChTrans1D2" presStyleIdx="8" presStyleCnt="9"/>
      <dgm:spPr/>
      <dgm:t>
        <a:bodyPr/>
        <a:lstStyle/>
        <a:p>
          <a:endParaRPr lang="zh-TW" altLang="en-US"/>
        </a:p>
      </dgm:t>
    </dgm:pt>
    <dgm:pt modelId="{8A8C3431-501D-423E-9F69-920AD745161A}" type="pres">
      <dgm:prSet presAssocID="{5A4DE850-63A1-4B10-A90D-6CD91D6BDDC4}" presName="childText" presStyleLbl="bgAcc1" presStyleIdx="8" presStyleCnt="9" custScaleX="135189">
        <dgm:presLayoutVars>
          <dgm:bulletEnabled val="1"/>
        </dgm:presLayoutVars>
      </dgm:prSet>
      <dgm:spPr/>
      <dgm:t>
        <a:bodyPr/>
        <a:lstStyle/>
        <a:p>
          <a:endParaRPr lang="zh-TW" altLang="en-US"/>
        </a:p>
      </dgm:t>
    </dgm:pt>
  </dgm:ptLst>
  <dgm:cxnLst>
    <dgm:cxn modelId="{9C8BBCA5-1E51-4A4C-B732-18EBD01A48E9}" type="presOf" srcId="{F33CC9CD-0C9D-4442-90E6-FEDD82388C93}" destId="{1E55B344-3D5D-4821-87C0-C35F5E4B1F82}" srcOrd="0" destOrd="0" presId="urn:microsoft.com/office/officeart/2005/8/layout/hierarchy3"/>
    <dgm:cxn modelId="{A4B73271-6761-4ACD-A688-B4F90479C8A9}" type="presOf" srcId="{F6BDEB2C-66AF-4479-B261-F66C552B91A6}" destId="{F093A886-9A24-4A6F-8842-1B9463DFC82F}" srcOrd="0" destOrd="0" presId="urn:microsoft.com/office/officeart/2005/8/layout/hierarchy3"/>
    <dgm:cxn modelId="{650B37AC-190C-46BA-B3A1-049297F647F2}" srcId="{5E0E9D3D-31E8-434D-8456-4782E8876D6C}" destId="{1F6B2464-6055-41BA-995F-7081D0EAD73B}" srcOrd="1" destOrd="0" parTransId="{AF3C3EA0-F541-4E06-97C7-462D80F1C98D}" sibTransId="{4CA36987-9351-4B5A-8320-40FC0378E9A5}"/>
    <dgm:cxn modelId="{6826AF7C-83E4-4B72-A2AE-F5F64933E759}" type="presOf" srcId="{9BB5BE1D-B71E-47F6-93FB-C53A909E2FFC}" destId="{CC0E329D-4715-4A16-9EC2-D8B5B3601286}" srcOrd="0" destOrd="0" presId="urn:microsoft.com/office/officeart/2005/8/layout/hierarchy3"/>
    <dgm:cxn modelId="{01996DA6-4E3E-493A-9307-F832B7CBDCE0}" type="presOf" srcId="{93E4B0C3-96E5-41E0-8F32-9994598E4D56}" destId="{E973DCF4-0E6E-41E7-88CA-76B1BC2C3DFC}" srcOrd="0" destOrd="0" presId="urn:microsoft.com/office/officeart/2005/8/layout/hierarchy3"/>
    <dgm:cxn modelId="{199CC9E4-B7EB-43D5-BAF9-C27C0739FABD}" type="presOf" srcId="{6CEA7E8D-D31A-43EC-9041-37EFC61365C0}" destId="{E4DF2E74-5265-46A7-BD70-17092C4A0D23}" srcOrd="0" destOrd="0" presId="urn:microsoft.com/office/officeart/2005/8/layout/hierarchy3"/>
    <dgm:cxn modelId="{D22BD018-A1F2-410D-8079-F6FB7789E5EA}" srcId="{1F6B2464-6055-41BA-995F-7081D0EAD73B}" destId="{6CEA7E8D-D31A-43EC-9041-37EFC61365C0}" srcOrd="0" destOrd="0" parTransId="{93E4B0C3-96E5-41E0-8F32-9994598E4D56}" sibTransId="{12DADA95-6A66-40E3-A014-6A993AE88324}"/>
    <dgm:cxn modelId="{808BEC8D-F3BA-4B24-B4C4-4A5005F0BF58}" type="presOf" srcId="{48AD86C8-54F7-4C25-AA16-E58FA5CD0C0B}" destId="{BEE43D38-C371-4AF3-9B1C-20859E67A450}" srcOrd="0" destOrd="0" presId="urn:microsoft.com/office/officeart/2005/8/layout/hierarchy3"/>
    <dgm:cxn modelId="{B5AD642A-0799-46F7-AB74-30BC7AAC2308}" type="presOf" srcId="{0CF67CA4-6DDC-4950-ADB6-2829E5A954D2}" destId="{364501B8-53D0-444F-AC7C-E925FEAB77A5}" srcOrd="0" destOrd="0" presId="urn:microsoft.com/office/officeart/2005/8/layout/hierarchy3"/>
    <dgm:cxn modelId="{87345644-2AC3-4F69-ACC3-66280619C2D8}" type="presOf" srcId="{1F6B2464-6055-41BA-995F-7081D0EAD73B}" destId="{D97BEAD7-400B-42E9-8EE0-2F7B8F31B459}" srcOrd="1" destOrd="0" presId="urn:microsoft.com/office/officeart/2005/8/layout/hierarchy3"/>
    <dgm:cxn modelId="{0A96B6C0-4B61-4BDA-B6B1-876741509122}" type="presOf" srcId="{212B52B5-2BCA-483A-96A7-55A25432BEA9}" destId="{DDE86BB5-3B5E-48D4-8518-9BEFBD9698BD}" srcOrd="0" destOrd="0" presId="urn:microsoft.com/office/officeart/2005/8/layout/hierarchy3"/>
    <dgm:cxn modelId="{AABBE82A-2B9F-410A-BFF7-6761B1700267}" type="presOf" srcId="{B5B93514-293B-4163-93D7-60F01CD73AAC}" destId="{DBD0592F-2E5E-4B97-8328-85175B988E71}" srcOrd="0" destOrd="0" presId="urn:microsoft.com/office/officeart/2005/8/layout/hierarchy3"/>
    <dgm:cxn modelId="{B0846574-A607-4F33-A586-CC64DB6E17DB}" type="presOf" srcId="{C5BD3101-2BD5-4577-8FFA-9A94C0CA7CA8}" destId="{6BDDDAF2-015E-4C28-9370-677AC8DCB0BB}" srcOrd="0" destOrd="0" presId="urn:microsoft.com/office/officeart/2005/8/layout/hierarchy3"/>
    <dgm:cxn modelId="{8F4C0C58-5CD3-44D3-911B-7E3430DCB0DF}" srcId="{5E0E9D3D-31E8-434D-8456-4782E8876D6C}" destId="{2F16201B-933E-4461-8BC8-87F21D9E7E4D}" srcOrd="0" destOrd="0" parTransId="{B4D6E7F7-157A-4492-AD4C-33FD7A0C03D8}" sibTransId="{45D63E77-F9A4-4C19-89E0-FC059BB88665}"/>
    <dgm:cxn modelId="{2548176F-ABE1-4D9A-89D3-84E8E417E41C}" srcId="{A8F33A36-00A2-497B-A143-2211AEEFE4AD}" destId="{7906BCB2-65D6-4620-9354-2CAD6D34095E}" srcOrd="0" destOrd="0" parTransId="{AE8250C6-2632-4F91-96CD-833239B2BF92}" sibTransId="{121BDA2C-86AF-4009-B11A-AF978602DA01}"/>
    <dgm:cxn modelId="{24C8527E-252F-4C8E-B0B9-F6AF87CC550F}" srcId="{2F16201B-933E-4461-8BC8-87F21D9E7E4D}" destId="{B5B93514-293B-4163-93D7-60F01CD73AAC}" srcOrd="0" destOrd="0" parTransId="{48AD86C8-54F7-4C25-AA16-E58FA5CD0C0B}" sibTransId="{98009AC0-11AA-4217-B584-8A6BE3D3A223}"/>
    <dgm:cxn modelId="{D6EDA9C8-3653-4728-972A-DCFE651877E9}" type="presOf" srcId="{383144D2-1977-4E03-8630-DC460BE7F288}" destId="{7F4C41A4-E9B8-42D3-8E2C-42ACC304BFB2}" srcOrd="0" destOrd="0" presId="urn:microsoft.com/office/officeart/2005/8/layout/hierarchy3"/>
    <dgm:cxn modelId="{B6772FF4-0C4C-4078-BF9E-4D746A2F98FA}" type="presOf" srcId="{2F16201B-933E-4461-8BC8-87F21D9E7E4D}" destId="{B140CF7C-7375-4B61-811B-CC4133916574}" srcOrd="1" destOrd="0" presId="urn:microsoft.com/office/officeart/2005/8/layout/hierarchy3"/>
    <dgm:cxn modelId="{9AB4A3AF-23B8-4373-B1CC-2170A3AA7DB1}" type="presOf" srcId="{7EF3C340-2C6B-4D94-9448-80C0CEB7834B}" destId="{154B0646-13F6-4A67-AA8A-47D0CF61927A}" srcOrd="0" destOrd="0" presId="urn:microsoft.com/office/officeart/2005/8/layout/hierarchy3"/>
    <dgm:cxn modelId="{B52935F7-7362-4BB6-AF3B-3595B01583BB}" type="presOf" srcId="{AE8250C6-2632-4F91-96CD-833239B2BF92}" destId="{0DFD795E-052E-4AB5-8C21-4D993FF50002}" srcOrd="0" destOrd="0" presId="urn:microsoft.com/office/officeart/2005/8/layout/hierarchy3"/>
    <dgm:cxn modelId="{740B942A-B9DA-498E-97BF-E26BF3A85A08}" srcId="{2F16201B-933E-4461-8BC8-87F21D9E7E4D}" destId="{F33CC9CD-0C9D-4442-90E6-FEDD82388C93}" srcOrd="1" destOrd="0" parTransId="{F6BDEB2C-66AF-4479-B261-F66C552B91A6}" sibTransId="{5E44B3BF-6934-47D8-9CE4-1827E17EAC8F}"/>
    <dgm:cxn modelId="{CD144530-9D39-45A4-BA8A-44DDB3D4E7DD}" type="presOf" srcId="{5E0E9D3D-31E8-434D-8456-4782E8876D6C}" destId="{BBDEFCEE-1486-4C46-9D96-9EB56093C49F}" srcOrd="0" destOrd="0" presId="urn:microsoft.com/office/officeart/2005/8/layout/hierarchy3"/>
    <dgm:cxn modelId="{35FFA2F7-714D-4F37-A282-22AF73A922DC}" srcId="{1F6B2464-6055-41BA-995F-7081D0EAD73B}" destId="{6C3C1F96-6D3A-4A67-A939-67E2CF10DD11}" srcOrd="2" destOrd="0" parTransId="{0CF67CA4-6DDC-4950-ADB6-2829E5A954D2}" sibTransId="{E7F45E88-8A83-471F-90D5-48E907ECFA68}"/>
    <dgm:cxn modelId="{6B561971-81AC-43C1-8B15-5D6D1685AC00}" type="presOf" srcId="{A8F33A36-00A2-497B-A143-2211AEEFE4AD}" destId="{30B98B06-28F6-4525-8C4D-30CF06EB40D3}" srcOrd="1" destOrd="0" presId="urn:microsoft.com/office/officeart/2005/8/layout/hierarchy3"/>
    <dgm:cxn modelId="{B33D107B-5A25-412C-9594-DC42ED018137}" srcId="{2F16201B-933E-4461-8BC8-87F21D9E7E4D}" destId="{3B75BCFF-1A40-4DEB-8C22-6F0A5078E387}" srcOrd="2" destOrd="0" parTransId="{C5BD3101-2BD5-4577-8FFA-9A94C0CA7CA8}" sibTransId="{BC2868AF-B81A-41DD-9545-7C59AFD3F10F}"/>
    <dgm:cxn modelId="{F34A9F99-5E77-44EB-A15A-27F6EB9A8AAA}" type="presOf" srcId="{6C3C1F96-6D3A-4A67-A939-67E2CF10DD11}" destId="{FC7D8BD6-DCAE-4923-9D2A-927FA4D613A3}" srcOrd="0" destOrd="0" presId="urn:microsoft.com/office/officeart/2005/8/layout/hierarchy3"/>
    <dgm:cxn modelId="{B99AB1FF-B59A-4A96-879A-B72250E27F70}" srcId="{A8F33A36-00A2-497B-A143-2211AEEFE4AD}" destId="{212B52B5-2BCA-483A-96A7-55A25432BEA9}" srcOrd="1" destOrd="0" parTransId="{489D68AB-C690-4511-8DBA-D22F42F069A3}" sibTransId="{7DD01FB6-287E-4A3D-A4FB-B735F1F787D1}"/>
    <dgm:cxn modelId="{699EC3F5-467C-4EF5-9B23-733D89F36B7E}" type="presOf" srcId="{2F16201B-933E-4461-8BC8-87F21D9E7E4D}" destId="{BF7CD507-E0F1-4C24-8109-712D7C5AB9AC}" srcOrd="0" destOrd="0" presId="urn:microsoft.com/office/officeart/2005/8/layout/hierarchy3"/>
    <dgm:cxn modelId="{A7B67FC3-5DA2-404D-BD3F-1831C9F5E072}" srcId="{5E0E9D3D-31E8-434D-8456-4782E8876D6C}" destId="{A8F33A36-00A2-497B-A143-2211AEEFE4AD}" srcOrd="2" destOrd="0" parTransId="{1FC5A4E0-D2AF-4E91-8B1A-3E031C80A579}" sibTransId="{CD378044-B65B-4711-A51C-B57CDF6ACFBC}"/>
    <dgm:cxn modelId="{DF39D26F-9091-4D64-8DA6-1E32B6DB18E3}" type="presOf" srcId="{5A4DE850-63A1-4B10-A90D-6CD91D6BDDC4}" destId="{8A8C3431-501D-423E-9F69-920AD745161A}" srcOrd="0" destOrd="0" presId="urn:microsoft.com/office/officeart/2005/8/layout/hierarchy3"/>
    <dgm:cxn modelId="{9BCD41D5-54CE-4CE6-BAEC-51215870B1D8}" type="presOf" srcId="{A8F33A36-00A2-497B-A143-2211AEEFE4AD}" destId="{61FD8914-6389-4635-BA44-E39AC0A9387D}" srcOrd="0" destOrd="0" presId="urn:microsoft.com/office/officeart/2005/8/layout/hierarchy3"/>
    <dgm:cxn modelId="{C73900FE-3875-4E23-B81E-EF2CD51BED1F}" type="presOf" srcId="{489D68AB-C690-4511-8DBA-D22F42F069A3}" destId="{D64E767E-EA74-47CF-B878-B0F655200516}" srcOrd="0" destOrd="0" presId="urn:microsoft.com/office/officeart/2005/8/layout/hierarchy3"/>
    <dgm:cxn modelId="{5708DCCD-8AF3-4126-A2F1-D968BCC69E5F}" srcId="{1F6B2464-6055-41BA-995F-7081D0EAD73B}" destId="{7EF3C340-2C6B-4D94-9448-80C0CEB7834B}" srcOrd="1" destOrd="0" parTransId="{383144D2-1977-4E03-8630-DC460BE7F288}" sibTransId="{57B27C83-00A3-4EF7-8803-C03629C3D788}"/>
    <dgm:cxn modelId="{48C31377-751B-4FC7-8FBE-E2FDDBCBC903}" type="presOf" srcId="{1F6B2464-6055-41BA-995F-7081D0EAD73B}" destId="{85FCF6C0-E142-430F-A251-830F2FEC3A67}" srcOrd="0" destOrd="0" presId="urn:microsoft.com/office/officeart/2005/8/layout/hierarchy3"/>
    <dgm:cxn modelId="{21D428B1-944C-4F12-A7F3-1B310C6BD413}" type="presOf" srcId="{3B75BCFF-1A40-4DEB-8C22-6F0A5078E387}" destId="{3BECD76B-389E-4A81-B244-6C0418F33830}" srcOrd="0" destOrd="0" presId="urn:microsoft.com/office/officeart/2005/8/layout/hierarchy3"/>
    <dgm:cxn modelId="{FAFE04E6-00DA-4B95-B3A4-51F7984880A2}" type="presOf" srcId="{7906BCB2-65D6-4620-9354-2CAD6D34095E}" destId="{13B25F41-AD46-4FA1-8EF3-8B1EEF6B3F9B}" srcOrd="0" destOrd="0" presId="urn:microsoft.com/office/officeart/2005/8/layout/hierarchy3"/>
    <dgm:cxn modelId="{4710A585-9DAC-43C4-8224-3975BCDE8B5A}" srcId="{A8F33A36-00A2-497B-A143-2211AEEFE4AD}" destId="{5A4DE850-63A1-4B10-A90D-6CD91D6BDDC4}" srcOrd="2" destOrd="0" parTransId="{9BB5BE1D-B71E-47F6-93FB-C53A909E2FFC}" sibTransId="{A547BAFF-0A57-48A9-962E-3138736A50CB}"/>
    <dgm:cxn modelId="{34B7AED7-B3BD-443F-857A-ED7AF6D94626}" type="presParOf" srcId="{BBDEFCEE-1486-4C46-9D96-9EB56093C49F}" destId="{509ADAE6-7FD1-420E-85D0-A09276DC09F9}" srcOrd="0" destOrd="0" presId="urn:microsoft.com/office/officeart/2005/8/layout/hierarchy3"/>
    <dgm:cxn modelId="{547D4B60-81D9-4565-9874-BC9A2D4CA8A8}" type="presParOf" srcId="{509ADAE6-7FD1-420E-85D0-A09276DC09F9}" destId="{DD80868F-8EEB-4369-9148-4D0E7073D58D}" srcOrd="0" destOrd="0" presId="urn:microsoft.com/office/officeart/2005/8/layout/hierarchy3"/>
    <dgm:cxn modelId="{30ECE137-23E5-4990-BD73-7AB8B03F1827}" type="presParOf" srcId="{DD80868F-8EEB-4369-9148-4D0E7073D58D}" destId="{BF7CD507-E0F1-4C24-8109-712D7C5AB9AC}" srcOrd="0" destOrd="0" presId="urn:microsoft.com/office/officeart/2005/8/layout/hierarchy3"/>
    <dgm:cxn modelId="{D147A6F6-5F9B-4173-8915-65A95A72B964}" type="presParOf" srcId="{DD80868F-8EEB-4369-9148-4D0E7073D58D}" destId="{B140CF7C-7375-4B61-811B-CC4133916574}" srcOrd="1" destOrd="0" presId="urn:microsoft.com/office/officeart/2005/8/layout/hierarchy3"/>
    <dgm:cxn modelId="{7392A1EC-B7D6-4197-B8B9-BA6FB2BF0E03}" type="presParOf" srcId="{509ADAE6-7FD1-420E-85D0-A09276DC09F9}" destId="{72FF4BD6-FB01-4606-8A63-B510900F9E5B}" srcOrd="1" destOrd="0" presId="urn:microsoft.com/office/officeart/2005/8/layout/hierarchy3"/>
    <dgm:cxn modelId="{80B6F99E-19DE-4ECD-A85D-31E891C96C2F}" type="presParOf" srcId="{72FF4BD6-FB01-4606-8A63-B510900F9E5B}" destId="{BEE43D38-C371-4AF3-9B1C-20859E67A450}" srcOrd="0" destOrd="0" presId="urn:microsoft.com/office/officeart/2005/8/layout/hierarchy3"/>
    <dgm:cxn modelId="{B2627939-9C84-4E99-B0FD-6BF3BBD181AC}" type="presParOf" srcId="{72FF4BD6-FB01-4606-8A63-B510900F9E5B}" destId="{DBD0592F-2E5E-4B97-8328-85175B988E71}" srcOrd="1" destOrd="0" presId="urn:microsoft.com/office/officeart/2005/8/layout/hierarchy3"/>
    <dgm:cxn modelId="{95633B59-7B36-4B61-975D-A507C926189C}" type="presParOf" srcId="{72FF4BD6-FB01-4606-8A63-B510900F9E5B}" destId="{F093A886-9A24-4A6F-8842-1B9463DFC82F}" srcOrd="2" destOrd="0" presId="urn:microsoft.com/office/officeart/2005/8/layout/hierarchy3"/>
    <dgm:cxn modelId="{E2C97EE3-464B-4445-A1FB-A603044F6DA6}" type="presParOf" srcId="{72FF4BD6-FB01-4606-8A63-B510900F9E5B}" destId="{1E55B344-3D5D-4821-87C0-C35F5E4B1F82}" srcOrd="3" destOrd="0" presId="urn:microsoft.com/office/officeart/2005/8/layout/hierarchy3"/>
    <dgm:cxn modelId="{0B5A32BF-19DB-4843-9B6E-358F3C4C168E}" type="presParOf" srcId="{72FF4BD6-FB01-4606-8A63-B510900F9E5B}" destId="{6BDDDAF2-015E-4C28-9370-677AC8DCB0BB}" srcOrd="4" destOrd="0" presId="urn:microsoft.com/office/officeart/2005/8/layout/hierarchy3"/>
    <dgm:cxn modelId="{2564F687-9AB5-489C-A775-0372AECED9D4}" type="presParOf" srcId="{72FF4BD6-FB01-4606-8A63-B510900F9E5B}" destId="{3BECD76B-389E-4A81-B244-6C0418F33830}" srcOrd="5" destOrd="0" presId="urn:microsoft.com/office/officeart/2005/8/layout/hierarchy3"/>
    <dgm:cxn modelId="{F70CD91D-91B6-4D1C-9F9B-1EB4234947A1}" type="presParOf" srcId="{BBDEFCEE-1486-4C46-9D96-9EB56093C49F}" destId="{3BC5D1A3-A10E-4FB3-B76A-573B75489E46}" srcOrd="1" destOrd="0" presId="urn:microsoft.com/office/officeart/2005/8/layout/hierarchy3"/>
    <dgm:cxn modelId="{82AE90F3-F2E8-4BE8-83D6-BC0EE8F6ADB4}" type="presParOf" srcId="{3BC5D1A3-A10E-4FB3-B76A-573B75489E46}" destId="{5318CE2E-6EC7-477E-94F1-7D420756D5E8}" srcOrd="0" destOrd="0" presId="urn:microsoft.com/office/officeart/2005/8/layout/hierarchy3"/>
    <dgm:cxn modelId="{FF19A123-2A57-4B94-9654-17C17F2F78A0}" type="presParOf" srcId="{5318CE2E-6EC7-477E-94F1-7D420756D5E8}" destId="{85FCF6C0-E142-430F-A251-830F2FEC3A67}" srcOrd="0" destOrd="0" presId="urn:microsoft.com/office/officeart/2005/8/layout/hierarchy3"/>
    <dgm:cxn modelId="{26311D82-E605-42F7-8C46-1FBEDC553EBE}" type="presParOf" srcId="{5318CE2E-6EC7-477E-94F1-7D420756D5E8}" destId="{D97BEAD7-400B-42E9-8EE0-2F7B8F31B459}" srcOrd="1" destOrd="0" presId="urn:microsoft.com/office/officeart/2005/8/layout/hierarchy3"/>
    <dgm:cxn modelId="{E206512A-1766-4E94-92E5-C31CAE5BE600}" type="presParOf" srcId="{3BC5D1A3-A10E-4FB3-B76A-573B75489E46}" destId="{91E68602-5ED4-4365-AE9F-C58A152744D9}" srcOrd="1" destOrd="0" presId="urn:microsoft.com/office/officeart/2005/8/layout/hierarchy3"/>
    <dgm:cxn modelId="{D3816400-729C-4B12-AB56-836FD0FB6038}" type="presParOf" srcId="{91E68602-5ED4-4365-AE9F-C58A152744D9}" destId="{E973DCF4-0E6E-41E7-88CA-76B1BC2C3DFC}" srcOrd="0" destOrd="0" presId="urn:microsoft.com/office/officeart/2005/8/layout/hierarchy3"/>
    <dgm:cxn modelId="{0712FF44-A606-4576-B862-42D6523CA781}" type="presParOf" srcId="{91E68602-5ED4-4365-AE9F-C58A152744D9}" destId="{E4DF2E74-5265-46A7-BD70-17092C4A0D23}" srcOrd="1" destOrd="0" presId="urn:microsoft.com/office/officeart/2005/8/layout/hierarchy3"/>
    <dgm:cxn modelId="{048F4B2E-0188-456C-BD69-12ED9ACC131C}" type="presParOf" srcId="{91E68602-5ED4-4365-AE9F-C58A152744D9}" destId="{7F4C41A4-E9B8-42D3-8E2C-42ACC304BFB2}" srcOrd="2" destOrd="0" presId="urn:microsoft.com/office/officeart/2005/8/layout/hierarchy3"/>
    <dgm:cxn modelId="{F18309F2-85B6-4C86-B52A-24DF92441A06}" type="presParOf" srcId="{91E68602-5ED4-4365-AE9F-C58A152744D9}" destId="{154B0646-13F6-4A67-AA8A-47D0CF61927A}" srcOrd="3" destOrd="0" presId="urn:microsoft.com/office/officeart/2005/8/layout/hierarchy3"/>
    <dgm:cxn modelId="{6313385C-D59C-444E-8D29-AD776492169B}" type="presParOf" srcId="{91E68602-5ED4-4365-AE9F-C58A152744D9}" destId="{364501B8-53D0-444F-AC7C-E925FEAB77A5}" srcOrd="4" destOrd="0" presId="urn:microsoft.com/office/officeart/2005/8/layout/hierarchy3"/>
    <dgm:cxn modelId="{23154D88-0395-41D2-B5C7-AECC811A9264}" type="presParOf" srcId="{91E68602-5ED4-4365-AE9F-C58A152744D9}" destId="{FC7D8BD6-DCAE-4923-9D2A-927FA4D613A3}" srcOrd="5" destOrd="0" presId="urn:microsoft.com/office/officeart/2005/8/layout/hierarchy3"/>
    <dgm:cxn modelId="{36C78271-362E-4F6A-841E-C7457B499B6A}" type="presParOf" srcId="{BBDEFCEE-1486-4C46-9D96-9EB56093C49F}" destId="{3F27FA12-4A92-4032-B647-774EEBF64FF1}" srcOrd="2" destOrd="0" presId="urn:microsoft.com/office/officeart/2005/8/layout/hierarchy3"/>
    <dgm:cxn modelId="{670AF18C-BC54-492C-B9FE-79B9B374118B}" type="presParOf" srcId="{3F27FA12-4A92-4032-B647-774EEBF64FF1}" destId="{87E1E4F1-FF4B-4B7E-9FAD-0C9DA76E9F9D}" srcOrd="0" destOrd="0" presId="urn:microsoft.com/office/officeart/2005/8/layout/hierarchy3"/>
    <dgm:cxn modelId="{694664D6-796C-435C-997D-83F9FF9BC8BF}" type="presParOf" srcId="{87E1E4F1-FF4B-4B7E-9FAD-0C9DA76E9F9D}" destId="{61FD8914-6389-4635-BA44-E39AC0A9387D}" srcOrd="0" destOrd="0" presId="urn:microsoft.com/office/officeart/2005/8/layout/hierarchy3"/>
    <dgm:cxn modelId="{C94CE4A2-6A12-428D-8E81-A8970CA51F35}" type="presParOf" srcId="{87E1E4F1-FF4B-4B7E-9FAD-0C9DA76E9F9D}" destId="{30B98B06-28F6-4525-8C4D-30CF06EB40D3}" srcOrd="1" destOrd="0" presId="urn:microsoft.com/office/officeart/2005/8/layout/hierarchy3"/>
    <dgm:cxn modelId="{D627562A-2DD1-4FF8-A949-C1E11FB33303}" type="presParOf" srcId="{3F27FA12-4A92-4032-B647-774EEBF64FF1}" destId="{460D0187-8009-4BE2-B191-DD1D03C73BFF}" srcOrd="1" destOrd="0" presId="urn:microsoft.com/office/officeart/2005/8/layout/hierarchy3"/>
    <dgm:cxn modelId="{69DDD601-ECA4-4A1B-A7D0-31898EDA6B50}" type="presParOf" srcId="{460D0187-8009-4BE2-B191-DD1D03C73BFF}" destId="{0DFD795E-052E-4AB5-8C21-4D993FF50002}" srcOrd="0" destOrd="0" presId="urn:microsoft.com/office/officeart/2005/8/layout/hierarchy3"/>
    <dgm:cxn modelId="{7808638C-49E4-484B-988C-8A0BD9E64842}" type="presParOf" srcId="{460D0187-8009-4BE2-B191-DD1D03C73BFF}" destId="{13B25F41-AD46-4FA1-8EF3-8B1EEF6B3F9B}" srcOrd="1" destOrd="0" presId="urn:microsoft.com/office/officeart/2005/8/layout/hierarchy3"/>
    <dgm:cxn modelId="{4039FBCD-3A31-471E-94EC-248DD2B3FA9E}" type="presParOf" srcId="{460D0187-8009-4BE2-B191-DD1D03C73BFF}" destId="{D64E767E-EA74-47CF-B878-B0F655200516}" srcOrd="2" destOrd="0" presId="urn:microsoft.com/office/officeart/2005/8/layout/hierarchy3"/>
    <dgm:cxn modelId="{8B007636-AB24-48B9-A989-08CB68FC8AED}" type="presParOf" srcId="{460D0187-8009-4BE2-B191-DD1D03C73BFF}" destId="{DDE86BB5-3B5E-48D4-8518-9BEFBD9698BD}" srcOrd="3" destOrd="0" presId="urn:microsoft.com/office/officeart/2005/8/layout/hierarchy3"/>
    <dgm:cxn modelId="{0CF9D832-6500-4A89-8DD5-70D88472E686}" type="presParOf" srcId="{460D0187-8009-4BE2-B191-DD1D03C73BFF}" destId="{CC0E329D-4715-4A16-9EC2-D8B5B3601286}" srcOrd="4" destOrd="0" presId="urn:microsoft.com/office/officeart/2005/8/layout/hierarchy3"/>
    <dgm:cxn modelId="{FE835A39-4B35-471B-B769-E6220BF06412}" type="presParOf" srcId="{460D0187-8009-4BE2-B191-DD1D03C73BFF}" destId="{8A8C3431-501D-423E-9F69-920AD745161A}" srcOrd="5"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5ADF04-84BB-41CD-AA47-9B68B4719B3D}">
      <dsp:nvSpPr>
        <dsp:cNvPr id="0" name=""/>
        <dsp:cNvSpPr/>
      </dsp:nvSpPr>
      <dsp:spPr>
        <a:xfrm rot="16200000">
          <a:off x="-432861" y="437258"/>
          <a:ext cx="5104003" cy="4229485"/>
        </a:xfrm>
        <a:prstGeom prst="flowChartManualOperati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0" tIns="0" rIns="228600" bIns="0" numCol="1" spcCol="1270" anchor="t" anchorCtr="0">
          <a:noAutofit/>
        </a:bodyPr>
        <a:lstStyle/>
        <a:p>
          <a:pPr lvl="0" algn="l" defTabSz="1600200">
            <a:lnSpc>
              <a:spcPct val="90000"/>
            </a:lnSpc>
            <a:spcBef>
              <a:spcPct val="0"/>
            </a:spcBef>
            <a:spcAft>
              <a:spcPct val="35000"/>
            </a:spcAft>
          </a:pPr>
          <a:r>
            <a:rPr lang="zh-TW" altLang="en-US" sz="3600" b="1" kern="1200">
              <a:latin typeface="微軟正黑體" panose="020B0604030504040204" pitchFamily="34" charset="-120"/>
              <a:ea typeface="微軟正黑體" panose="020B0604030504040204" pitchFamily="34" charset="-120"/>
            </a:rPr>
            <a:t>主要內涵</a:t>
          </a:r>
          <a:endParaRPr lang="zh-TW" altLang="en-US" sz="3600" b="1" kern="1200" dirty="0">
            <a:latin typeface="微軟正黑體" panose="020B0604030504040204" pitchFamily="34" charset="-120"/>
            <a:ea typeface="微軟正黑體" panose="020B0604030504040204" pitchFamily="34" charset="-120"/>
          </a:endParaRPr>
        </a:p>
        <a:p>
          <a:pPr marL="285750" lvl="1" indent="-285750" algn="l" defTabSz="1244600">
            <a:lnSpc>
              <a:spcPct val="90000"/>
            </a:lnSpc>
            <a:spcBef>
              <a:spcPct val="0"/>
            </a:spcBef>
            <a:spcAft>
              <a:spcPct val="15000"/>
            </a:spcAft>
            <a:buChar char="••"/>
          </a:pPr>
          <a:r>
            <a:rPr lang="zh-TW" altLang="en-US" sz="2800" b="1" kern="1200" dirty="0">
              <a:latin typeface="微軟正黑體" panose="020B0604030504040204" pitchFamily="34" charset="-120"/>
              <a:ea typeface="微軟正黑體" panose="020B0604030504040204" pitchFamily="34" charset="-120"/>
            </a:rPr>
            <a:t>監控學力品質</a:t>
          </a:r>
        </a:p>
        <a:p>
          <a:pPr marL="285750" lvl="1" indent="-285750" algn="l" defTabSz="1244600">
            <a:lnSpc>
              <a:spcPct val="90000"/>
            </a:lnSpc>
            <a:spcBef>
              <a:spcPct val="0"/>
            </a:spcBef>
            <a:spcAft>
              <a:spcPct val="15000"/>
            </a:spcAft>
            <a:buChar char="••"/>
          </a:pPr>
          <a:r>
            <a:rPr lang="zh-TW" altLang="en-US" sz="2800" b="1" kern="1200" dirty="0">
              <a:latin typeface="微軟正黑體" panose="020B0604030504040204" pitchFamily="34" charset="-120"/>
              <a:ea typeface="微軟正黑體" panose="020B0604030504040204" pitchFamily="34" charset="-120"/>
            </a:rPr>
            <a:t>補救教學參考</a:t>
          </a:r>
        </a:p>
        <a:p>
          <a:pPr marL="285750" lvl="1" indent="-285750" algn="l" defTabSz="1244600">
            <a:lnSpc>
              <a:spcPct val="90000"/>
            </a:lnSpc>
            <a:spcBef>
              <a:spcPct val="0"/>
            </a:spcBef>
            <a:spcAft>
              <a:spcPct val="15000"/>
            </a:spcAft>
            <a:buChar char="••"/>
          </a:pPr>
          <a:r>
            <a:rPr lang="zh-TW" altLang="en-US" sz="2800" b="1" kern="1200" dirty="0">
              <a:latin typeface="微軟正黑體" panose="020B0604030504040204" pitchFamily="34" charset="-120"/>
              <a:ea typeface="微軟正黑體" panose="020B0604030504040204" pitchFamily="34" charset="-120"/>
            </a:rPr>
            <a:t>標準參照</a:t>
          </a:r>
          <a:r>
            <a:rPr lang="en-US" altLang="zh-TW" sz="2800" b="1" kern="1200" dirty="0">
              <a:latin typeface="微軟正黑體" panose="020B0604030504040204" pitchFamily="34" charset="-120"/>
              <a:ea typeface="微軟正黑體" panose="020B0604030504040204" pitchFamily="34" charset="-120"/>
            </a:rPr>
            <a:t>(</a:t>
          </a:r>
          <a:r>
            <a:rPr lang="zh-TW" altLang="en-US" sz="2800" b="1" kern="1200" dirty="0">
              <a:latin typeface="微軟正黑體" panose="020B0604030504040204" pitchFamily="34" charset="-120"/>
              <a:ea typeface="微軟正黑體" panose="020B0604030504040204" pitchFamily="34" charset="-120"/>
            </a:rPr>
            <a:t>精熟、基礎、待加強</a:t>
          </a:r>
          <a:r>
            <a:rPr lang="en-US" altLang="zh-TW" sz="2800" b="1" kern="1200" dirty="0">
              <a:latin typeface="微軟正黑體" panose="020B0604030504040204" pitchFamily="34" charset="-120"/>
              <a:ea typeface="微軟正黑體" panose="020B0604030504040204" pitchFamily="34" charset="-120"/>
            </a:rPr>
            <a:t>)</a:t>
          </a:r>
          <a:endParaRPr lang="zh-TW" altLang="en-US" sz="2800" b="1" kern="1200" dirty="0">
            <a:latin typeface="微軟正黑體" panose="020B0604030504040204" pitchFamily="34" charset="-120"/>
            <a:ea typeface="微軟正黑體" panose="020B0604030504040204" pitchFamily="34" charset="-120"/>
          </a:endParaRPr>
        </a:p>
      </dsp:txBody>
      <dsp:txXfrm rot="5400000">
        <a:off x="4398" y="1020800"/>
        <a:ext cx="4229485" cy="3062401"/>
      </dsp:txXfrm>
    </dsp:sp>
    <dsp:sp modelId="{4099B8B0-A3DB-425B-8B50-999E1BC0EABA}">
      <dsp:nvSpPr>
        <dsp:cNvPr id="0" name=""/>
        <dsp:cNvSpPr/>
      </dsp:nvSpPr>
      <dsp:spPr>
        <a:xfrm rot="16200000">
          <a:off x="4104128" y="437258"/>
          <a:ext cx="5104003" cy="4229485"/>
        </a:xfrm>
        <a:prstGeom prst="flowChartManualOperati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0" tIns="0" rIns="228600" bIns="0" numCol="1" spcCol="1270" anchor="t" anchorCtr="0">
          <a:noAutofit/>
        </a:bodyPr>
        <a:lstStyle/>
        <a:p>
          <a:pPr lvl="0" algn="l" defTabSz="1600200">
            <a:lnSpc>
              <a:spcPct val="90000"/>
            </a:lnSpc>
            <a:spcBef>
              <a:spcPct val="0"/>
            </a:spcBef>
            <a:spcAft>
              <a:spcPct val="35000"/>
            </a:spcAft>
          </a:pPr>
          <a:r>
            <a:rPr lang="zh-TW" altLang="en-US" sz="3600" b="1" kern="1200">
              <a:latin typeface="微軟正黑體" panose="020B0604030504040204" pitchFamily="34" charset="-120"/>
              <a:ea typeface="微軟正黑體" panose="020B0604030504040204" pitchFamily="34" charset="-120"/>
            </a:rPr>
            <a:t>入學運用</a:t>
          </a:r>
          <a:endParaRPr lang="zh-TW" altLang="en-US" sz="3600" b="1" kern="1200" dirty="0">
            <a:latin typeface="微軟正黑體" panose="020B0604030504040204" pitchFamily="34" charset="-120"/>
            <a:ea typeface="微軟正黑體" panose="020B0604030504040204" pitchFamily="34" charset="-120"/>
          </a:endParaRPr>
        </a:p>
        <a:p>
          <a:pPr marL="285750" lvl="1" indent="-285750" algn="l" defTabSz="1244600">
            <a:lnSpc>
              <a:spcPct val="90000"/>
            </a:lnSpc>
            <a:spcBef>
              <a:spcPct val="0"/>
            </a:spcBef>
            <a:spcAft>
              <a:spcPct val="15000"/>
            </a:spcAft>
            <a:buChar char="••"/>
          </a:pPr>
          <a:r>
            <a:rPr lang="zh-TW" altLang="en-US" sz="2800" b="1" kern="1200" dirty="0">
              <a:latin typeface="微軟正黑體" panose="020B0604030504040204" pitchFamily="34" charset="-120"/>
              <a:ea typeface="微軟正黑體" panose="020B0604030504040204" pitchFamily="34" charset="-120"/>
            </a:rPr>
            <a:t>非入學依據，未參加會考仍可免試入學</a:t>
          </a:r>
        </a:p>
        <a:p>
          <a:pPr marL="285750" lvl="1" indent="-285750" algn="l" defTabSz="1244600">
            <a:lnSpc>
              <a:spcPct val="90000"/>
            </a:lnSpc>
            <a:spcBef>
              <a:spcPct val="0"/>
            </a:spcBef>
            <a:spcAft>
              <a:spcPct val="15000"/>
            </a:spcAft>
            <a:buChar char="••"/>
          </a:pPr>
          <a:r>
            <a:rPr lang="zh-TW" altLang="en-US" sz="2800" b="1" kern="1200" dirty="0">
              <a:latin typeface="微軟正黑體" panose="020B0604030504040204" pitchFamily="34" charset="-120"/>
              <a:ea typeface="微軟正黑體" panose="020B0604030504040204" pitchFamily="34" charset="-120"/>
            </a:rPr>
            <a:t>可列比序項目之一</a:t>
          </a:r>
          <a:r>
            <a:rPr lang="en-US" altLang="zh-TW" sz="2800" b="1" kern="1200" dirty="0">
              <a:latin typeface="微軟正黑體" panose="020B0604030504040204" pitchFamily="34" charset="-120"/>
              <a:ea typeface="微軟正黑體" panose="020B0604030504040204" pitchFamily="34" charset="-120"/>
            </a:rPr>
            <a:t>(</a:t>
          </a:r>
          <a:r>
            <a:rPr lang="zh-TW" altLang="en-US" sz="2800" b="1" kern="1200" dirty="0">
              <a:latin typeface="微軟正黑體" panose="020B0604030504040204" pitchFamily="34" charset="-120"/>
              <a:ea typeface="微軟正黑體" panose="020B0604030504040204" pitchFamily="34" charset="-120"/>
            </a:rPr>
            <a:t>非必要</a:t>
          </a:r>
          <a:r>
            <a:rPr lang="en-US" altLang="zh-TW" sz="2800" b="1" kern="1200" dirty="0">
              <a:latin typeface="微軟正黑體" panose="020B0604030504040204" pitchFamily="34" charset="-120"/>
              <a:ea typeface="微軟正黑體" panose="020B0604030504040204" pitchFamily="34" charset="-120"/>
            </a:rPr>
            <a:t>)</a:t>
          </a:r>
          <a:r>
            <a:rPr lang="zh-TW" altLang="en-US" sz="2800" b="1" kern="1200" dirty="0">
              <a:latin typeface="微軟正黑體" panose="020B0604030504040204" pitchFamily="34" charset="-120"/>
              <a:ea typeface="微軟正黑體" panose="020B0604030504040204" pitchFamily="34" charset="-120"/>
            </a:rPr>
            <a:t>，不可超過</a:t>
          </a:r>
          <a:r>
            <a:rPr lang="en-US" altLang="zh-TW" sz="2800" b="1" kern="1200" dirty="0">
              <a:latin typeface="微軟正黑體" panose="020B0604030504040204" pitchFamily="34" charset="-120"/>
              <a:ea typeface="微軟正黑體" panose="020B0604030504040204" pitchFamily="34" charset="-120"/>
            </a:rPr>
            <a:t>1/3</a:t>
          </a:r>
          <a:endParaRPr lang="zh-TW" altLang="en-US" sz="2800" b="1" kern="1200" dirty="0">
            <a:latin typeface="微軟正黑體" panose="020B0604030504040204" pitchFamily="34" charset="-120"/>
            <a:ea typeface="微軟正黑體" panose="020B0604030504040204" pitchFamily="34" charset="-120"/>
          </a:endParaRPr>
        </a:p>
      </dsp:txBody>
      <dsp:txXfrm rot="5400000">
        <a:off x="4541387" y="1020800"/>
        <a:ext cx="4229485" cy="306240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84DF61-D63E-44B5-87B4-D7AADB7A44F2}">
      <dsp:nvSpPr>
        <dsp:cNvPr id="0" name=""/>
        <dsp:cNvSpPr/>
      </dsp:nvSpPr>
      <dsp:spPr>
        <a:xfrm>
          <a:off x="0" y="21079"/>
          <a:ext cx="3018206" cy="116858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zh-TW" sz="2000" b="1" kern="1200" dirty="0">
              <a:solidFill>
                <a:srgbClr val="FF0000"/>
              </a:solidFill>
            </a:rPr>
            <a:t>教務主任</a:t>
          </a:r>
          <a:r>
            <a:rPr lang="zh-TW" sz="2000" b="1" kern="1200" dirty="0">
              <a:solidFill>
                <a:schemeClr val="bg2">
                  <a:lumMod val="10000"/>
                </a:schemeClr>
              </a:solidFill>
            </a:rPr>
            <a:t>擔任副召集人，</a:t>
          </a:r>
          <a:r>
            <a:rPr lang="zh-TW" altLang="en-US" sz="2000" b="1" kern="1200" dirty="0">
              <a:solidFill>
                <a:schemeClr val="bg2">
                  <a:lumMod val="10000"/>
                </a:schemeClr>
              </a:solidFill>
            </a:rPr>
            <a:t>推動入學制度宣導與協助督導生涯教育</a:t>
          </a:r>
          <a:r>
            <a:rPr lang="zh-TW" sz="2000" b="1" kern="1200" dirty="0">
              <a:solidFill>
                <a:schemeClr val="bg2">
                  <a:lumMod val="10000"/>
                </a:schemeClr>
              </a:solidFill>
            </a:rPr>
            <a:t>課程規劃</a:t>
          </a:r>
          <a:endParaRPr lang="zh-TW" altLang="en-US" sz="2000" b="1" kern="1200" dirty="0">
            <a:solidFill>
              <a:srgbClr val="FF0000"/>
            </a:solidFill>
            <a:latin typeface="微軟正黑體" panose="020B0604030504040204" pitchFamily="34" charset="-120"/>
            <a:ea typeface="微軟正黑體" panose="020B0604030504040204" pitchFamily="34" charset="-120"/>
          </a:endParaRPr>
        </a:p>
      </dsp:txBody>
      <dsp:txXfrm>
        <a:off x="57045" y="78124"/>
        <a:ext cx="2904116" cy="105449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4E6963-BEB2-40D0-ACB9-4B48EF9B33D1}">
      <dsp:nvSpPr>
        <dsp:cNvPr id="0" name=""/>
        <dsp:cNvSpPr/>
      </dsp:nvSpPr>
      <dsp:spPr>
        <a:xfrm>
          <a:off x="0" y="0"/>
          <a:ext cx="8784976" cy="1634814"/>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ts val="4000"/>
            </a:lnSpc>
            <a:spcBef>
              <a:spcPct val="0"/>
            </a:spcBef>
            <a:spcAft>
              <a:spcPts val="0"/>
            </a:spcAft>
          </a:pPr>
          <a:r>
            <a:rPr lang="zh-TW" altLang="en-US" sz="3200" b="0"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提供學科成績或模擬測驗資訊</a:t>
          </a:r>
        </a:p>
      </dsp:txBody>
      <dsp:txXfrm>
        <a:off x="1920476" y="0"/>
        <a:ext cx="6864499" cy="1634814"/>
      </dsp:txXfrm>
    </dsp:sp>
    <dsp:sp modelId="{CC95DB48-6FE9-4025-83E8-A0C919A93B91}">
      <dsp:nvSpPr>
        <dsp:cNvPr id="0" name=""/>
        <dsp:cNvSpPr/>
      </dsp:nvSpPr>
      <dsp:spPr>
        <a:xfrm>
          <a:off x="163481" y="163481"/>
          <a:ext cx="1756995" cy="1307851"/>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B8F4E3-2D05-4DB1-A505-36A80BCAC101}">
      <dsp:nvSpPr>
        <dsp:cNvPr id="0" name=""/>
        <dsp:cNvSpPr/>
      </dsp:nvSpPr>
      <dsp:spPr>
        <a:xfrm>
          <a:off x="0" y="1798295"/>
          <a:ext cx="8784976" cy="1634814"/>
        </a:xfrm>
        <a:prstGeom prst="roundRect">
          <a:avLst>
            <a:gd name="adj" fmla="val 100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ts val="4000"/>
            </a:lnSpc>
            <a:spcBef>
              <a:spcPct val="0"/>
            </a:spcBef>
            <a:spcAft>
              <a:spcPts val="0"/>
            </a:spcAft>
          </a:pPr>
          <a:r>
            <a:rPr lang="zh-TW" altLang="en-US" sz="3200" b="0"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提供多元學習表現資訊，供學生及家長檢視</a:t>
          </a:r>
        </a:p>
      </dsp:txBody>
      <dsp:txXfrm>
        <a:off x="1920476" y="1798295"/>
        <a:ext cx="6864499" cy="1634814"/>
      </dsp:txXfrm>
    </dsp:sp>
    <dsp:sp modelId="{E84CD187-1CC6-4600-87D4-1B1C5E2C4DA7}">
      <dsp:nvSpPr>
        <dsp:cNvPr id="0" name=""/>
        <dsp:cNvSpPr/>
      </dsp:nvSpPr>
      <dsp:spPr>
        <a:xfrm>
          <a:off x="163481" y="1961776"/>
          <a:ext cx="1756995" cy="1307851"/>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E8E56E-45AF-403A-B08F-8970A4181D2A}">
      <dsp:nvSpPr>
        <dsp:cNvPr id="0" name=""/>
        <dsp:cNvSpPr/>
      </dsp:nvSpPr>
      <dsp:spPr>
        <a:xfrm>
          <a:off x="0" y="3596590"/>
          <a:ext cx="8784976" cy="1634814"/>
        </a:xfrm>
        <a:prstGeom prst="roundRect">
          <a:avLst>
            <a:gd name="adj" fmla="val 1000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ts val="4000"/>
            </a:lnSpc>
            <a:spcBef>
              <a:spcPct val="0"/>
            </a:spcBef>
            <a:spcAft>
              <a:spcPts val="0"/>
            </a:spcAft>
          </a:pPr>
          <a:r>
            <a:rPr lang="zh-TW" altLang="en-US" sz="3200" b="0" kern="1200" dirty="0">
              <a:latin typeface="Adobe 繁黑體 Std B" pitchFamily="34" charset="-120"/>
              <a:ea typeface="Adobe 繁黑體 Std B" pitchFamily="34" charset="-120"/>
            </a:rPr>
            <a:t>由專兼輔導教師、導師及孩子信任之老師，與家長、孩子進行志願選填試探相關輔導措施</a:t>
          </a:r>
        </a:p>
      </dsp:txBody>
      <dsp:txXfrm>
        <a:off x="1920476" y="3596590"/>
        <a:ext cx="6864499" cy="1634814"/>
      </dsp:txXfrm>
    </dsp:sp>
    <dsp:sp modelId="{EA471FBE-641F-4C6E-B01C-C0086C3083BA}">
      <dsp:nvSpPr>
        <dsp:cNvPr id="0" name=""/>
        <dsp:cNvSpPr/>
      </dsp:nvSpPr>
      <dsp:spPr>
        <a:xfrm>
          <a:off x="163481" y="3760072"/>
          <a:ext cx="1756995" cy="1307851"/>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281329-A4AE-4C8F-832C-BF34028495B7}">
      <dsp:nvSpPr>
        <dsp:cNvPr id="0" name=""/>
        <dsp:cNvSpPr/>
      </dsp:nvSpPr>
      <dsp:spPr>
        <a:xfrm>
          <a:off x="60356" y="0"/>
          <a:ext cx="7461217" cy="1800200"/>
        </a:xfrm>
        <a:prstGeom prst="rightArrow">
          <a:avLst/>
        </a:prstGeom>
        <a:gradFill rotWithShape="0">
          <a:gsLst>
            <a:gs pos="0">
              <a:schemeClr val="tx2">
                <a:lumMod val="75000"/>
              </a:schemeClr>
            </a:gs>
            <a:gs pos="50000">
              <a:schemeClr val="accent1">
                <a:tint val="44500"/>
                <a:satMod val="160000"/>
              </a:schemeClr>
            </a:gs>
            <a:gs pos="100000">
              <a:schemeClr val="tx2">
                <a:lumMod val="75000"/>
              </a:schemeClr>
            </a:gs>
          </a:gsLst>
          <a:lin ang="5400000" scaled="0"/>
        </a:gradFill>
        <a:ln w="12700">
          <a:noFill/>
        </a:ln>
        <a:effectLst/>
      </dsp:spPr>
      <dsp:style>
        <a:lnRef idx="0">
          <a:scrgbClr r="0" g="0" b="0"/>
        </a:lnRef>
        <a:fillRef idx="1">
          <a:scrgbClr r="0" g="0" b="0"/>
        </a:fillRef>
        <a:effectRef idx="0">
          <a:scrgbClr r="0" g="0" b="0"/>
        </a:effectRef>
        <a:fontRef idx="minor"/>
      </dsp:style>
    </dsp:sp>
    <dsp:sp modelId="{9D93E39F-8CC9-4A1E-9671-C0176B6C9E64}">
      <dsp:nvSpPr>
        <dsp:cNvPr id="0" name=""/>
        <dsp:cNvSpPr/>
      </dsp:nvSpPr>
      <dsp:spPr>
        <a:xfrm>
          <a:off x="0" y="540059"/>
          <a:ext cx="2256472" cy="720080"/>
        </a:xfrm>
        <a:prstGeom prst="roundRect">
          <a:avLst/>
        </a:prstGeom>
        <a:solidFill>
          <a:schemeClr val="accent2">
            <a:hueOff val="0"/>
            <a:satOff val="0"/>
            <a:lumOff val="0"/>
            <a:alphaOff val="0"/>
          </a:schemeClr>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ts val="4200"/>
            </a:lnSpc>
            <a:spcBef>
              <a:spcPct val="0"/>
            </a:spcBef>
            <a:spcAft>
              <a:spcPts val="0"/>
            </a:spcAft>
          </a:pPr>
          <a:r>
            <a:rPr lang="zh-TW" altLang="en-US" sz="3600" b="0" kern="1200" dirty="0">
              <a:solidFill>
                <a:srgbClr val="FFFF00"/>
              </a:solidFill>
              <a:effectLst/>
              <a:latin typeface="標楷體" pitchFamily="65" charset="-120"/>
              <a:ea typeface="標楷體" pitchFamily="65" charset="-120"/>
            </a:rPr>
            <a:t>宣導培訓</a:t>
          </a:r>
        </a:p>
      </dsp:txBody>
      <dsp:txXfrm>
        <a:off x="35151" y="575210"/>
        <a:ext cx="2186170" cy="649778"/>
      </dsp:txXfrm>
    </dsp:sp>
    <dsp:sp modelId="{F97E00A9-C840-4AB2-A506-BD14EC6DCCD8}">
      <dsp:nvSpPr>
        <dsp:cNvPr id="0" name=""/>
        <dsp:cNvSpPr/>
      </dsp:nvSpPr>
      <dsp:spPr>
        <a:xfrm>
          <a:off x="2632550" y="540059"/>
          <a:ext cx="2256472" cy="720080"/>
        </a:xfrm>
        <a:prstGeom prst="roundRect">
          <a:avLst/>
        </a:prstGeom>
        <a:solidFill>
          <a:schemeClr val="accent2">
            <a:hueOff val="2340759"/>
            <a:satOff val="-2919"/>
            <a:lumOff val="686"/>
            <a:alphaOff val="0"/>
          </a:schemeClr>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ts val="4200"/>
            </a:lnSpc>
            <a:spcBef>
              <a:spcPct val="0"/>
            </a:spcBef>
            <a:spcAft>
              <a:spcPts val="0"/>
            </a:spcAft>
          </a:pPr>
          <a:r>
            <a:rPr lang="zh-TW" altLang="en-US" sz="3600" b="0" kern="1200" dirty="0">
              <a:solidFill>
                <a:schemeClr val="accent3">
                  <a:lumMod val="20000"/>
                  <a:lumOff val="80000"/>
                </a:schemeClr>
              </a:solidFill>
              <a:effectLst/>
              <a:latin typeface="標楷體" pitchFamily="65" charset="-120"/>
              <a:ea typeface="標楷體" pitchFamily="65" charset="-120"/>
            </a:rPr>
            <a:t>探索體驗</a:t>
          </a:r>
        </a:p>
      </dsp:txBody>
      <dsp:txXfrm>
        <a:off x="2667701" y="575210"/>
        <a:ext cx="2186170" cy="649778"/>
      </dsp:txXfrm>
    </dsp:sp>
    <dsp:sp modelId="{D6F3213F-45E8-425A-903B-FFC4010A3E0D}">
      <dsp:nvSpPr>
        <dsp:cNvPr id="0" name=""/>
        <dsp:cNvSpPr/>
      </dsp:nvSpPr>
      <dsp:spPr>
        <a:xfrm>
          <a:off x="5265101" y="540059"/>
          <a:ext cx="2256472" cy="720080"/>
        </a:xfrm>
        <a:prstGeom prst="roundRect">
          <a:avLst/>
        </a:prstGeom>
        <a:solidFill>
          <a:schemeClr val="accent2">
            <a:hueOff val="4681519"/>
            <a:satOff val="-5839"/>
            <a:lumOff val="1373"/>
            <a:alphaOff val="0"/>
          </a:schemeClr>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ts val="4200"/>
            </a:lnSpc>
            <a:spcBef>
              <a:spcPct val="0"/>
            </a:spcBef>
            <a:spcAft>
              <a:spcPts val="0"/>
            </a:spcAft>
          </a:pPr>
          <a:r>
            <a:rPr lang="zh-TW" altLang="en-US" sz="3600" b="0" kern="1200" dirty="0">
              <a:solidFill>
                <a:srgbClr val="C00000"/>
              </a:solidFill>
              <a:effectLst/>
              <a:latin typeface="標楷體" pitchFamily="65" charset="-120"/>
              <a:ea typeface="標楷體" pitchFamily="65" charset="-120"/>
            </a:rPr>
            <a:t>統整省思</a:t>
          </a:r>
        </a:p>
      </dsp:txBody>
      <dsp:txXfrm>
        <a:off x="5300252" y="575210"/>
        <a:ext cx="2186170" cy="64977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BBCFE8-D21A-456C-8598-7DC7C36583CD}">
      <dsp:nvSpPr>
        <dsp:cNvPr id="0" name=""/>
        <dsp:cNvSpPr/>
      </dsp:nvSpPr>
      <dsp:spPr>
        <a:xfrm rot="16200000">
          <a:off x="-1141844" y="1142916"/>
          <a:ext cx="5072580" cy="2786747"/>
        </a:xfrm>
        <a:prstGeom prst="flowChartManualOperati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0" tIns="0" rIns="254000" bIns="0" numCol="1" spcCol="1270" anchor="ctr" anchorCtr="0">
          <a:noAutofit/>
        </a:bodyPr>
        <a:lstStyle/>
        <a:p>
          <a:pPr lvl="0" algn="ctr" defTabSz="1778000" rtl="0">
            <a:lnSpc>
              <a:spcPct val="90000"/>
            </a:lnSpc>
            <a:spcBef>
              <a:spcPct val="0"/>
            </a:spcBef>
            <a:spcAft>
              <a:spcPct val="35000"/>
            </a:spcAft>
          </a:pPr>
          <a:r>
            <a:rPr kumimoji="0" lang="zh-TW" altLang="en-US" sz="4000" b="1" i="0" u="none" strike="noStrike" kern="1200" cap="none" spc="0" normalizeH="0" baseline="0" noProof="0" dirty="0">
              <a:ln/>
              <a:solidFill>
                <a:schemeClr val="bg1"/>
              </a:solidFill>
              <a:effectLst/>
              <a:uLnTx/>
              <a:uFillTx/>
              <a:latin typeface="Adobe 繁黑體 Std B" pitchFamily="34" charset="-120"/>
              <a:ea typeface="Adobe 繁黑體 Std B" pitchFamily="34" charset="-120"/>
              <a:cs typeface="+mn-cs"/>
            </a:rPr>
            <a:t>重視弱勢</a:t>
          </a:r>
          <a:r>
            <a:rPr kumimoji="0" lang="en-US" altLang="zh-TW" sz="4000" b="1" i="0" u="none" strike="noStrike" kern="1200" cap="none" spc="0" normalizeH="0" baseline="0" noProof="0" dirty="0">
              <a:ln/>
              <a:solidFill>
                <a:schemeClr val="bg1"/>
              </a:solidFill>
              <a:effectLst/>
              <a:uLnTx/>
              <a:uFillTx/>
              <a:latin typeface="Adobe 繁黑體 Std B" pitchFamily="34" charset="-120"/>
              <a:ea typeface="Adobe 繁黑體 Std B" pitchFamily="34" charset="-120"/>
              <a:cs typeface="+mn-cs"/>
            </a:rPr>
            <a:t/>
          </a:r>
          <a:br>
            <a:rPr kumimoji="0" lang="en-US" altLang="zh-TW" sz="4000" b="1" i="0" u="none" strike="noStrike" kern="1200" cap="none" spc="0" normalizeH="0" baseline="0" noProof="0" dirty="0">
              <a:ln/>
              <a:solidFill>
                <a:schemeClr val="bg1"/>
              </a:solidFill>
              <a:effectLst/>
              <a:uLnTx/>
              <a:uFillTx/>
              <a:latin typeface="Adobe 繁黑體 Std B" pitchFamily="34" charset="-120"/>
              <a:ea typeface="Adobe 繁黑體 Std B" pitchFamily="34" charset="-120"/>
              <a:cs typeface="+mn-cs"/>
            </a:rPr>
          </a:br>
          <a:r>
            <a:rPr kumimoji="0" lang="zh-TW" altLang="en-US" sz="4000" b="1" i="0" u="none" strike="noStrike" kern="1200" cap="none" spc="0" normalizeH="0" baseline="0" noProof="0" dirty="0">
              <a:ln/>
              <a:solidFill>
                <a:schemeClr val="bg1"/>
              </a:solidFill>
              <a:effectLst/>
              <a:uLnTx/>
              <a:uFillTx/>
              <a:latin typeface="Adobe 繁黑體 Std B" pitchFamily="34" charset="-120"/>
              <a:ea typeface="Adobe 繁黑體 Std B" pitchFamily="34" charset="-120"/>
              <a:cs typeface="+mn-cs"/>
            </a:rPr>
            <a:t>主動關懷</a:t>
          </a:r>
          <a:endParaRPr lang="zh-TW" altLang="en-US" sz="4000" kern="1200" dirty="0">
            <a:solidFill>
              <a:schemeClr val="bg1"/>
            </a:solidFill>
            <a:effectLst/>
            <a:latin typeface="Adobe 繁黑體 Std B" pitchFamily="34" charset="-120"/>
            <a:ea typeface="Adobe 繁黑體 Std B" pitchFamily="34" charset="-120"/>
          </a:endParaRPr>
        </a:p>
      </dsp:txBody>
      <dsp:txXfrm rot="5400000">
        <a:off x="1072" y="1014516"/>
        <a:ext cx="2786747" cy="3043548"/>
      </dsp:txXfrm>
    </dsp:sp>
    <dsp:sp modelId="{AAAC0DE2-67B1-47AA-B7CB-9F514F5BE73B}">
      <dsp:nvSpPr>
        <dsp:cNvPr id="0" name=""/>
        <dsp:cNvSpPr/>
      </dsp:nvSpPr>
      <dsp:spPr>
        <a:xfrm rot="16200000">
          <a:off x="1853909" y="1142916"/>
          <a:ext cx="5072580" cy="2786747"/>
        </a:xfrm>
        <a:prstGeom prst="flowChartManualOperation">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0" tIns="0" rIns="254000" bIns="0" numCol="1" spcCol="1270" anchor="ctr" anchorCtr="0">
          <a:noAutofit/>
        </a:bodyPr>
        <a:lstStyle/>
        <a:p>
          <a:pPr lvl="0" algn="ctr" defTabSz="1778000" rtl="0">
            <a:lnSpc>
              <a:spcPct val="90000"/>
            </a:lnSpc>
            <a:spcBef>
              <a:spcPct val="0"/>
            </a:spcBef>
            <a:spcAft>
              <a:spcPct val="35000"/>
            </a:spcAft>
          </a:pPr>
          <a:r>
            <a:rPr lang="zh-TW" altLang="en-US" sz="4000" b="1" kern="1200" dirty="0">
              <a:solidFill>
                <a:srgbClr val="FFFF66"/>
              </a:solidFill>
              <a:effectLst>
                <a:glow rad="228600">
                  <a:schemeClr val="accent3">
                    <a:satMod val="175000"/>
                    <a:alpha val="40000"/>
                  </a:schemeClr>
                </a:glow>
              </a:effectLst>
              <a:latin typeface="Adobe 繁黑體 Std B" pitchFamily="34" charset="-120"/>
              <a:ea typeface="Adobe 繁黑體 Std B" pitchFamily="34" charset="-120"/>
            </a:rPr>
            <a:t>強化宣導生涯進路</a:t>
          </a:r>
          <a:endParaRPr lang="zh-TW" altLang="en-US" sz="4000" kern="1200" dirty="0">
            <a:solidFill>
              <a:srgbClr val="FFFF66"/>
            </a:solidFill>
            <a:latin typeface="Adobe 繁黑體 Std B" pitchFamily="34" charset="-120"/>
            <a:ea typeface="Adobe 繁黑體 Std B" pitchFamily="34" charset="-120"/>
          </a:endParaRPr>
        </a:p>
      </dsp:txBody>
      <dsp:txXfrm rot="5400000">
        <a:off x="2996825" y="1014516"/>
        <a:ext cx="2786747" cy="3043548"/>
      </dsp:txXfrm>
    </dsp:sp>
    <dsp:sp modelId="{D1E99713-0EE6-4A87-AD39-053087675B0F}">
      <dsp:nvSpPr>
        <dsp:cNvPr id="0" name=""/>
        <dsp:cNvSpPr/>
      </dsp:nvSpPr>
      <dsp:spPr>
        <a:xfrm rot="16200000">
          <a:off x="4849663" y="1142916"/>
          <a:ext cx="5072580" cy="2786747"/>
        </a:xfrm>
        <a:prstGeom prst="flowChartManualOperation">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0" tIns="0" rIns="266700" bIns="0" numCol="1" spcCol="1270" anchor="ctr" anchorCtr="0">
          <a:noAutofit/>
        </a:bodyPr>
        <a:lstStyle/>
        <a:p>
          <a:pPr lvl="0" algn="ctr" defTabSz="1866900" rtl="0">
            <a:lnSpc>
              <a:spcPct val="90000"/>
            </a:lnSpc>
            <a:spcBef>
              <a:spcPct val="0"/>
            </a:spcBef>
            <a:spcAft>
              <a:spcPct val="35000"/>
            </a:spcAft>
          </a:pPr>
          <a:r>
            <a:rPr lang="zh-TW" altLang="en-US" sz="4200" b="1" kern="1200" dirty="0">
              <a:solidFill>
                <a:schemeClr val="accent6">
                  <a:lumMod val="20000"/>
                  <a:lumOff val="80000"/>
                </a:schemeClr>
              </a:solidFill>
              <a:effectLst>
                <a:outerShdw blurRad="38100" dist="38100" dir="2700000" algn="tl">
                  <a:srgbClr val="000000">
                    <a:alpha val="43137"/>
                  </a:srgbClr>
                </a:outerShdw>
              </a:effectLst>
              <a:latin typeface="Adobe 繁黑體 Std B" pitchFamily="34" charset="-120"/>
              <a:ea typeface="Adobe 繁黑體 Std B" pitchFamily="34" charset="-120"/>
            </a:rPr>
            <a:t>適性選擇</a:t>
          </a:r>
          <a:r>
            <a:rPr lang="en-US" altLang="zh-TW" sz="4200" b="1" kern="1200" dirty="0">
              <a:solidFill>
                <a:schemeClr val="accent6">
                  <a:lumMod val="20000"/>
                  <a:lumOff val="80000"/>
                </a:schemeClr>
              </a:solidFill>
              <a:effectLst>
                <a:outerShdw blurRad="38100" dist="38100" dir="2700000" algn="tl">
                  <a:srgbClr val="000000">
                    <a:alpha val="43137"/>
                  </a:srgbClr>
                </a:outerShdw>
              </a:effectLst>
              <a:latin typeface="Adobe 繁黑體 Std B" pitchFamily="34" charset="-120"/>
              <a:ea typeface="Adobe 繁黑體 Std B" pitchFamily="34" charset="-120"/>
            </a:rPr>
            <a:t/>
          </a:r>
          <a:br>
            <a:rPr lang="en-US" altLang="zh-TW" sz="4200" b="1" kern="1200" dirty="0">
              <a:solidFill>
                <a:schemeClr val="accent6">
                  <a:lumMod val="20000"/>
                  <a:lumOff val="80000"/>
                </a:schemeClr>
              </a:solidFill>
              <a:effectLst>
                <a:outerShdw blurRad="38100" dist="38100" dir="2700000" algn="tl">
                  <a:srgbClr val="000000">
                    <a:alpha val="43137"/>
                  </a:srgbClr>
                </a:outerShdw>
              </a:effectLst>
              <a:latin typeface="Adobe 繁黑體 Std B" pitchFamily="34" charset="-120"/>
              <a:ea typeface="Adobe 繁黑體 Std B" pitchFamily="34" charset="-120"/>
            </a:rPr>
          </a:br>
          <a:r>
            <a:rPr lang="zh-TW" altLang="en-US" sz="4200" b="1" kern="1200" dirty="0">
              <a:solidFill>
                <a:schemeClr val="accent6">
                  <a:lumMod val="20000"/>
                  <a:lumOff val="80000"/>
                </a:schemeClr>
              </a:solidFill>
              <a:effectLst>
                <a:outerShdw blurRad="38100" dist="38100" dir="2700000" algn="tl">
                  <a:srgbClr val="000000">
                    <a:alpha val="43137"/>
                  </a:srgbClr>
                </a:outerShdw>
              </a:effectLst>
              <a:latin typeface="Adobe 繁黑體 Std B" pitchFamily="34" charset="-120"/>
              <a:ea typeface="Adobe 繁黑體 Std B" pitchFamily="34" charset="-120"/>
            </a:rPr>
            <a:t>就近入學</a:t>
          </a:r>
          <a:endParaRPr lang="zh-TW" altLang="en-US" sz="4200" kern="1200" dirty="0">
            <a:solidFill>
              <a:schemeClr val="accent6">
                <a:lumMod val="20000"/>
                <a:lumOff val="80000"/>
              </a:schemeClr>
            </a:solidFill>
            <a:latin typeface="Adobe 繁黑體 Std B" pitchFamily="34" charset="-120"/>
            <a:ea typeface="Adobe 繁黑體 Std B" pitchFamily="34" charset="-120"/>
          </a:endParaRPr>
        </a:p>
      </dsp:txBody>
      <dsp:txXfrm rot="5400000">
        <a:off x="5992579" y="1014516"/>
        <a:ext cx="2786747" cy="304354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8E2778-1E32-4B94-A174-DAB7EF0537DE}">
      <dsp:nvSpPr>
        <dsp:cNvPr id="0" name=""/>
        <dsp:cNvSpPr/>
      </dsp:nvSpPr>
      <dsp:spPr>
        <a:xfrm>
          <a:off x="-5925744" y="-906817"/>
          <a:ext cx="7054433" cy="7054433"/>
        </a:xfrm>
        <a:prstGeom prst="blockArc">
          <a:avLst>
            <a:gd name="adj1" fmla="val 18900000"/>
            <a:gd name="adj2" fmla="val 2700000"/>
            <a:gd name="adj3" fmla="val 306"/>
          </a:avLst>
        </a:prstGeom>
        <a:noFill/>
        <a:ln w="25400" cap="flat" cmpd="sng" algn="ctr">
          <a:solidFill>
            <a:schemeClr val="accent2">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932664E-E8A5-4973-9112-7A1A076C966D}">
      <dsp:nvSpPr>
        <dsp:cNvPr id="0" name=""/>
        <dsp:cNvSpPr/>
      </dsp:nvSpPr>
      <dsp:spPr>
        <a:xfrm>
          <a:off x="590760" y="402912"/>
          <a:ext cx="8105555" cy="806244"/>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9957" tIns="68580" rIns="68580" bIns="68580" numCol="1" spcCol="1270" anchor="ctr" anchorCtr="0">
          <a:noAutofit/>
        </a:bodyPr>
        <a:lstStyle/>
        <a:p>
          <a:pPr lvl="0" algn="l" defTabSz="1200150">
            <a:lnSpc>
              <a:spcPct val="90000"/>
            </a:lnSpc>
            <a:spcBef>
              <a:spcPct val="0"/>
            </a:spcBef>
            <a:spcAft>
              <a:spcPct val="35000"/>
            </a:spcAft>
          </a:pPr>
          <a:r>
            <a:rPr lang="zh-TW" altLang="en-US" sz="2700" b="1" kern="1200" dirty="0">
              <a:effectLst>
                <a:outerShdw blurRad="38100" dist="38100" dir="2700000" algn="tl">
                  <a:srgbClr val="000000">
                    <a:alpha val="43137"/>
                  </a:srgbClr>
                </a:outerShdw>
              </a:effectLst>
              <a:ea typeface="標楷體" pitchFamily="65" charset="-120"/>
            </a:rPr>
            <a:t>學生熟悉本年度免試作業系統操作方式</a:t>
          </a:r>
        </a:p>
      </dsp:txBody>
      <dsp:txXfrm>
        <a:off x="590760" y="402912"/>
        <a:ext cx="8105555" cy="806244"/>
      </dsp:txXfrm>
    </dsp:sp>
    <dsp:sp modelId="{96A0ED99-EC3D-47FF-8087-3EDB056CA9E1}">
      <dsp:nvSpPr>
        <dsp:cNvPr id="0" name=""/>
        <dsp:cNvSpPr/>
      </dsp:nvSpPr>
      <dsp:spPr>
        <a:xfrm>
          <a:off x="86857" y="302132"/>
          <a:ext cx="1007805" cy="1007805"/>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1E93FB34-8356-43FD-ACB6-07505B8E756B}">
      <dsp:nvSpPr>
        <dsp:cNvPr id="0" name=""/>
        <dsp:cNvSpPr/>
      </dsp:nvSpPr>
      <dsp:spPr>
        <a:xfrm>
          <a:off x="1052998" y="1612489"/>
          <a:ext cx="7643317" cy="806244"/>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9957" tIns="68580" rIns="68580" bIns="68580" numCol="1" spcCol="1270" anchor="ctr" anchorCtr="0">
          <a:noAutofit/>
        </a:bodyPr>
        <a:lstStyle/>
        <a:p>
          <a:pPr lvl="0" algn="l" defTabSz="1200150">
            <a:lnSpc>
              <a:spcPct val="90000"/>
            </a:lnSpc>
            <a:spcBef>
              <a:spcPct val="0"/>
            </a:spcBef>
            <a:spcAft>
              <a:spcPct val="35000"/>
            </a:spcAft>
          </a:pPr>
          <a:r>
            <a:rPr lang="zh-TW" altLang="en-US" sz="2700" b="1" kern="1200" dirty="0">
              <a:solidFill>
                <a:srgbClr val="FFFF00"/>
              </a:solidFill>
              <a:effectLst>
                <a:outerShdw blurRad="38100" dist="38100" dir="2700000" algn="tl">
                  <a:srgbClr val="000000">
                    <a:alpha val="43137"/>
                  </a:srgbClr>
                </a:outerShdw>
              </a:effectLst>
              <a:ea typeface="標楷體" pitchFamily="65" charset="-120"/>
            </a:rPr>
            <a:t>提升國中導師及輔導人員升學進路輔導能力</a:t>
          </a:r>
        </a:p>
      </dsp:txBody>
      <dsp:txXfrm>
        <a:off x="1052998" y="1612489"/>
        <a:ext cx="7643317" cy="806244"/>
      </dsp:txXfrm>
    </dsp:sp>
    <dsp:sp modelId="{0568F6AD-8007-4A48-9D82-268E2E678A38}">
      <dsp:nvSpPr>
        <dsp:cNvPr id="0" name=""/>
        <dsp:cNvSpPr/>
      </dsp:nvSpPr>
      <dsp:spPr>
        <a:xfrm>
          <a:off x="549096" y="1511708"/>
          <a:ext cx="1007805" cy="1007805"/>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51A816E-64E8-47AD-A62F-96E68EB2529A}">
      <dsp:nvSpPr>
        <dsp:cNvPr id="0" name=""/>
        <dsp:cNvSpPr/>
      </dsp:nvSpPr>
      <dsp:spPr>
        <a:xfrm>
          <a:off x="1052998" y="2822065"/>
          <a:ext cx="7643317" cy="806244"/>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9957" tIns="68580" rIns="68580" bIns="68580" numCol="1" spcCol="1270" anchor="ctr" anchorCtr="0">
          <a:noAutofit/>
        </a:bodyPr>
        <a:lstStyle/>
        <a:p>
          <a:pPr lvl="0" algn="l" defTabSz="1200150">
            <a:lnSpc>
              <a:spcPct val="90000"/>
            </a:lnSpc>
            <a:spcBef>
              <a:spcPct val="0"/>
            </a:spcBef>
            <a:spcAft>
              <a:spcPct val="35000"/>
            </a:spcAft>
          </a:pPr>
          <a:r>
            <a:rPr lang="zh-TW" altLang="en-US" sz="2700" b="1" kern="1200" dirty="0">
              <a:effectLst>
                <a:outerShdw blurRad="38100" dist="38100" dir="2700000" algn="tl">
                  <a:srgbClr val="000000">
                    <a:alpha val="43137"/>
                  </a:srgbClr>
                </a:outerShdw>
              </a:effectLst>
              <a:ea typeface="標楷體" pitchFamily="65" charset="-120"/>
            </a:rPr>
            <a:t>親師生共同檢視現階段超額比序積分計算方式</a:t>
          </a:r>
        </a:p>
      </dsp:txBody>
      <dsp:txXfrm>
        <a:off x="1052998" y="2822065"/>
        <a:ext cx="7643317" cy="806244"/>
      </dsp:txXfrm>
    </dsp:sp>
    <dsp:sp modelId="{0A333C45-5B46-4976-8075-A401377461FB}">
      <dsp:nvSpPr>
        <dsp:cNvPr id="0" name=""/>
        <dsp:cNvSpPr/>
      </dsp:nvSpPr>
      <dsp:spPr>
        <a:xfrm>
          <a:off x="549096" y="2721284"/>
          <a:ext cx="1007805" cy="1007805"/>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4DD5FCC2-EB0D-42C6-BDC2-A2FCD234773D}">
      <dsp:nvSpPr>
        <dsp:cNvPr id="0" name=""/>
        <dsp:cNvSpPr/>
      </dsp:nvSpPr>
      <dsp:spPr>
        <a:xfrm>
          <a:off x="590760" y="4031641"/>
          <a:ext cx="8105555" cy="806244"/>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9957" tIns="68580" rIns="68580" bIns="68580" numCol="1" spcCol="1270" anchor="ctr" anchorCtr="0">
          <a:noAutofit/>
        </a:bodyPr>
        <a:lstStyle/>
        <a:p>
          <a:pPr lvl="0" algn="l" defTabSz="1200150">
            <a:lnSpc>
              <a:spcPct val="90000"/>
            </a:lnSpc>
            <a:spcBef>
              <a:spcPct val="0"/>
            </a:spcBef>
            <a:spcAft>
              <a:spcPct val="35000"/>
            </a:spcAft>
          </a:pPr>
          <a:r>
            <a:rPr lang="zh-TW" altLang="en-US" sz="2700" b="1" kern="1200" dirty="0">
              <a:solidFill>
                <a:srgbClr val="FFFF00"/>
              </a:solidFill>
              <a:effectLst>
                <a:outerShdw blurRad="38100" dist="38100" dir="2700000" algn="tl">
                  <a:srgbClr val="000000">
                    <a:alpha val="43137"/>
                  </a:srgbClr>
                </a:outerShdw>
              </a:effectLst>
              <a:ea typeface="標楷體" pitchFamily="65" charset="-120"/>
            </a:rPr>
            <a:t>增進親師生對未來學習內容及進路發展之了解</a:t>
          </a:r>
          <a:endParaRPr lang="zh-TW" altLang="en-US" sz="2700" kern="1200" dirty="0">
            <a:solidFill>
              <a:srgbClr val="FFFF00"/>
            </a:solidFill>
            <a:effectLst>
              <a:outerShdw blurRad="38100" dist="38100" dir="2700000" algn="tl">
                <a:srgbClr val="000000">
                  <a:alpha val="43137"/>
                </a:srgbClr>
              </a:outerShdw>
            </a:effectLst>
          </a:endParaRPr>
        </a:p>
      </dsp:txBody>
      <dsp:txXfrm>
        <a:off x="590760" y="4031641"/>
        <a:ext cx="8105555" cy="806244"/>
      </dsp:txXfrm>
    </dsp:sp>
    <dsp:sp modelId="{9BBBE1DB-6416-487B-B42A-A893642FFE55}">
      <dsp:nvSpPr>
        <dsp:cNvPr id="0" name=""/>
        <dsp:cNvSpPr/>
      </dsp:nvSpPr>
      <dsp:spPr>
        <a:xfrm>
          <a:off x="86857" y="3930861"/>
          <a:ext cx="1007805" cy="1007805"/>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F9F71A-B508-403E-BCCD-B4170C870920}">
      <dsp:nvSpPr>
        <dsp:cNvPr id="0" name=""/>
        <dsp:cNvSpPr/>
      </dsp:nvSpPr>
      <dsp:spPr>
        <a:xfrm>
          <a:off x="432008" y="505400"/>
          <a:ext cx="7963501" cy="723954"/>
        </a:xfrm>
        <a:prstGeom prst="rec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21920" tIns="121920" rIns="121920" bIns="121920" numCol="1" spcCol="1270" anchor="b" anchorCtr="0">
          <a:noAutofit/>
        </a:bodyPr>
        <a:lstStyle/>
        <a:p>
          <a:pPr lvl="0" algn="l" defTabSz="1422400">
            <a:lnSpc>
              <a:spcPct val="90000"/>
            </a:lnSpc>
            <a:spcBef>
              <a:spcPct val="0"/>
            </a:spcBef>
            <a:spcAft>
              <a:spcPct val="35000"/>
            </a:spcAft>
          </a:pPr>
          <a:r>
            <a:rPr lang="zh-TW" altLang="en-US" sz="3200" b="1" kern="1200">
              <a:effectLst>
                <a:outerShdw blurRad="38100" dist="38100" dir="2700000" algn="tl">
                  <a:srgbClr val="000000">
                    <a:alpha val="43137"/>
                  </a:srgbClr>
                </a:outerShdw>
              </a:effectLst>
              <a:latin typeface="標楷體" pitchFamily="65" charset="-120"/>
              <a:ea typeface="標楷體" pitchFamily="65" charset="-120"/>
            </a:rPr>
            <a:t>提供相關輔導資源，協助輔導工作推動</a:t>
          </a:r>
          <a:endParaRPr lang="zh-TW" altLang="en-US" sz="3200" b="1" kern="1200" dirty="0">
            <a:effectLst>
              <a:outerShdw blurRad="38100" dist="38100" dir="2700000" algn="tl">
                <a:srgbClr val="000000">
                  <a:alpha val="43137"/>
                </a:srgbClr>
              </a:outerShdw>
            </a:effectLst>
            <a:ea typeface="標楷體" pitchFamily="65" charset="-120"/>
          </a:endParaRPr>
        </a:p>
      </dsp:txBody>
      <dsp:txXfrm>
        <a:off x="432008" y="505400"/>
        <a:ext cx="7963501" cy="723954"/>
      </dsp:txXfrm>
    </dsp:sp>
    <dsp:sp modelId="{39438B20-9A44-46F8-B398-8E3DB257DED7}">
      <dsp:nvSpPr>
        <dsp:cNvPr id="0" name=""/>
        <dsp:cNvSpPr/>
      </dsp:nvSpPr>
      <dsp:spPr>
        <a:xfrm>
          <a:off x="432008" y="1229355"/>
          <a:ext cx="1061800" cy="176966"/>
        </a:xfrm>
        <a:prstGeom prst="parallelogram">
          <a:avLst>
            <a:gd name="adj" fmla="val 14084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D3AAC822-C15E-4CA6-92CD-A1DD61CEABAD}">
      <dsp:nvSpPr>
        <dsp:cNvPr id="0" name=""/>
        <dsp:cNvSpPr/>
      </dsp:nvSpPr>
      <dsp:spPr>
        <a:xfrm>
          <a:off x="1555747" y="1229355"/>
          <a:ext cx="1061800" cy="176966"/>
        </a:xfrm>
        <a:prstGeom prst="parallelogram">
          <a:avLst>
            <a:gd name="adj" fmla="val 140840"/>
          </a:avLst>
        </a:prstGeom>
        <a:solidFill>
          <a:schemeClr val="accent2">
            <a:hueOff val="137692"/>
            <a:satOff val="-172"/>
            <a:lumOff val="40"/>
            <a:alphaOff val="0"/>
          </a:schemeClr>
        </a:solidFill>
        <a:ln w="25400" cap="flat" cmpd="sng" algn="ctr">
          <a:solidFill>
            <a:schemeClr val="accent2">
              <a:hueOff val="137692"/>
              <a:satOff val="-172"/>
              <a:lumOff val="4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87E85597-83A1-43FA-8705-C3564A8A1603}">
      <dsp:nvSpPr>
        <dsp:cNvPr id="0" name=""/>
        <dsp:cNvSpPr/>
      </dsp:nvSpPr>
      <dsp:spPr>
        <a:xfrm>
          <a:off x="2679485" y="1229355"/>
          <a:ext cx="1061800" cy="176966"/>
        </a:xfrm>
        <a:prstGeom prst="parallelogram">
          <a:avLst>
            <a:gd name="adj" fmla="val 140840"/>
          </a:avLst>
        </a:prstGeom>
        <a:solidFill>
          <a:schemeClr val="accent2">
            <a:hueOff val="275383"/>
            <a:satOff val="-343"/>
            <a:lumOff val="81"/>
            <a:alphaOff val="0"/>
          </a:schemeClr>
        </a:solidFill>
        <a:ln w="25400" cap="flat" cmpd="sng" algn="ctr">
          <a:solidFill>
            <a:schemeClr val="accent2">
              <a:hueOff val="275383"/>
              <a:satOff val="-343"/>
              <a:lumOff val="81"/>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20903C8-2086-4643-89CF-8440A3C1B257}">
      <dsp:nvSpPr>
        <dsp:cNvPr id="0" name=""/>
        <dsp:cNvSpPr/>
      </dsp:nvSpPr>
      <dsp:spPr>
        <a:xfrm>
          <a:off x="3803224" y="1229355"/>
          <a:ext cx="1061800" cy="176966"/>
        </a:xfrm>
        <a:prstGeom prst="parallelogram">
          <a:avLst>
            <a:gd name="adj" fmla="val 140840"/>
          </a:avLst>
        </a:prstGeom>
        <a:solidFill>
          <a:schemeClr val="accent2">
            <a:hueOff val="413075"/>
            <a:satOff val="-515"/>
            <a:lumOff val="121"/>
            <a:alphaOff val="0"/>
          </a:schemeClr>
        </a:solidFill>
        <a:ln w="25400" cap="flat" cmpd="sng" algn="ctr">
          <a:solidFill>
            <a:schemeClr val="accent2">
              <a:hueOff val="413075"/>
              <a:satOff val="-515"/>
              <a:lumOff val="121"/>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C5CAD8E-5514-4989-8E93-A6710615A162}">
      <dsp:nvSpPr>
        <dsp:cNvPr id="0" name=""/>
        <dsp:cNvSpPr/>
      </dsp:nvSpPr>
      <dsp:spPr>
        <a:xfrm>
          <a:off x="4926962" y="1229355"/>
          <a:ext cx="1061800" cy="176966"/>
        </a:xfrm>
        <a:prstGeom prst="parallelogram">
          <a:avLst>
            <a:gd name="adj" fmla="val 140840"/>
          </a:avLst>
        </a:prstGeom>
        <a:solidFill>
          <a:schemeClr val="accent2">
            <a:hueOff val="550767"/>
            <a:satOff val="-687"/>
            <a:lumOff val="162"/>
            <a:alphaOff val="0"/>
          </a:schemeClr>
        </a:solidFill>
        <a:ln w="25400" cap="flat" cmpd="sng" algn="ctr">
          <a:solidFill>
            <a:schemeClr val="accent2">
              <a:hueOff val="550767"/>
              <a:satOff val="-687"/>
              <a:lumOff val="162"/>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6C30D32-6612-45A4-B617-182618ABDC4D}">
      <dsp:nvSpPr>
        <dsp:cNvPr id="0" name=""/>
        <dsp:cNvSpPr/>
      </dsp:nvSpPr>
      <dsp:spPr>
        <a:xfrm>
          <a:off x="6050701" y="1229355"/>
          <a:ext cx="1061800" cy="176966"/>
        </a:xfrm>
        <a:prstGeom prst="parallelogram">
          <a:avLst>
            <a:gd name="adj" fmla="val 140840"/>
          </a:avLst>
        </a:prstGeom>
        <a:solidFill>
          <a:schemeClr val="accent2">
            <a:hueOff val="688459"/>
            <a:satOff val="-859"/>
            <a:lumOff val="202"/>
            <a:alphaOff val="0"/>
          </a:schemeClr>
        </a:solidFill>
        <a:ln w="25400" cap="flat" cmpd="sng" algn="ctr">
          <a:solidFill>
            <a:schemeClr val="accent2">
              <a:hueOff val="688459"/>
              <a:satOff val="-859"/>
              <a:lumOff val="202"/>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878DE63C-A9A4-4973-9B12-186210E27784}">
      <dsp:nvSpPr>
        <dsp:cNvPr id="0" name=""/>
        <dsp:cNvSpPr/>
      </dsp:nvSpPr>
      <dsp:spPr>
        <a:xfrm>
          <a:off x="7174439" y="1229355"/>
          <a:ext cx="1061800" cy="176966"/>
        </a:xfrm>
        <a:prstGeom prst="parallelogram">
          <a:avLst>
            <a:gd name="adj" fmla="val 140840"/>
          </a:avLst>
        </a:prstGeom>
        <a:solidFill>
          <a:schemeClr val="accent2">
            <a:hueOff val="826150"/>
            <a:satOff val="-1030"/>
            <a:lumOff val="242"/>
            <a:alphaOff val="0"/>
          </a:schemeClr>
        </a:solidFill>
        <a:ln w="25400" cap="flat" cmpd="sng" algn="ctr">
          <a:solidFill>
            <a:schemeClr val="accent2">
              <a:hueOff val="826150"/>
              <a:satOff val="-1030"/>
              <a:lumOff val="242"/>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B2184DF6-D96C-4B23-B695-C0D2DE80ACA4}">
      <dsp:nvSpPr>
        <dsp:cNvPr id="0" name=""/>
        <dsp:cNvSpPr/>
      </dsp:nvSpPr>
      <dsp:spPr>
        <a:xfrm>
          <a:off x="432008" y="1526095"/>
          <a:ext cx="7963501" cy="723954"/>
        </a:xfrm>
        <a:prstGeom prst="rec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21920" tIns="121920" rIns="121920" bIns="121920" numCol="1" spcCol="1270" anchor="b" anchorCtr="0">
          <a:noAutofit/>
        </a:bodyPr>
        <a:lstStyle/>
        <a:p>
          <a:pPr lvl="0" algn="l" defTabSz="1422400">
            <a:lnSpc>
              <a:spcPct val="90000"/>
            </a:lnSpc>
            <a:spcBef>
              <a:spcPct val="0"/>
            </a:spcBef>
            <a:spcAft>
              <a:spcPct val="35000"/>
            </a:spcAft>
          </a:pPr>
          <a:r>
            <a:rPr lang="zh-TW" altLang="en-US" sz="3200" b="1" kern="1200">
              <a:effectLst>
                <a:outerShdw blurRad="38100" dist="38100" dir="2700000" algn="tl">
                  <a:srgbClr val="000000">
                    <a:alpha val="43137"/>
                  </a:srgbClr>
                </a:outerShdw>
              </a:effectLst>
              <a:latin typeface="標楷體" pitchFamily="65" charset="-120"/>
              <a:ea typeface="標楷體" pitchFamily="65" charset="-120"/>
            </a:rPr>
            <a:t>辦理相關輔導研習，增進人員知能</a:t>
          </a:r>
          <a:endParaRPr lang="zh-TW" altLang="en-US" sz="3200" b="1" kern="1200" dirty="0">
            <a:effectLst>
              <a:outerShdw blurRad="38100" dist="38100" dir="2700000" algn="tl">
                <a:srgbClr val="000000">
                  <a:alpha val="43137"/>
                </a:srgbClr>
              </a:outerShdw>
            </a:effectLst>
            <a:latin typeface="標楷體" pitchFamily="65" charset="-120"/>
            <a:ea typeface="標楷體" pitchFamily="65" charset="-120"/>
          </a:endParaRPr>
        </a:p>
      </dsp:txBody>
      <dsp:txXfrm>
        <a:off x="432008" y="1526095"/>
        <a:ext cx="7963501" cy="723954"/>
      </dsp:txXfrm>
    </dsp:sp>
    <dsp:sp modelId="{DA2B8282-C6C9-4A19-80BE-D1C340103926}">
      <dsp:nvSpPr>
        <dsp:cNvPr id="0" name=""/>
        <dsp:cNvSpPr/>
      </dsp:nvSpPr>
      <dsp:spPr>
        <a:xfrm>
          <a:off x="432008" y="2250049"/>
          <a:ext cx="1061800" cy="176966"/>
        </a:xfrm>
        <a:prstGeom prst="parallelogram">
          <a:avLst>
            <a:gd name="adj" fmla="val 140840"/>
          </a:avLst>
        </a:prstGeom>
        <a:solidFill>
          <a:schemeClr val="accent2">
            <a:hueOff val="963842"/>
            <a:satOff val="-1202"/>
            <a:lumOff val="283"/>
            <a:alphaOff val="0"/>
          </a:schemeClr>
        </a:solidFill>
        <a:ln w="25400" cap="flat" cmpd="sng" algn="ctr">
          <a:solidFill>
            <a:schemeClr val="accent2">
              <a:hueOff val="963842"/>
              <a:satOff val="-1202"/>
              <a:lumOff val="283"/>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2C06B9D7-73A4-4FF9-B46C-A509CBB29739}">
      <dsp:nvSpPr>
        <dsp:cNvPr id="0" name=""/>
        <dsp:cNvSpPr/>
      </dsp:nvSpPr>
      <dsp:spPr>
        <a:xfrm>
          <a:off x="1555747" y="2250049"/>
          <a:ext cx="1061800" cy="176966"/>
        </a:xfrm>
        <a:prstGeom prst="parallelogram">
          <a:avLst>
            <a:gd name="adj" fmla="val 140840"/>
          </a:avLst>
        </a:prstGeom>
        <a:solidFill>
          <a:schemeClr val="accent2">
            <a:hueOff val="1101534"/>
            <a:satOff val="-1374"/>
            <a:lumOff val="323"/>
            <a:alphaOff val="0"/>
          </a:schemeClr>
        </a:solidFill>
        <a:ln w="25400" cap="flat" cmpd="sng" algn="ctr">
          <a:solidFill>
            <a:schemeClr val="accent2">
              <a:hueOff val="1101534"/>
              <a:satOff val="-1374"/>
              <a:lumOff val="323"/>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CCA1888D-7721-4FAE-80CB-0C6E0B5A25AD}">
      <dsp:nvSpPr>
        <dsp:cNvPr id="0" name=""/>
        <dsp:cNvSpPr/>
      </dsp:nvSpPr>
      <dsp:spPr>
        <a:xfrm>
          <a:off x="2679485" y="2250049"/>
          <a:ext cx="1061800" cy="176966"/>
        </a:xfrm>
        <a:prstGeom prst="parallelogram">
          <a:avLst>
            <a:gd name="adj" fmla="val 140840"/>
          </a:avLst>
        </a:prstGeom>
        <a:solidFill>
          <a:schemeClr val="accent2">
            <a:hueOff val="1239226"/>
            <a:satOff val="-1546"/>
            <a:lumOff val="363"/>
            <a:alphaOff val="0"/>
          </a:schemeClr>
        </a:solidFill>
        <a:ln w="25400" cap="flat" cmpd="sng" algn="ctr">
          <a:solidFill>
            <a:schemeClr val="accent2">
              <a:hueOff val="1239226"/>
              <a:satOff val="-1546"/>
              <a:lumOff val="363"/>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E750F04D-1BD4-4A2B-B53C-A98341F3E992}">
      <dsp:nvSpPr>
        <dsp:cNvPr id="0" name=""/>
        <dsp:cNvSpPr/>
      </dsp:nvSpPr>
      <dsp:spPr>
        <a:xfrm>
          <a:off x="3803224" y="2250049"/>
          <a:ext cx="1061800" cy="176966"/>
        </a:xfrm>
        <a:prstGeom prst="parallelogram">
          <a:avLst>
            <a:gd name="adj" fmla="val 140840"/>
          </a:avLst>
        </a:prstGeom>
        <a:solidFill>
          <a:schemeClr val="accent2">
            <a:hueOff val="1376917"/>
            <a:satOff val="-1717"/>
            <a:lumOff val="404"/>
            <a:alphaOff val="0"/>
          </a:schemeClr>
        </a:solidFill>
        <a:ln w="25400" cap="flat" cmpd="sng" algn="ctr">
          <a:solidFill>
            <a:schemeClr val="accent2">
              <a:hueOff val="1376917"/>
              <a:satOff val="-1717"/>
              <a:lumOff val="404"/>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CA3EC134-AD64-4F7B-A1E6-8C6D4881FB51}">
      <dsp:nvSpPr>
        <dsp:cNvPr id="0" name=""/>
        <dsp:cNvSpPr/>
      </dsp:nvSpPr>
      <dsp:spPr>
        <a:xfrm>
          <a:off x="4926962" y="2250049"/>
          <a:ext cx="1061800" cy="176966"/>
        </a:xfrm>
        <a:prstGeom prst="parallelogram">
          <a:avLst>
            <a:gd name="adj" fmla="val 140840"/>
          </a:avLst>
        </a:prstGeom>
        <a:solidFill>
          <a:schemeClr val="accent2">
            <a:hueOff val="1514609"/>
            <a:satOff val="-1889"/>
            <a:lumOff val="444"/>
            <a:alphaOff val="0"/>
          </a:schemeClr>
        </a:solidFill>
        <a:ln w="25400" cap="flat" cmpd="sng" algn="ctr">
          <a:solidFill>
            <a:schemeClr val="accent2">
              <a:hueOff val="1514609"/>
              <a:satOff val="-1889"/>
              <a:lumOff val="444"/>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10E1B995-C838-46F3-AC3E-75323A9A089D}">
      <dsp:nvSpPr>
        <dsp:cNvPr id="0" name=""/>
        <dsp:cNvSpPr/>
      </dsp:nvSpPr>
      <dsp:spPr>
        <a:xfrm>
          <a:off x="6050701" y="2250049"/>
          <a:ext cx="1061800" cy="176966"/>
        </a:xfrm>
        <a:prstGeom prst="parallelogram">
          <a:avLst>
            <a:gd name="adj" fmla="val 140840"/>
          </a:avLst>
        </a:prstGeom>
        <a:solidFill>
          <a:schemeClr val="accent2">
            <a:hueOff val="1652301"/>
            <a:satOff val="-2061"/>
            <a:lumOff val="485"/>
            <a:alphaOff val="0"/>
          </a:schemeClr>
        </a:solidFill>
        <a:ln w="25400" cap="flat" cmpd="sng" algn="ctr">
          <a:solidFill>
            <a:schemeClr val="accent2">
              <a:hueOff val="1652301"/>
              <a:satOff val="-2061"/>
              <a:lumOff val="485"/>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A5131128-1208-4F52-8FD9-B827B07A196A}">
      <dsp:nvSpPr>
        <dsp:cNvPr id="0" name=""/>
        <dsp:cNvSpPr/>
      </dsp:nvSpPr>
      <dsp:spPr>
        <a:xfrm>
          <a:off x="7174439" y="2250049"/>
          <a:ext cx="1061800" cy="176966"/>
        </a:xfrm>
        <a:prstGeom prst="parallelogram">
          <a:avLst>
            <a:gd name="adj" fmla="val 140840"/>
          </a:avLst>
        </a:prstGeom>
        <a:solidFill>
          <a:schemeClr val="accent2">
            <a:hueOff val="1789992"/>
            <a:satOff val="-2233"/>
            <a:lumOff val="525"/>
            <a:alphaOff val="0"/>
          </a:schemeClr>
        </a:solidFill>
        <a:ln w="25400" cap="flat" cmpd="sng" algn="ctr">
          <a:solidFill>
            <a:schemeClr val="accent2">
              <a:hueOff val="1789992"/>
              <a:satOff val="-2233"/>
              <a:lumOff val="525"/>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8A4915E5-69EE-4A06-9686-3DFDDEB87ABC}">
      <dsp:nvSpPr>
        <dsp:cNvPr id="0" name=""/>
        <dsp:cNvSpPr/>
      </dsp:nvSpPr>
      <dsp:spPr>
        <a:xfrm>
          <a:off x="432008" y="2546789"/>
          <a:ext cx="7963501" cy="723954"/>
        </a:xfrm>
        <a:prstGeom prst="rec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21920" tIns="121920" rIns="121920" bIns="121920" numCol="1" spcCol="1270" anchor="b" anchorCtr="0">
          <a:noAutofit/>
        </a:bodyPr>
        <a:lstStyle/>
        <a:p>
          <a:pPr lvl="0" algn="l" defTabSz="1422400">
            <a:lnSpc>
              <a:spcPct val="90000"/>
            </a:lnSpc>
            <a:spcBef>
              <a:spcPct val="0"/>
            </a:spcBef>
            <a:spcAft>
              <a:spcPct val="35000"/>
            </a:spcAft>
          </a:pPr>
          <a:r>
            <a:rPr lang="zh-TW" altLang="en-US" sz="3200" b="1" kern="1200">
              <a:effectLst>
                <a:outerShdw blurRad="38100" dist="38100" dir="2700000" algn="tl">
                  <a:srgbClr val="000000">
                    <a:alpha val="43137"/>
                  </a:srgbClr>
                </a:outerShdw>
              </a:effectLst>
              <a:latin typeface="標楷體" pitchFamily="65" charset="-120"/>
              <a:ea typeface="標楷體" pitchFamily="65" charset="-120"/>
            </a:rPr>
            <a:t>成立輔導策略諮詢團隊，提供必要協助</a:t>
          </a:r>
          <a:endParaRPr lang="zh-TW" altLang="en-US" sz="3200" b="1" kern="1200" dirty="0">
            <a:effectLst>
              <a:outerShdw blurRad="38100" dist="38100" dir="2700000" algn="tl">
                <a:srgbClr val="000000">
                  <a:alpha val="43137"/>
                </a:srgbClr>
              </a:outerShdw>
            </a:effectLst>
            <a:latin typeface="標楷體" pitchFamily="65" charset="-120"/>
            <a:ea typeface="標楷體" pitchFamily="65" charset="-120"/>
          </a:endParaRPr>
        </a:p>
      </dsp:txBody>
      <dsp:txXfrm>
        <a:off x="432008" y="2546789"/>
        <a:ext cx="7963501" cy="723954"/>
      </dsp:txXfrm>
    </dsp:sp>
    <dsp:sp modelId="{12CE579B-6971-403E-A6BA-81851722DAB4}">
      <dsp:nvSpPr>
        <dsp:cNvPr id="0" name=""/>
        <dsp:cNvSpPr/>
      </dsp:nvSpPr>
      <dsp:spPr>
        <a:xfrm>
          <a:off x="432008" y="3270743"/>
          <a:ext cx="1061800" cy="176966"/>
        </a:xfrm>
        <a:prstGeom prst="parallelogram">
          <a:avLst>
            <a:gd name="adj" fmla="val 140840"/>
          </a:avLst>
        </a:prstGeom>
        <a:solidFill>
          <a:schemeClr val="accent2">
            <a:hueOff val="1927684"/>
            <a:satOff val="-2404"/>
            <a:lumOff val="565"/>
            <a:alphaOff val="0"/>
          </a:schemeClr>
        </a:solidFill>
        <a:ln w="25400" cap="flat" cmpd="sng" algn="ctr">
          <a:solidFill>
            <a:schemeClr val="accent2">
              <a:hueOff val="1927684"/>
              <a:satOff val="-2404"/>
              <a:lumOff val="565"/>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206CA850-486A-4CC2-8BCA-4E2231DF58D3}">
      <dsp:nvSpPr>
        <dsp:cNvPr id="0" name=""/>
        <dsp:cNvSpPr/>
      </dsp:nvSpPr>
      <dsp:spPr>
        <a:xfrm>
          <a:off x="1555747" y="3270743"/>
          <a:ext cx="1061800" cy="176966"/>
        </a:xfrm>
        <a:prstGeom prst="parallelogram">
          <a:avLst>
            <a:gd name="adj" fmla="val 140840"/>
          </a:avLst>
        </a:prstGeom>
        <a:solidFill>
          <a:schemeClr val="accent2">
            <a:hueOff val="2065376"/>
            <a:satOff val="-2576"/>
            <a:lumOff val="606"/>
            <a:alphaOff val="0"/>
          </a:schemeClr>
        </a:solidFill>
        <a:ln w="25400" cap="flat" cmpd="sng" algn="ctr">
          <a:solidFill>
            <a:schemeClr val="accent2">
              <a:hueOff val="2065376"/>
              <a:satOff val="-2576"/>
              <a:lumOff val="606"/>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96B6FCC-9918-4CAF-A0AF-113B01B67159}">
      <dsp:nvSpPr>
        <dsp:cNvPr id="0" name=""/>
        <dsp:cNvSpPr/>
      </dsp:nvSpPr>
      <dsp:spPr>
        <a:xfrm>
          <a:off x="2679485" y="3270743"/>
          <a:ext cx="1061800" cy="176966"/>
        </a:xfrm>
        <a:prstGeom prst="parallelogram">
          <a:avLst>
            <a:gd name="adj" fmla="val 140840"/>
          </a:avLst>
        </a:prstGeom>
        <a:solidFill>
          <a:schemeClr val="accent2">
            <a:hueOff val="2203068"/>
            <a:satOff val="-2748"/>
            <a:lumOff val="646"/>
            <a:alphaOff val="0"/>
          </a:schemeClr>
        </a:solidFill>
        <a:ln w="25400" cap="flat" cmpd="sng" algn="ctr">
          <a:solidFill>
            <a:schemeClr val="accent2">
              <a:hueOff val="2203068"/>
              <a:satOff val="-2748"/>
              <a:lumOff val="646"/>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1EF237C8-3908-46A1-8802-456DF4377833}">
      <dsp:nvSpPr>
        <dsp:cNvPr id="0" name=""/>
        <dsp:cNvSpPr/>
      </dsp:nvSpPr>
      <dsp:spPr>
        <a:xfrm>
          <a:off x="3803224" y="3270743"/>
          <a:ext cx="1061800" cy="176966"/>
        </a:xfrm>
        <a:prstGeom prst="parallelogram">
          <a:avLst>
            <a:gd name="adj" fmla="val 140840"/>
          </a:avLst>
        </a:prstGeom>
        <a:solidFill>
          <a:schemeClr val="accent2">
            <a:hueOff val="2340759"/>
            <a:satOff val="-2919"/>
            <a:lumOff val="686"/>
            <a:alphaOff val="0"/>
          </a:schemeClr>
        </a:solidFill>
        <a:ln w="25400" cap="flat" cmpd="sng" algn="ctr">
          <a:solidFill>
            <a:schemeClr val="accent2">
              <a:hueOff val="2340759"/>
              <a:satOff val="-2919"/>
              <a:lumOff val="686"/>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5E4D6F39-BA70-4DA0-9C30-943A600EF9E3}">
      <dsp:nvSpPr>
        <dsp:cNvPr id="0" name=""/>
        <dsp:cNvSpPr/>
      </dsp:nvSpPr>
      <dsp:spPr>
        <a:xfrm>
          <a:off x="4926962" y="3270743"/>
          <a:ext cx="1061800" cy="176966"/>
        </a:xfrm>
        <a:prstGeom prst="parallelogram">
          <a:avLst>
            <a:gd name="adj" fmla="val 140840"/>
          </a:avLst>
        </a:prstGeom>
        <a:solidFill>
          <a:schemeClr val="accent2">
            <a:hueOff val="2478451"/>
            <a:satOff val="-3091"/>
            <a:lumOff val="727"/>
            <a:alphaOff val="0"/>
          </a:schemeClr>
        </a:solidFill>
        <a:ln w="25400" cap="flat" cmpd="sng" algn="ctr">
          <a:solidFill>
            <a:schemeClr val="accent2">
              <a:hueOff val="2478451"/>
              <a:satOff val="-3091"/>
              <a:lumOff val="727"/>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8E988D7-98D5-430A-BD93-F97FAFC89E14}">
      <dsp:nvSpPr>
        <dsp:cNvPr id="0" name=""/>
        <dsp:cNvSpPr/>
      </dsp:nvSpPr>
      <dsp:spPr>
        <a:xfrm>
          <a:off x="6050701" y="3270743"/>
          <a:ext cx="1061800" cy="176966"/>
        </a:xfrm>
        <a:prstGeom prst="parallelogram">
          <a:avLst>
            <a:gd name="adj" fmla="val 140840"/>
          </a:avLst>
        </a:prstGeom>
        <a:solidFill>
          <a:schemeClr val="accent2">
            <a:hueOff val="2616143"/>
            <a:satOff val="-3263"/>
            <a:lumOff val="767"/>
            <a:alphaOff val="0"/>
          </a:schemeClr>
        </a:solidFill>
        <a:ln w="25400" cap="flat" cmpd="sng" algn="ctr">
          <a:solidFill>
            <a:schemeClr val="accent2">
              <a:hueOff val="2616143"/>
              <a:satOff val="-3263"/>
              <a:lumOff val="767"/>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91E2349A-4927-4A72-A0E9-98F96BEA44BB}">
      <dsp:nvSpPr>
        <dsp:cNvPr id="0" name=""/>
        <dsp:cNvSpPr/>
      </dsp:nvSpPr>
      <dsp:spPr>
        <a:xfrm>
          <a:off x="7174439" y="3270743"/>
          <a:ext cx="1061800" cy="176966"/>
        </a:xfrm>
        <a:prstGeom prst="parallelogram">
          <a:avLst>
            <a:gd name="adj" fmla="val 140840"/>
          </a:avLst>
        </a:prstGeom>
        <a:solidFill>
          <a:schemeClr val="accent2">
            <a:hueOff val="2753835"/>
            <a:satOff val="-3435"/>
            <a:lumOff val="808"/>
            <a:alphaOff val="0"/>
          </a:schemeClr>
        </a:solidFill>
        <a:ln w="25400" cap="flat" cmpd="sng" algn="ctr">
          <a:solidFill>
            <a:schemeClr val="accent2">
              <a:hueOff val="2753835"/>
              <a:satOff val="-3435"/>
              <a:lumOff val="808"/>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32BD608E-342B-4DE7-B1D6-25650E6BA627}">
      <dsp:nvSpPr>
        <dsp:cNvPr id="0" name=""/>
        <dsp:cNvSpPr/>
      </dsp:nvSpPr>
      <dsp:spPr>
        <a:xfrm>
          <a:off x="432008" y="3567483"/>
          <a:ext cx="7992966" cy="723954"/>
        </a:xfrm>
        <a:prstGeom prst="rec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21920" tIns="121920" rIns="121920" bIns="121920" numCol="1" spcCol="1270" anchor="b" anchorCtr="0">
          <a:noAutofit/>
        </a:bodyPr>
        <a:lstStyle/>
        <a:p>
          <a:pPr lvl="0" algn="l" defTabSz="1422400">
            <a:lnSpc>
              <a:spcPct val="90000"/>
            </a:lnSpc>
            <a:spcBef>
              <a:spcPct val="0"/>
            </a:spcBef>
            <a:spcAft>
              <a:spcPct val="35000"/>
            </a:spcAft>
          </a:pPr>
          <a:r>
            <a:rPr lang="zh-TW" altLang="en-US" sz="3200" b="1" kern="1200">
              <a:effectLst>
                <a:outerShdw blurRad="38100" dist="38100" dir="2700000" algn="tl">
                  <a:srgbClr val="000000">
                    <a:alpha val="43137"/>
                  </a:srgbClr>
                </a:outerShdw>
              </a:effectLst>
              <a:latin typeface="標楷體" pitchFamily="65" charset="-120"/>
              <a:ea typeface="標楷體" pitchFamily="65" charset="-120"/>
            </a:rPr>
            <a:t>召開相關輔導策略工作會議，以達經驗互通</a:t>
          </a:r>
          <a:endParaRPr lang="zh-TW" altLang="en-US" sz="3200" b="1" kern="1200" dirty="0">
            <a:effectLst>
              <a:outerShdw blurRad="38100" dist="38100" dir="2700000" algn="tl">
                <a:srgbClr val="000000">
                  <a:alpha val="43137"/>
                </a:srgbClr>
              </a:outerShdw>
            </a:effectLst>
            <a:latin typeface="標楷體" pitchFamily="65" charset="-120"/>
            <a:ea typeface="標楷體" pitchFamily="65" charset="-120"/>
          </a:endParaRPr>
        </a:p>
      </dsp:txBody>
      <dsp:txXfrm>
        <a:off x="432008" y="3567483"/>
        <a:ext cx="7992966" cy="723954"/>
      </dsp:txXfrm>
    </dsp:sp>
    <dsp:sp modelId="{B12CDCEE-596F-4EEB-A469-BC887AEF4D84}">
      <dsp:nvSpPr>
        <dsp:cNvPr id="0" name=""/>
        <dsp:cNvSpPr/>
      </dsp:nvSpPr>
      <dsp:spPr>
        <a:xfrm>
          <a:off x="432008" y="4291438"/>
          <a:ext cx="1061800" cy="176966"/>
        </a:xfrm>
        <a:prstGeom prst="parallelogram">
          <a:avLst>
            <a:gd name="adj" fmla="val 140840"/>
          </a:avLst>
        </a:prstGeom>
        <a:solidFill>
          <a:schemeClr val="accent2">
            <a:hueOff val="2891526"/>
            <a:satOff val="-3606"/>
            <a:lumOff val="848"/>
            <a:alphaOff val="0"/>
          </a:schemeClr>
        </a:solidFill>
        <a:ln w="25400" cap="flat" cmpd="sng" algn="ctr">
          <a:solidFill>
            <a:schemeClr val="accent2">
              <a:hueOff val="2891526"/>
              <a:satOff val="-3606"/>
              <a:lumOff val="848"/>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AE5E9F57-011B-483E-974F-1BA0540EE98A}">
      <dsp:nvSpPr>
        <dsp:cNvPr id="0" name=""/>
        <dsp:cNvSpPr/>
      </dsp:nvSpPr>
      <dsp:spPr>
        <a:xfrm>
          <a:off x="1555747" y="4291438"/>
          <a:ext cx="1061800" cy="176966"/>
        </a:xfrm>
        <a:prstGeom prst="parallelogram">
          <a:avLst>
            <a:gd name="adj" fmla="val 140840"/>
          </a:avLst>
        </a:prstGeom>
        <a:solidFill>
          <a:schemeClr val="accent2">
            <a:hueOff val="3029218"/>
            <a:satOff val="-3778"/>
            <a:lumOff val="888"/>
            <a:alphaOff val="0"/>
          </a:schemeClr>
        </a:solidFill>
        <a:ln w="25400" cap="flat" cmpd="sng" algn="ctr">
          <a:solidFill>
            <a:schemeClr val="accent2">
              <a:hueOff val="3029218"/>
              <a:satOff val="-3778"/>
              <a:lumOff val="888"/>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C88483F2-CABA-4627-94BC-A3888B5F2816}">
      <dsp:nvSpPr>
        <dsp:cNvPr id="0" name=""/>
        <dsp:cNvSpPr/>
      </dsp:nvSpPr>
      <dsp:spPr>
        <a:xfrm>
          <a:off x="2679485" y="4291438"/>
          <a:ext cx="1061800" cy="176966"/>
        </a:xfrm>
        <a:prstGeom prst="parallelogram">
          <a:avLst>
            <a:gd name="adj" fmla="val 140840"/>
          </a:avLst>
        </a:prstGeom>
        <a:solidFill>
          <a:schemeClr val="accent2">
            <a:hueOff val="3166910"/>
            <a:satOff val="-3950"/>
            <a:lumOff val="929"/>
            <a:alphaOff val="0"/>
          </a:schemeClr>
        </a:solidFill>
        <a:ln w="25400" cap="flat" cmpd="sng" algn="ctr">
          <a:solidFill>
            <a:schemeClr val="accent2">
              <a:hueOff val="3166910"/>
              <a:satOff val="-3950"/>
              <a:lumOff val="929"/>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A1025A9-2104-4772-BC0F-677E9459713A}">
      <dsp:nvSpPr>
        <dsp:cNvPr id="0" name=""/>
        <dsp:cNvSpPr/>
      </dsp:nvSpPr>
      <dsp:spPr>
        <a:xfrm>
          <a:off x="3803224" y="4291438"/>
          <a:ext cx="1061800" cy="176966"/>
        </a:xfrm>
        <a:prstGeom prst="parallelogram">
          <a:avLst>
            <a:gd name="adj" fmla="val 140840"/>
          </a:avLst>
        </a:prstGeom>
        <a:solidFill>
          <a:schemeClr val="accent2">
            <a:hueOff val="3304602"/>
            <a:satOff val="-4122"/>
            <a:lumOff val="969"/>
            <a:alphaOff val="0"/>
          </a:schemeClr>
        </a:solidFill>
        <a:ln w="25400" cap="flat" cmpd="sng" algn="ctr">
          <a:solidFill>
            <a:schemeClr val="accent2">
              <a:hueOff val="3304602"/>
              <a:satOff val="-4122"/>
              <a:lumOff val="969"/>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D415D5F6-CEF6-48C9-91FA-3978F1F4DADF}">
      <dsp:nvSpPr>
        <dsp:cNvPr id="0" name=""/>
        <dsp:cNvSpPr/>
      </dsp:nvSpPr>
      <dsp:spPr>
        <a:xfrm>
          <a:off x="4926962" y="4291438"/>
          <a:ext cx="1061800" cy="176966"/>
        </a:xfrm>
        <a:prstGeom prst="parallelogram">
          <a:avLst>
            <a:gd name="adj" fmla="val 140840"/>
          </a:avLst>
        </a:prstGeom>
        <a:solidFill>
          <a:schemeClr val="accent2">
            <a:hueOff val="3442293"/>
            <a:satOff val="-4293"/>
            <a:lumOff val="1010"/>
            <a:alphaOff val="0"/>
          </a:schemeClr>
        </a:solidFill>
        <a:ln w="25400" cap="flat" cmpd="sng" algn="ctr">
          <a:solidFill>
            <a:schemeClr val="accent2">
              <a:hueOff val="3442293"/>
              <a:satOff val="-4293"/>
              <a:lumOff val="101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8AF5D37D-FAA7-4802-9434-688FF591F2D3}">
      <dsp:nvSpPr>
        <dsp:cNvPr id="0" name=""/>
        <dsp:cNvSpPr/>
      </dsp:nvSpPr>
      <dsp:spPr>
        <a:xfrm>
          <a:off x="6050701" y="4291438"/>
          <a:ext cx="1061800" cy="176966"/>
        </a:xfrm>
        <a:prstGeom prst="parallelogram">
          <a:avLst>
            <a:gd name="adj" fmla="val 140840"/>
          </a:avLst>
        </a:prstGeom>
        <a:solidFill>
          <a:schemeClr val="accent2">
            <a:hueOff val="3579985"/>
            <a:satOff val="-4465"/>
            <a:lumOff val="1050"/>
            <a:alphaOff val="0"/>
          </a:schemeClr>
        </a:solidFill>
        <a:ln w="25400" cap="flat" cmpd="sng" algn="ctr">
          <a:solidFill>
            <a:schemeClr val="accent2">
              <a:hueOff val="3579985"/>
              <a:satOff val="-4465"/>
              <a:lumOff val="105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38FF157D-2307-4850-8D81-AA250259F263}">
      <dsp:nvSpPr>
        <dsp:cNvPr id="0" name=""/>
        <dsp:cNvSpPr/>
      </dsp:nvSpPr>
      <dsp:spPr>
        <a:xfrm>
          <a:off x="7174439" y="4291438"/>
          <a:ext cx="1061800" cy="176966"/>
        </a:xfrm>
        <a:prstGeom prst="parallelogram">
          <a:avLst>
            <a:gd name="adj" fmla="val 140840"/>
          </a:avLst>
        </a:prstGeom>
        <a:solidFill>
          <a:schemeClr val="accent2">
            <a:hueOff val="3717677"/>
            <a:satOff val="-4637"/>
            <a:lumOff val="1090"/>
            <a:alphaOff val="0"/>
          </a:schemeClr>
        </a:solidFill>
        <a:ln w="25400" cap="flat" cmpd="sng" algn="ctr">
          <a:solidFill>
            <a:schemeClr val="accent2">
              <a:hueOff val="3717677"/>
              <a:satOff val="-4637"/>
              <a:lumOff val="109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7992113-1BB1-4EA9-97F6-552BBA7BEDA1}">
      <dsp:nvSpPr>
        <dsp:cNvPr id="0" name=""/>
        <dsp:cNvSpPr/>
      </dsp:nvSpPr>
      <dsp:spPr>
        <a:xfrm>
          <a:off x="432008" y="4588177"/>
          <a:ext cx="7992966" cy="723954"/>
        </a:xfrm>
        <a:prstGeom prst="rec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21920" tIns="121920" rIns="121920" bIns="121920" numCol="1" spcCol="1270" anchor="b" anchorCtr="0">
          <a:noAutofit/>
        </a:bodyPr>
        <a:lstStyle/>
        <a:p>
          <a:pPr lvl="0" algn="l" defTabSz="1422400">
            <a:lnSpc>
              <a:spcPct val="90000"/>
            </a:lnSpc>
            <a:spcBef>
              <a:spcPct val="0"/>
            </a:spcBef>
            <a:spcAft>
              <a:spcPct val="35000"/>
            </a:spcAft>
          </a:pPr>
          <a:r>
            <a:rPr lang="zh-TW" altLang="en-US" sz="3200" b="1" kern="1200" dirty="0">
              <a:effectLst>
                <a:outerShdw blurRad="38100" dist="38100" dir="2700000" algn="tl">
                  <a:srgbClr val="000000">
                    <a:alpha val="43137"/>
                  </a:srgbClr>
                </a:outerShdw>
              </a:effectLst>
              <a:latin typeface="標楷體" pitchFamily="65" charset="-120"/>
              <a:ea typeface="標楷體" pitchFamily="65" charset="-120"/>
            </a:rPr>
            <a:t>檢核督導相關輔導作業執行情形，提升成效</a:t>
          </a:r>
        </a:p>
      </dsp:txBody>
      <dsp:txXfrm>
        <a:off x="432008" y="4588177"/>
        <a:ext cx="7992966" cy="723954"/>
      </dsp:txXfrm>
    </dsp:sp>
    <dsp:sp modelId="{5224FEFC-8E2C-4A96-9808-65C5AC8B6BEE}">
      <dsp:nvSpPr>
        <dsp:cNvPr id="0" name=""/>
        <dsp:cNvSpPr/>
      </dsp:nvSpPr>
      <dsp:spPr>
        <a:xfrm>
          <a:off x="432008" y="5312132"/>
          <a:ext cx="1061800" cy="176966"/>
        </a:xfrm>
        <a:prstGeom prst="parallelogram">
          <a:avLst>
            <a:gd name="adj" fmla="val 140840"/>
          </a:avLst>
        </a:prstGeom>
        <a:solidFill>
          <a:schemeClr val="accent2">
            <a:hueOff val="3855368"/>
            <a:satOff val="-4809"/>
            <a:lumOff val="1131"/>
            <a:alphaOff val="0"/>
          </a:schemeClr>
        </a:solidFill>
        <a:ln w="25400" cap="flat" cmpd="sng" algn="ctr">
          <a:solidFill>
            <a:schemeClr val="accent2">
              <a:hueOff val="3855368"/>
              <a:satOff val="-4809"/>
              <a:lumOff val="1131"/>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17AC360-62A4-49D2-99DF-76AAEFFEA071}">
      <dsp:nvSpPr>
        <dsp:cNvPr id="0" name=""/>
        <dsp:cNvSpPr/>
      </dsp:nvSpPr>
      <dsp:spPr>
        <a:xfrm>
          <a:off x="1555747" y="5312132"/>
          <a:ext cx="1061800" cy="176966"/>
        </a:xfrm>
        <a:prstGeom prst="parallelogram">
          <a:avLst>
            <a:gd name="adj" fmla="val 140840"/>
          </a:avLst>
        </a:prstGeom>
        <a:solidFill>
          <a:schemeClr val="accent2">
            <a:hueOff val="3993060"/>
            <a:satOff val="-4980"/>
            <a:lumOff val="1171"/>
            <a:alphaOff val="0"/>
          </a:schemeClr>
        </a:solidFill>
        <a:ln w="25400" cap="flat" cmpd="sng" algn="ctr">
          <a:solidFill>
            <a:schemeClr val="accent2">
              <a:hueOff val="3993060"/>
              <a:satOff val="-4980"/>
              <a:lumOff val="1171"/>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2DB581BE-1A4E-46AF-9F85-6E7D3DBC6B45}">
      <dsp:nvSpPr>
        <dsp:cNvPr id="0" name=""/>
        <dsp:cNvSpPr/>
      </dsp:nvSpPr>
      <dsp:spPr>
        <a:xfrm>
          <a:off x="2679485" y="5312132"/>
          <a:ext cx="1061800" cy="176966"/>
        </a:xfrm>
        <a:prstGeom prst="parallelogram">
          <a:avLst>
            <a:gd name="adj" fmla="val 140840"/>
          </a:avLst>
        </a:prstGeom>
        <a:solidFill>
          <a:schemeClr val="accent2">
            <a:hueOff val="4130752"/>
            <a:satOff val="-5152"/>
            <a:lumOff val="1211"/>
            <a:alphaOff val="0"/>
          </a:schemeClr>
        </a:solidFill>
        <a:ln w="25400" cap="flat" cmpd="sng" algn="ctr">
          <a:solidFill>
            <a:schemeClr val="accent2">
              <a:hueOff val="4130752"/>
              <a:satOff val="-5152"/>
              <a:lumOff val="1211"/>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66BB5C8A-C5B0-4240-8655-F9D01F00FFE1}">
      <dsp:nvSpPr>
        <dsp:cNvPr id="0" name=""/>
        <dsp:cNvSpPr/>
      </dsp:nvSpPr>
      <dsp:spPr>
        <a:xfrm>
          <a:off x="3803224" y="5312132"/>
          <a:ext cx="1061800" cy="176966"/>
        </a:xfrm>
        <a:prstGeom prst="parallelogram">
          <a:avLst>
            <a:gd name="adj" fmla="val 140840"/>
          </a:avLst>
        </a:prstGeom>
        <a:solidFill>
          <a:schemeClr val="accent2">
            <a:hueOff val="4268443"/>
            <a:satOff val="-5324"/>
            <a:lumOff val="1252"/>
            <a:alphaOff val="0"/>
          </a:schemeClr>
        </a:solidFill>
        <a:ln w="25400" cap="flat" cmpd="sng" algn="ctr">
          <a:solidFill>
            <a:schemeClr val="accent2">
              <a:hueOff val="4268443"/>
              <a:satOff val="-5324"/>
              <a:lumOff val="1252"/>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6395F70C-8A2A-4193-977C-841DDD3FA957}">
      <dsp:nvSpPr>
        <dsp:cNvPr id="0" name=""/>
        <dsp:cNvSpPr/>
      </dsp:nvSpPr>
      <dsp:spPr>
        <a:xfrm>
          <a:off x="4926962" y="5312132"/>
          <a:ext cx="1061800" cy="176966"/>
        </a:xfrm>
        <a:prstGeom prst="parallelogram">
          <a:avLst>
            <a:gd name="adj" fmla="val 140840"/>
          </a:avLst>
        </a:prstGeom>
        <a:solidFill>
          <a:schemeClr val="accent2">
            <a:hueOff val="4406136"/>
            <a:satOff val="-5496"/>
            <a:lumOff val="1292"/>
            <a:alphaOff val="0"/>
          </a:schemeClr>
        </a:solidFill>
        <a:ln w="25400" cap="flat" cmpd="sng" algn="ctr">
          <a:solidFill>
            <a:schemeClr val="accent2">
              <a:hueOff val="4406136"/>
              <a:satOff val="-5496"/>
              <a:lumOff val="1292"/>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255E2BFD-9F4E-4A6D-B0D7-E7ADE0EC0B17}">
      <dsp:nvSpPr>
        <dsp:cNvPr id="0" name=""/>
        <dsp:cNvSpPr/>
      </dsp:nvSpPr>
      <dsp:spPr>
        <a:xfrm>
          <a:off x="6050701" y="5312132"/>
          <a:ext cx="1061800" cy="176966"/>
        </a:xfrm>
        <a:prstGeom prst="parallelogram">
          <a:avLst>
            <a:gd name="adj" fmla="val 140840"/>
          </a:avLst>
        </a:prstGeom>
        <a:solidFill>
          <a:schemeClr val="accent2">
            <a:hueOff val="4543827"/>
            <a:satOff val="-5667"/>
            <a:lumOff val="1333"/>
            <a:alphaOff val="0"/>
          </a:schemeClr>
        </a:solidFill>
        <a:ln w="25400" cap="flat" cmpd="sng" algn="ctr">
          <a:solidFill>
            <a:schemeClr val="accent2">
              <a:hueOff val="4543827"/>
              <a:satOff val="-5667"/>
              <a:lumOff val="1333"/>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9304AF14-0C0E-4C39-A25B-70F320EE0C1A}">
      <dsp:nvSpPr>
        <dsp:cNvPr id="0" name=""/>
        <dsp:cNvSpPr/>
      </dsp:nvSpPr>
      <dsp:spPr>
        <a:xfrm>
          <a:off x="7174439" y="5312132"/>
          <a:ext cx="1061800" cy="176966"/>
        </a:xfrm>
        <a:prstGeom prst="parallelogram">
          <a:avLst>
            <a:gd name="adj" fmla="val 140840"/>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DBB526-7434-4859-9F59-160AB12B79D1}">
      <dsp:nvSpPr>
        <dsp:cNvPr id="0" name=""/>
        <dsp:cNvSpPr/>
      </dsp:nvSpPr>
      <dsp:spPr>
        <a:xfrm>
          <a:off x="23979" y="657204"/>
          <a:ext cx="8268964" cy="1204276"/>
        </a:xfrm>
        <a:prstGeom prst="rightArrow">
          <a:avLst>
            <a:gd name="adj1" fmla="val 50000"/>
            <a:gd name="adj2" fmla="val 50000"/>
          </a:avLst>
        </a:prstGeom>
        <a:solidFill>
          <a:schemeClr val="tx1">
            <a:lumMod val="85000"/>
            <a:lumOff val="1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91179" numCol="1" spcCol="1270" anchor="ctr" anchorCtr="0">
          <a:noAutofit/>
        </a:bodyPr>
        <a:lstStyle/>
        <a:p>
          <a:pPr lvl="0" algn="l" defTabSz="1422400">
            <a:lnSpc>
              <a:spcPct val="90000"/>
            </a:lnSpc>
            <a:spcBef>
              <a:spcPct val="0"/>
            </a:spcBef>
            <a:spcAft>
              <a:spcPct val="35000"/>
            </a:spcAft>
          </a:pPr>
          <a:r>
            <a:rPr lang="zh-TW" altLang="en-US" sz="3200" b="1" kern="1200" dirty="0">
              <a:solidFill>
                <a:srgbClr val="FFFF00"/>
              </a:solidFill>
              <a:latin typeface="微軟正黑體" panose="020B0604030504040204" pitchFamily="34" charset="-120"/>
              <a:ea typeface="微軟正黑體" panose="020B0604030504040204" pitchFamily="34" charset="-120"/>
            </a:rPr>
            <a:t>省思</a:t>
          </a:r>
        </a:p>
      </dsp:txBody>
      <dsp:txXfrm>
        <a:off x="23979" y="958273"/>
        <a:ext cx="7967895" cy="602138"/>
      </dsp:txXfrm>
    </dsp:sp>
    <dsp:sp modelId="{AFB5D72E-C7DB-426F-99B1-4302CCE5926F}">
      <dsp:nvSpPr>
        <dsp:cNvPr id="0" name=""/>
        <dsp:cNvSpPr/>
      </dsp:nvSpPr>
      <dsp:spPr>
        <a:xfrm>
          <a:off x="23979" y="1585875"/>
          <a:ext cx="2546840" cy="2319879"/>
        </a:xfrm>
        <a:prstGeom prst="re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zh-TW" altLang="zh-TW" sz="2800" b="1" kern="1200" dirty="0">
              <a:solidFill>
                <a:srgbClr val="C00000"/>
              </a:solidFill>
              <a:latin typeface="微軟正黑體" panose="020B0604030504040204" pitchFamily="34" charset="-120"/>
              <a:ea typeface="微軟正黑體" panose="020B0604030504040204" pitchFamily="34" charset="-120"/>
            </a:rPr>
            <a:t>協助學生了解所選志願與其志趣相符程度</a:t>
          </a:r>
          <a:r>
            <a:rPr lang="en-US" altLang="zh-TW" sz="2400" b="1" kern="1200" dirty="0">
              <a:solidFill>
                <a:srgbClr val="C00000"/>
              </a:solidFill>
              <a:latin typeface="微軟正黑體" panose="020B0604030504040204" pitchFamily="34" charset="-120"/>
              <a:ea typeface="微軟正黑體" panose="020B0604030504040204" pitchFamily="34" charset="-120"/>
            </a:rPr>
            <a:t/>
          </a:r>
          <a:br>
            <a:rPr lang="en-US" altLang="zh-TW" sz="2400" b="1" kern="1200" dirty="0">
              <a:solidFill>
                <a:srgbClr val="C00000"/>
              </a:solidFill>
              <a:latin typeface="微軟正黑體" panose="020B0604030504040204" pitchFamily="34" charset="-120"/>
              <a:ea typeface="微軟正黑體" panose="020B0604030504040204" pitchFamily="34" charset="-120"/>
            </a:rPr>
          </a:br>
          <a:endParaRPr lang="zh-TW" altLang="en-US" sz="2400" b="1" kern="1200" dirty="0">
            <a:solidFill>
              <a:srgbClr val="C00000"/>
            </a:solidFill>
            <a:latin typeface="微軟正黑體" panose="020B0604030504040204" pitchFamily="34" charset="-120"/>
            <a:ea typeface="微軟正黑體" panose="020B0604030504040204" pitchFamily="34" charset="-120"/>
          </a:endParaRPr>
        </a:p>
      </dsp:txBody>
      <dsp:txXfrm>
        <a:off x="23979" y="1585875"/>
        <a:ext cx="2546840" cy="2319879"/>
      </dsp:txXfrm>
    </dsp:sp>
    <dsp:sp modelId="{A67546BD-0FF6-4563-B279-2E5BA504647C}">
      <dsp:nvSpPr>
        <dsp:cNvPr id="0" name=""/>
        <dsp:cNvSpPr/>
      </dsp:nvSpPr>
      <dsp:spPr>
        <a:xfrm>
          <a:off x="2570820" y="1058630"/>
          <a:ext cx="5722123" cy="1204276"/>
        </a:xfrm>
        <a:prstGeom prst="rightArrow">
          <a:avLst>
            <a:gd name="adj1" fmla="val 50000"/>
            <a:gd name="adj2" fmla="val 5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91179" numCol="1" spcCol="1270" anchor="ctr" anchorCtr="0">
          <a:noAutofit/>
        </a:bodyPr>
        <a:lstStyle/>
        <a:p>
          <a:pPr lvl="0" algn="l" defTabSz="1422400">
            <a:lnSpc>
              <a:spcPct val="90000"/>
            </a:lnSpc>
            <a:spcBef>
              <a:spcPct val="0"/>
            </a:spcBef>
            <a:spcAft>
              <a:spcPct val="35000"/>
            </a:spcAft>
          </a:pPr>
          <a:r>
            <a:rPr lang="zh-TW" altLang="en-US" sz="3200" b="1" kern="1200" dirty="0">
              <a:solidFill>
                <a:srgbClr val="FFFF00"/>
              </a:solidFill>
              <a:latin typeface="微軟正黑體" panose="020B0604030504040204" pitchFamily="34" charset="-120"/>
              <a:ea typeface="微軟正黑體" panose="020B0604030504040204" pitchFamily="34" charset="-120"/>
            </a:rPr>
            <a:t>統整</a:t>
          </a:r>
        </a:p>
      </dsp:txBody>
      <dsp:txXfrm>
        <a:off x="2570820" y="1359699"/>
        <a:ext cx="5421054" cy="602138"/>
      </dsp:txXfrm>
    </dsp:sp>
    <dsp:sp modelId="{011BBB2F-21A0-43C6-88A4-D96D8940B43E}">
      <dsp:nvSpPr>
        <dsp:cNvPr id="0" name=""/>
        <dsp:cNvSpPr/>
      </dsp:nvSpPr>
      <dsp:spPr>
        <a:xfrm>
          <a:off x="2570820" y="1987300"/>
          <a:ext cx="2546840" cy="2319879"/>
        </a:xfrm>
        <a:prstGeom prst="rect">
          <a:avLst/>
        </a:prstGeom>
        <a:solidFill>
          <a:schemeClr val="lt1">
            <a:hueOff val="0"/>
            <a:satOff val="0"/>
            <a:lumOff val="0"/>
            <a:alphaOff val="0"/>
          </a:schemeClr>
        </a:solidFill>
        <a:ln w="2540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zh-TW" altLang="en-US" sz="2600" b="1" kern="1200" dirty="0">
              <a:solidFill>
                <a:srgbClr val="0000FF"/>
              </a:solidFill>
              <a:latin typeface="微軟正黑體" panose="020B0604030504040204" pitchFamily="34" charset="-120"/>
              <a:ea typeface="微軟正黑體" panose="020B0604030504040204" pitchFamily="34" charset="-120"/>
            </a:rPr>
            <a:t>協助學生完成國中學生生涯輔導紀錄手冊</a:t>
          </a:r>
          <a:r>
            <a:rPr lang="en-US" altLang="zh-TW" sz="2600" b="1" kern="1200" dirty="0">
              <a:solidFill>
                <a:srgbClr val="0000FF"/>
              </a:solidFill>
              <a:latin typeface="微軟正黑體" panose="020B0604030504040204" pitchFamily="34" charset="-120"/>
              <a:ea typeface="微軟正黑體" panose="020B0604030504040204" pitchFamily="34" charset="-120"/>
            </a:rPr>
            <a:t>(</a:t>
          </a:r>
          <a:r>
            <a:rPr lang="zh-TW" altLang="en-US" sz="2600" b="1" kern="1200" dirty="0">
              <a:solidFill>
                <a:srgbClr val="0000FF"/>
              </a:solidFill>
              <a:latin typeface="微軟正黑體" panose="020B0604030504040204" pitchFamily="34" charset="-120"/>
              <a:ea typeface="微軟正黑體" panose="020B0604030504040204" pitchFamily="34" charset="-120"/>
            </a:rPr>
            <a:t>生涯發展規劃書</a:t>
          </a:r>
          <a:r>
            <a:rPr lang="en-US" altLang="zh-TW" sz="2600" b="1" kern="1200" dirty="0">
              <a:solidFill>
                <a:srgbClr val="0000FF"/>
              </a:solidFill>
              <a:latin typeface="微軟正黑體" panose="020B0604030504040204" pitchFamily="34" charset="-120"/>
              <a:ea typeface="微軟正黑體" panose="020B0604030504040204" pitchFamily="34" charset="-120"/>
            </a:rPr>
            <a:t>)</a:t>
          </a:r>
          <a:endParaRPr lang="zh-TW" altLang="en-US" sz="2600" b="1" kern="1200" dirty="0">
            <a:solidFill>
              <a:srgbClr val="0000FF"/>
            </a:solidFill>
            <a:latin typeface="微軟正黑體" panose="020B0604030504040204" pitchFamily="34" charset="-120"/>
            <a:ea typeface="微軟正黑體" panose="020B0604030504040204" pitchFamily="34" charset="-120"/>
          </a:endParaRPr>
        </a:p>
      </dsp:txBody>
      <dsp:txXfrm>
        <a:off x="2570820" y="1987300"/>
        <a:ext cx="2546840" cy="2319879"/>
      </dsp:txXfrm>
    </dsp:sp>
    <dsp:sp modelId="{7630A3CC-A9CE-4C23-AB0A-88472860FB77}">
      <dsp:nvSpPr>
        <dsp:cNvPr id="0" name=""/>
        <dsp:cNvSpPr/>
      </dsp:nvSpPr>
      <dsp:spPr>
        <a:xfrm>
          <a:off x="5117661" y="1460055"/>
          <a:ext cx="3175282" cy="1204276"/>
        </a:xfrm>
        <a:prstGeom prst="rightArrow">
          <a:avLst>
            <a:gd name="adj1" fmla="val 50000"/>
            <a:gd name="adj2" fmla="val 50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91179" numCol="1" spcCol="1270" anchor="ctr" anchorCtr="0">
          <a:noAutofit/>
        </a:bodyPr>
        <a:lstStyle/>
        <a:p>
          <a:pPr lvl="0" algn="l" defTabSz="1422400">
            <a:lnSpc>
              <a:spcPct val="90000"/>
            </a:lnSpc>
            <a:spcBef>
              <a:spcPct val="0"/>
            </a:spcBef>
            <a:spcAft>
              <a:spcPct val="35000"/>
            </a:spcAft>
          </a:pPr>
          <a:r>
            <a:rPr lang="zh-TW" altLang="en-US" sz="3200" b="1" kern="1200" dirty="0">
              <a:solidFill>
                <a:srgbClr val="FFFF00"/>
              </a:solidFill>
              <a:latin typeface="微軟正黑體" panose="020B0604030504040204" pitchFamily="34" charset="-120"/>
              <a:ea typeface="微軟正黑體" panose="020B0604030504040204" pitchFamily="34" charset="-120"/>
            </a:rPr>
            <a:t>決定</a:t>
          </a:r>
        </a:p>
      </dsp:txBody>
      <dsp:txXfrm>
        <a:off x="5117661" y="1761124"/>
        <a:ext cx="2874213" cy="602138"/>
      </dsp:txXfrm>
    </dsp:sp>
    <dsp:sp modelId="{68164945-61DB-42AD-ABD8-27781CF6C1B1}">
      <dsp:nvSpPr>
        <dsp:cNvPr id="0" name=""/>
        <dsp:cNvSpPr/>
      </dsp:nvSpPr>
      <dsp:spPr>
        <a:xfrm>
          <a:off x="5148580" y="2387011"/>
          <a:ext cx="2546840" cy="2285927"/>
        </a:xfrm>
        <a:prstGeom prst="rect">
          <a:avLst/>
        </a:prstGeom>
        <a:solidFill>
          <a:schemeClr val="lt1">
            <a:hueOff val="0"/>
            <a:satOff val="0"/>
            <a:lumOff val="0"/>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zh-TW" altLang="en-US" sz="2600" b="1" kern="1200" dirty="0">
              <a:solidFill>
                <a:srgbClr val="C00000"/>
              </a:solidFill>
              <a:latin typeface="微軟正黑體" panose="020B0604030504040204" pitchFamily="34" charset="-120"/>
              <a:ea typeface="微軟正黑體" panose="020B0604030504040204" pitchFamily="34" charset="-120"/>
            </a:rPr>
            <a:t>深化學生了解升學進路內涵</a:t>
          </a:r>
          <a:endParaRPr lang="en-US" altLang="zh-TW" sz="2600" b="1" kern="1200" dirty="0">
            <a:solidFill>
              <a:srgbClr val="C00000"/>
            </a:solidFill>
            <a:latin typeface="微軟正黑體" panose="020B0604030504040204" pitchFamily="34" charset="-120"/>
            <a:ea typeface="微軟正黑體" panose="020B0604030504040204" pitchFamily="34" charset="-120"/>
          </a:endParaRPr>
        </a:p>
        <a:p>
          <a:pPr lvl="0" algn="l" defTabSz="1155700">
            <a:lnSpc>
              <a:spcPct val="90000"/>
            </a:lnSpc>
            <a:spcBef>
              <a:spcPct val="0"/>
            </a:spcBef>
            <a:spcAft>
              <a:spcPct val="35000"/>
            </a:spcAft>
          </a:pPr>
          <a:r>
            <a:rPr lang="zh-TW" altLang="en-US" sz="2600" b="1" kern="1200" dirty="0">
              <a:solidFill>
                <a:srgbClr val="C00000"/>
              </a:solidFill>
              <a:latin typeface="微軟正黑體" panose="020B0604030504040204" pitchFamily="34" charset="-120"/>
              <a:ea typeface="微軟正黑體" panose="020B0604030504040204" pitchFamily="34" charset="-120"/>
            </a:rPr>
            <a:t>培養學生生涯抉擇能力</a:t>
          </a:r>
        </a:p>
      </dsp:txBody>
      <dsp:txXfrm>
        <a:off x="5148580" y="2387011"/>
        <a:ext cx="2546840" cy="228592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8E2778-1E32-4B94-A174-DAB7EF0537DE}">
      <dsp:nvSpPr>
        <dsp:cNvPr id="0" name=""/>
        <dsp:cNvSpPr/>
      </dsp:nvSpPr>
      <dsp:spPr>
        <a:xfrm>
          <a:off x="-6266750" y="-958971"/>
          <a:ext cx="7461964" cy="7461964"/>
        </a:xfrm>
        <a:prstGeom prst="blockArc">
          <a:avLst>
            <a:gd name="adj1" fmla="val 18900000"/>
            <a:gd name="adj2" fmla="val 2700000"/>
            <a:gd name="adj3" fmla="val 289"/>
          </a:avLst>
        </a:prstGeom>
        <a:noFill/>
        <a:ln w="254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932664E-E8A5-4973-9112-7A1A076C966D}">
      <dsp:nvSpPr>
        <dsp:cNvPr id="0" name=""/>
        <dsp:cNvSpPr/>
      </dsp:nvSpPr>
      <dsp:spPr>
        <a:xfrm>
          <a:off x="769510" y="554402"/>
          <a:ext cx="8262237" cy="1108804"/>
        </a:xfrm>
        <a:prstGeom prst="rect">
          <a:avLst/>
        </a:prstGeom>
        <a:solidFill>
          <a:schemeClr val="lt1"/>
        </a:solidFill>
        <a:ln w="25400" cap="flat" cmpd="sng" algn="ctr">
          <a:solidFill>
            <a:schemeClr val="accent6"/>
          </a:solidFill>
          <a:prstDash val="solid"/>
        </a:ln>
        <a:effectLst/>
        <a:scene3d>
          <a:camera prst="orthographicFront"/>
          <a:lightRig rig="threePt" dir="t">
            <a:rot lat="0" lon="0" rev="7500000"/>
          </a:lightRig>
        </a:scene3d>
      </dsp:spPr>
      <dsp:style>
        <a:lnRef idx="2">
          <a:schemeClr val="accent6"/>
        </a:lnRef>
        <a:fillRef idx="1">
          <a:schemeClr val="lt1"/>
        </a:fillRef>
        <a:effectRef idx="0">
          <a:schemeClr val="accent6"/>
        </a:effectRef>
        <a:fontRef idx="minor">
          <a:schemeClr val="dk1"/>
        </a:fontRef>
      </dsp:style>
      <dsp:txBody>
        <a:bodyPr spcFirstLastPara="0" vert="horz" wrap="square" lIns="880113" tIns="76200" rIns="76200" bIns="76200" numCol="1" spcCol="1270" anchor="ctr" anchorCtr="0">
          <a:noAutofit/>
        </a:bodyPr>
        <a:lstStyle/>
        <a:p>
          <a:pPr lvl="0" algn="l" defTabSz="1333500">
            <a:lnSpc>
              <a:spcPct val="90000"/>
            </a:lnSpc>
            <a:spcBef>
              <a:spcPct val="0"/>
            </a:spcBef>
            <a:spcAft>
              <a:spcPct val="35000"/>
            </a:spcAft>
          </a:pPr>
          <a:r>
            <a:rPr lang="zh-TW" altLang="en-US" sz="3000" b="1" kern="1200" dirty="0">
              <a:solidFill>
                <a:schemeClr val="tx1"/>
              </a:solidFill>
              <a:ea typeface="標楷體" pitchFamily="65" charset="-120"/>
            </a:rPr>
            <a:t>結合</a:t>
          </a:r>
          <a:r>
            <a:rPr lang="zh-TW" altLang="en-US" sz="3000" b="1" kern="1200" dirty="0">
              <a:solidFill>
                <a:srgbClr val="FF0000"/>
              </a:solidFill>
              <a:ea typeface="標楷體" pitchFamily="65" charset="-120"/>
            </a:rPr>
            <a:t>適性入學宣導</a:t>
          </a:r>
          <a:r>
            <a:rPr lang="zh-TW" altLang="en-US" sz="3000" b="1" kern="1200" dirty="0">
              <a:solidFill>
                <a:schemeClr val="tx1"/>
              </a:solidFill>
              <a:ea typeface="標楷體" pitchFamily="65" charset="-120"/>
            </a:rPr>
            <a:t>與國中生涯發展教育活動提升國中端親師生對</a:t>
          </a:r>
          <a:r>
            <a:rPr lang="zh-TW" altLang="en-US" sz="3000" b="1" kern="1200" dirty="0">
              <a:solidFill>
                <a:srgbClr val="FF0000"/>
              </a:solidFill>
              <a:ea typeface="標楷體" pitchFamily="65" charset="-120"/>
            </a:rPr>
            <a:t>升學進路科系</a:t>
          </a:r>
          <a:r>
            <a:rPr lang="zh-TW" altLang="en-US" sz="3000" b="1" kern="1200" dirty="0">
              <a:solidFill>
                <a:schemeClr val="tx1"/>
              </a:solidFill>
              <a:ea typeface="標楷體" pitchFamily="65" charset="-120"/>
            </a:rPr>
            <a:t>之認識</a:t>
          </a:r>
        </a:p>
      </dsp:txBody>
      <dsp:txXfrm>
        <a:off x="769510" y="554402"/>
        <a:ext cx="8262237" cy="1108804"/>
      </dsp:txXfrm>
    </dsp:sp>
    <dsp:sp modelId="{96A0ED99-EC3D-47FF-8087-3EDB056CA9E1}">
      <dsp:nvSpPr>
        <dsp:cNvPr id="0" name=""/>
        <dsp:cNvSpPr/>
      </dsp:nvSpPr>
      <dsp:spPr>
        <a:xfrm>
          <a:off x="76507" y="415801"/>
          <a:ext cx="1386005" cy="1386005"/>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1E93FB34-8356-43FD-ACB6-07505B8E756B}">
      <dsp:nvSpPr>
        <dsp:cNvPr id="0" name=""/>
        <dsp:cNvSpPr/>
      </dsp:nvSpPr>
      <dsp:spPr>
        <a:xfrm>
          <a:off x="1172560" y="2217608"/>
          <a:ext cx="7859187" cy="1108804"/>
        </a:xfrm>
        <a:prstGeom prst="rect">
          <a:avLst/>
        </a:prstGeom>
        <a:solidFill>
          <a:schemeClr val="lt1"/>
        </a:solidFill>
        <a:ln w="25400" cap="flat" cmpd="sng" algn="ctr">
          <a:solidFill>
            <a:schemeClr val="accent6"/>
          </a:solidFill>
          <a:prstDash val="solid"/>
        </a:ln>
        <a:effectLst/>
        <a:scene3d>
          <a:camera prst="orthographicFront"/>
          <a:lightRig rig="threePt" dir="t">
            <a:rot lat="0" lon="0" rev="7500000"/>
          </a:lightRig>
        </a:scene3d>
      </dsp:spPr>
      <dsp:style>
        <a:lnRef idx="2">
          <a:schemeClr val="accent6"/>
        </a:lnRef>
        <a:fillRef idx="1">
          <a:schemeClr val="lt1"/>
        </a:fillRef>
        <a:effectRef idx="0">
          <a:schemeClr val="accent6"/>
        </a:effectRef>
        <a:fontRef idx="minor">
          <a:schemeClr val="dk1"/>
        </a:fontRef>
      </dsp:style>
      <dsp:txBody>
        <a:bodyPr spcFirstLastPara="0" vert="horz" wrap="square" lIns="880113" tIns="76200" rIns="76200" bIns="76200" numCol="1" spcCol="1270" anchor="ctr" anchorCtr="0">
          <a:noAutofit/>
        </a:bodyPr>
        <a:lstStyle/>
        <a:p>
          <a:pPr lvl="0" algn="l" defTabSz="1333500">
            <a:lnSpc>
              <a:spcPct val="90000"/>
            </a:lnSpc>
            <a:spcBef>
              <a:spcPct val="0"/>
            </a:spcBef>
            <a:spcAft>
              <a:spcPct val="35000"/>
            </a:spcAft>
          </a:pPr>
          <a:r>
            <a:rPr lang="zh-TW" altLang="en-US" sz="3000" b="1" kern="1200" dirty="0">
              <a:solidFill>
                <a:schemeClr val="tx1"/>
              </a:solidFill>
              <a:ea typeface="標楷體" pitchFamily="65" charset="-120"/>
            </a:rPr>
            <a:t>召開輔導諮詢會議，蒐集各項實務問題進行經驗交流，</a:t>
          </a:r>
          <a:r>
            <a:rPr lang="zh-TW" altLang="en-US" sz="3000" b="1" kern="1200" dirty="0">
              <a:solidFill>
                <a:srgbClr val="FF0000"/>
              </a:solidFill>
              <a:ea typeface="標楷體" pitchFamily="65" charset="-120"/>
            </a:rPr>
            <a:t>持續研發輔導精進策略</a:t>
          </a:r>
        </a:p>
      </dsp:txBody>
      <dsp:txXfrm>
        <a:off x="1172560" y="2217608"/>
        <a:ext cx="7859187" cy="1108804"/>
      </dsp:txXfrm>
    </dsp:sp>
    <dsp:sp modelId="{0568F6AD-8007-4A48-9D82-268E2E678A38}">
      <dsp:nvSpPr>
        <dsp:cNvPr id="0" name=""/>
        <dsp:cNvSpPr/>
      </dsp:nvSpPr>
      <dsp:spPr>
        <a:xfrm>
          <a:off x="479557" y="2079007"/>
          <a:ext cx="1386005" cy="1386005"/>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51A816E-64E8-47AD-A62F-96E68EB2529A}">
      <dsp:nvSpPr>
        <dsp:cNvPr id="0" name=""/>
        <dsp:cNvSpPr/>
      </dsp:nvSpPr>
      <dsp:spPr>
        <a:xfrm>
          <a:off x="769510" y="3880814"/>
          <a:ext cx="8262237" cy="1108804"/>
        </a:xfrm>
        <a:prstGeom prst="rect">
          <a:avLst/>
        </a:prstGeom>
        <a:solidFill>
          <a:schemeClr val="lt1"/>
        </a:solidFill>
        <a:ln w="25400" cap="flat" cmpd="sng" algn="ctr">
          <a:solidFill>
            <a:schemeClr val="accent6"/>
          </a:solidFill>
          <a:prstDash val="solid"/>
        </a:ln>
        <a:effectLst/>
        <a:scene3d>
          <a:camera prst="orthographicFront"/>
          <a:lightRig rig="threePt" dir="t">
            <a:rot lat="0" lon="0" rev="7500000"/>
          </a:lightRig>
        </a:scene3d>
      </dsp:spPr>
      <dsp:style>
        <a:lnRef idx="2">
          <a:schemeClr val="accent6"/>
        </a:lnRef>
        <a:fillRef idx="1">
          <a:schemeClr val="lt1"/>
        </a:fillRef>
        <a:effectRef idx="0">
          <a:schemeClr val="accent6"/>
        </a:effectRef>
        <a:fontRef idx="minor">
          <a:schemeClr val="dk1"/>
        </a:fontRef>
      </dsp:style>
      <dsp:txBody>
        <a:bodyPr spcFirstLastPara="0" vert="horz" wrap="square" lIns="880113" tIns="76200" rIns="76200" bIns="76200" numCol="1" spcCol="1270" anchor="ctr" anchorCtr="0">
          <a:noAutofit/>
        </a:bodyPr>
        <a:lstStyle/>
        <a:p>
          <a:pPr lvl="0" algn="l" defTabSz="1333500">
            <a:lnSpc>
              <a:spcPct val="90000"/>
            </a:lnSpc>
            <a:spcBef>
              <a:spcPct val="0"/>
            </a:spcBef>
            <a:spcAft>
              <a:spcPct val="35000"/>
            </a:spcAft>
          </a:pPr>
          <a:r>
            <a:rPr lang="zh-TW" altLang="en-US" sz="3000" b="1" kern="1200" dirty="0">
              <a:solidFill>
                <a:schemeClr val="tx1"/>
              </a:solidFill>
              <a:ea typeface="標楷體" pitchFamily="65" charset="-120"/>
            </a:rPr>
            <a:t>建置中央─地方緃向與輔諮─學校橫向</a:t>
          </a:r>
          <a:r>
            <a:rPr lang="zh-TW" altLang="en-US" sz="3000" b="1" kern="1200" dirty="0">
              <a:solidFill>
                <a:srgbClr val="FF0000"/>
              </a:solidFill>
              <a:ea typeface="標楷體" pitchFamily="65" charset="-120"/>
            </a:rPr>
            <a:t>輔導聯繫機制</a:t>
          </a:r>
          <a:r>
            <a:rPr lang="zh-TW" altLang="en-US" sz="3000" b="1" kern="1200" dirty="0">
              <a:solidFill>
                <a:schemeClr val="tx1"/>
              </a:solidFill>
              <a:ea typeface="標楷體" pitchFamily="65" charset="-120"/>
            </a:rPr>
            <a:t>，提供必要之三級輔導支援機制</a:t>
          </a:r>
        </a:p>
      </dsp:txBody>
      <dsp:txXfrm>
        <a:off x="769510" y="3880814"/>
        <a:ext cx="8262237" cy="1108804"/>
      </dsp:txXfrm>
    </dsp:sp>
    <dsp:sp modelId="{0A333C45-5B46-4976-8075-A401377461FB}">
      <dsp:nvSpPr>
        <dsp:cNvPr id="0" name=""/>
        <dsp:cNvSpPr/>
      </dsp:nvSpPr>
      <dsp:spPr>
        <a:xfrm>
          <a:off x="76507" y="3742214"/>
          <a:ext cx="1386005" cy="1386005"/>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8E2778-1E32-4B94-A174-DAB7EF0537DE}">
      <dsp:nvSpPr>
        <dsp:cNvPr id="0" name=""/>
        <dsp:cNvSpPr/>
      </dsp:nvSpPr>
      <dsp:spPr>
        <a:xfrm>
          <a:off x="-6186097" y="-946688"/>
          <a:ext cx="7365985" cy="7365985"/>
        </a:xfrm>
        <a:prstGeom prst="blockArc">
          <a:avLst>
            <a:gd name="adj1" fmla="val 18900000"/>
            <a:gd name="adj2" fmla="val 2700000"/>
            <a:gd name="adj3" fmla="val 293"/>
          </a:avLst>
        </a:prstGeom>
        <a:noFill/>
        <a:ln w="254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3C5AB39-A372-40F6-BC98-23EB6D02FB06}">
      <dsp:nvSpPr>
        <dsp:cNvPr id="0" name=""/>
        <dsp:cNvSpPr/>
      </dsp:nvSpPr>
      <dsp:spPr>
        <a:xfrm>
          <a:off x="759597" y="547260"/>
          <a:ext cx="8093872" cy="1094521"/>
        </a:xfrm>
        <a:prstGeom prst="rect">
          <a:avLst/>
        </a:prstGeom>
        <a:solidFill>
          <a:schemeClr val="lt1"/>
        </a:solidFill>
        <a:ln w="25400" cap="flat" cmpd="sng" algn="ctr">
          <a:solidFill>
            <a:schemeClr val="accent6"/>
          </a:solidFill>
          <a:prstDash val="solid"/>
        </a:ln>
        <a:effectLst/>
        <a:scene3d>
          <a:camera prst="orthographicFront"/>
          <a:lightRig rig="threePt" dir="t">
            <a:rot lat="0" lon="0" rev="7500000"/>
          </a:lightRig>
        </a:scene3d>
      </dsp:spPr>
      <dsp:style>
        <a:lnRef idx="2">
          <a:schemeClr val="accent6"/>
        </a:lnRef>
        <a:fillRef idx="1">
          <a:schemeClr val="lt1"/>
        </a:fillRef>
        <a:effectRef idx="0">
          <a:schemeClr val="accent6"/>
        </a:effectRef>
        <a:fontRef idx="minor">
          <a:schemeClr val="dk1"/>
        </a:fontRef>
      </dsp:style>
      <dsp:txBody>
        <a:bodyPr spcFirstLastPara="0" vert="horz" wrap="square" lIns="868777" tIns="81280" rIns="81280" bIns="81280" numCol="1" spcCol="1270" anchor="ctr" anchorCtr="0">
          <a:noAutofit/>
        </a:bodyPr>
        <a:lstStyle/>
        <a:p>
          <a:pPr lvl="0" algn="l" defTabSz="1422400">
            <a:lnSpc>
              <a:spcPct val="90000"/>
            </a:lnSpc>
            <a:spcBef>
              <a:spcPct val="0"/>
            </a:spcBef>
            <a:spcAft>
              <a:spcPct val="35000"/>
            </a:spcAft>
          </a:pPr>
          <a:r>
            <a:rPr lang="zh-TW" altLang="en-US" sz="3200" b="1" kern="1200" dirty="0">
              <a:solidFill>
                <a:schemeClr val="tx1"/>
              </a:solidFill>
              <a:ea typeface="標楷體" pitchFamily="65" charset="-120"/>
            </a:rPr>
            <a:t>擬定</a:t>
          </a:r>
          <a:r>
            <a:rPr lang="zh-TW" altLang="en-US" sz="3200" b="1" kern="1200" dirty="0">
              <a:solidFill>
                <a:srgbClr val="FF0000"/>
              </a:solidFill>
              <a:ea typeface="標楷體" pitchFamily="65" charset="-120"/>
            </a:rPr>
            <a:t>生涯進路抉擇有所困擾</a:t>
          </a:r>
          <a:r>
            <a:rPr lang="zh-TW" altLang="en-US" sz="3200" b="1" kern="1200" dirty="0">
              <a:solidFill>
                <a:schemeClr val="tx1"/>
              </a:solidFill>
              <a:ea typeface="標楷體" pitchFamily="65" charset="-120"/>
            </a:rPr>
            <a:t>之特殊個案三級輔導措施</a:t>
          </a:r>
        </a:p>
      </dsp:txBody>
      <dsp:txXfrm>
        <a:off x="759597" y="547260"/>
        <a:ext cx="8093872" cy="1094521"/>
      </dsp:txXfrm>
    </dsp:sp>
    <dsp:sp modelId="{621EDF3C-2FEA-4F13-AA81-AB7361594185}">
      <dsp:nvSpPr>
        <dsp:cNvPr id="0" name=""/>
        <dsp:cNvSpPr/>
      </dsp:nvSpPr>
      <dsp:spPr>
        <a:xfrm>
          <a:off x="75521" y="410445"/>
          <a:ext cx="1368152" cy="1368152"/>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421B5AA7-8C55-44F7-9264-8A3A565CE889}">
      <dsp:nvSpPr>
        <dsp:cNvPr id="0" name=""/>
        <dsp:cNvSpPr/>
      </dsp:nvSpPr>
      <dsp:spPr>
        <a:xfrm>
          <a:off x="1157456" y="2189043"/>
          <a:ext cx="7696013" cy="1094521"/>
        </a:xfrm>
        <a:prstGeom prst="rect">
          <a:avLst/>
        </a:prstGeom>
        <a:solidFill>
          <a:schemeClr val="lt1"/>
        </a:solidFill>
        <a:ln w="25400" cap="flat" cmpd="sng" algn="ctr">
          <a:solidFill>
            <a:schemeClr val="accent6"/>
          </a:solidFill>
          <a:prstDash val="solid"/>
        </a:ln>
        <a:effectLst/>
        <a:scene3d>
          <a:camera prst="orthographicFront"/>
          <a:lightRig rig="threePt" dir="t">
            <a:rot lat="0" lon="0" rev="7500000"/>
          </a:lightRig>
        </a:scene3d>
      </dsp:spPr>
      <dsp:style>
        <a:lnRef idx="2">
          <a:schemeClr val="accent6"/>
        </a:lnRef>
        <a:fillRef idx="1">
          <a:schemeClr val="lt1"/>
        </a:fillRef>
        <a:effectRef idx="0">
          <a:schemeClr val="accent6"/>
        </a:effectRef>
        <a:fontRef idx="minor">
          <a:schemeClr val="dk1"/>
        </a:fontRef>
      </dsp:style>
      <dsp:txBody>
        <a:bodyPr spcFirstLastPara="0" vert="horz" wrap="square" lIns="868777" tIns="81280" rIns="81280" bIns="81280" numCol="1" spcCol="1270" anchor="ctr" anchorCtr="0">
          <a:noAutofit/>
        </a:bodyPr>
        <a:lstStyle/>
        <a:p>
          <a:pPr lvl="0" algn="l" defTabSz="1422400">
            <a:lnSpc>
              <a:spcPct val="90000"/>
            </a:lnSpc>
            <a:spcBef>
              <a:spcPct val="0"/>
            </a:spcBef>
            <a:spcAft>
              <a:spcPct val="35000"/>
            </a:spcAft>
          </a:pPr>
          <a:r>
            <a:rPr lang="zh-TW" altLang="en-US" sz="3200" b="1" kern="1200" dirty="0">
              <a:solidFill>
                <a:schemeClr val="tx1"/>
              </a:solidFill>
              <a:ea typeface="標楷體" pitchFamily="65" charset="-120"/>
            </a:rPr>
            <a:t>協助學生</a:t>
          </a:r>
          <a:r>
            <a:rPr lang="zh-TW" altLang="en-US" sz="3200" b="1" kern="1200" dirty="0">
              <a:solidFill>
                <a:srgbClr val="FF0000"/>
              </a:solidFill>
              <a:ea typeface="標楷體" pitchFamily="65" charset="-120"/>
            </a:rPr>
            <a:t>完成「生涯發展規劃書」</a:t>
          </a:r>
          <a:r>
            <a:rPr lang="zh-TW" altLang="en-US" sz="3200" b="1" kern="1200" dirty="0">
              <a:solidFill>
                <a:schemeClr val="tx1"/>
              </a:solidFill>
              <a:ea typeface="標楷體" pitchFamily="65" charset="-120"/>
            </a:rPr>
            <a:t>，達成適性輔導政策目標</a:t>
          </a:r>
        </a:p>
      </dsp:txBody>
      <dsp:txXfrm>
        <a:off x="1157456" y="2189043"/>
        <a:ext cx="7696013" cy="1094521"/>
      </dsp:txXfrm>
    </dsp:sp>
    <dsp:sp modelId="{0A333C45-5B46-4976-8075-A401377461FB}">
      <dsp:nvSpPr>
        <dsp:cNvPr id="0" name=""/>
        <dsp:cNvSpPr/>
      </dsp:nvSpPr>
      <dsp:spPr>
        <a:xfrm>
          <a:off x="473380" y="2052228"/>
          <a:ext cx="1368152" cy="1368152"/>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3AFEF17-AF41-4DF2-8885-EDFB272E54DF}">
      <dsp:nvSpPr>
        <dsp:cNvPr id="0" name=""/>
        <dsp:cNvSpPr/>
      </dsp:nvSpPr>
      <dsp:spPr>
        <a:xfrm>
          <a:off x="759597" y="3830825"/>
          <a:ext cx="8093872" cy="1094521"/>
        </a:xfrm>
        <a:prstGeom prst="rect">
          <a:avLst/>
        </a:prstGeom>
        <a:solidFill>
          <a:schemeClr val="lt1"/>
        </a:solidFill>
        <a:ln w="25400" cap="flat" cmpd="sng" algn="ctr">
          <a:solidFill>
            <a:schemeClr val="accent6"/>
          </a:solidFill>
          <a:prstDash val="solid"/>
        </a:ln>
        <a:effectLst/>
        <a:scene3d>
          <a:camera prst="orthographicFront"/>
          <a:lightRig rig="threePt" dir="t">
            <a:rot lat="0" lon="0" rev="7500000"/>
          </a:lightRig>
        </a:scene3d>
      </dsp:spPr>
      <dsp:style>
        <a:lnRef idx="2">
          <a:schemeClr val="accent6"/>
        </a:lnRef>
        <a:fillRef idx="1">
          <a:schemeClr val="lt1"/>
        </a:fillRef>
        <a:effectRef idx="0">
          <a:schemeClr val="accent6"/>
        </a:effectRef>
        <a:fontRef idx="minor">
          <a:schemeClr val="dk1"/>
        </a:fontRef>
      </dsp:style>
      <dsp:txBody>
        <a:bodyPr spcFirstLastPara="0" vert="horz" wrap="square" lIns="868777" tIns="81280" rIns="81280" bIns="8128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zh-TW" altLang="en-US" sz="3200" b="1" kern="1200" dirty="0">
              <a:solidFill>
                <a:srgbClr val="FF0000"/>
              </a:solidFill>
              <a:ea typeface="標楷體" pitchFamily="65" charset="-120"/>
            </a:rPr>
            <a:t>賡續督導與檢核</a:t>
          </a:r>
          <a:r>
            <a:rPr lang="zh-TW" altLang="en-US" sz="3200" b="1" kern="1200" dirty="0">
              <a:solidFill>
                <a:schemeClr val="tx1"/>
              </a:solidFill>
              <a:ea typeface="標楷體" pitchFamily="65" charset="-120"/>
            </a:rPr>
            <a:t>各項相關輔導作為</a:t>
          </a:r>
        </a:p>
      </dsp:txBody>
      <dsp:txXfrm>
        <a:off x="759597" y="3830825"/>
        <a:ext cx="8093872" cy="1094521"/>
      </dsp:txXfrm>
    </dsp:sp>
    <dsp:sp modelId="{9BBBE1DB-6416-487B-B42A-A893642FFE55}">
      <dsp:nvSpPr>
        <dsp:cNvPr id="0" name=""/>
        <dsp:cNvSpPr/>
      </dsp:nvSpPr>
      <dsp:spPr>
        <a:xfrm>
          <a:off x="75521" y="3694010"/>
          <a:ext cx="1368152" cy="1368152"/>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02D24-771F-432A-B695-3D897BC8F479}">
      <dsp:nvSpPr>
        <dsp:cNvPr id="0" name=""/>
        <dsp:cNvSpPr/>
      </dsp:nvSpPr>
      <dsp:spPr>
        <a:xfrm>
          <a:off x="0" y="0"/>
          <a:ext cx="4593122" cy="4593122"/>
        </a:xfrm>
        <a:prstGeom prst="pie">
          <a:avLst>
            <a:gd name="adj1" fmla="val 5400000"/>
            <a:gd name="adj2" fmla="val 16200000"/>
          </a:avLst>
        </a:prstGeom>
        <a:solidFill>
          <a:schemeClr val="accent6">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B205877-69BB-4992-B38E-E23AB6473A4C}">
      <dsp:nvSpPr>
        <dsp:cNvPr id="0" name=""/>
        <dsp:cNvSpPr/>
      </dsp:nvSpPr>
      <dsp:spPr>
        <a:xfrm>
          <a:off x="2296561" y="0"/>
          <a:ext cx="5984358" cy="4593122"/>
        </a:xfrm>
        <a:prstGeom prst="rect">
          <a:avLst/>
        </a:prstGeom>
        <a:solidFill>
          <a:schemeClr val="accent1">
            <a:lumMod val="20000"/>
            <a:lumOff val="80000"/>
          </a:schemeClr>
        </a:solidFill>
        <a:ln w="9525" cap="flat" cmpd="sng" algn="ctr">
          <a:solidFill>
            <a:schemeClr val="accent2">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effectLst>
                <a:outerShdw blurRad="38100" dist="38100" dir="2700000" algn="tl">
                  <a:srgbClr val="000000">
                    <a:alpha val="43137"/>
                  </a:srgbClr>
                </a:outerShdw>
              </a:effectLst>
              <a:latin typeface="Adobe 繁黑體 Std B" pitchFamily="34" charset="-120"/>
              <a:ea typeface="Adobe 繁黑體 Std B" pitchFamily="34" charset="-120"/>
            </a:rPr>
            <a:t>學生個人特質、能力、興趣</a:t>
          </a:r>
        </a:p>
      </dsp:txBody>
      <dsp:txXfrm>
        <a:off x="2296561" y="0"/>
        <a:ext cx="5984358" cy="734899"/>
      </dsp:txXfrm>
    </dsp:sp>
    <dsp:sp modelId="{A60DB8EC-5122-49F8-9F5E-2E1AFDEFEA02}">
      <dsp:nvSpPr>
        <dsp:cNvPr id="0" name=""/>
        <dsp:cNvSpPr/>
      </dsp:nvSpPr>
      <dsp:spPr>
        <a:xfrm>
          <a:off x="482277" y="734899"/>
          <a:ext cx="3628567" cy="3628567"/>
        </a:xfrm>
        <a:prstGeom prst="pie">
          <a:avLst>
            <a:gd name="adj1" fmla="val 5400000"/>
            <a:gd name="adj2" fmla="val 16200000"/>
          </a:avLst>
        </a:prstGeom>
        <a:solidFill>
          <a:schemeClr val="accent2">
            <a:hueOff val="1170380"/>
            <a:satOff val="-1460"/>
            <a:lumOff val="34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BDE4CE8-D63F-4BF6-8C63-65974327F6C2}">
      <dsp:nvSpPr>
        <dsp:cNvPr id="0" name=""/>
        <dsp:cNvSpPr/>
      </dsp:nvSpPr>
      <dsp:spPr>
        <a:xfrm>
          <a:off x="2296561" y="734899"/>
          <a:ext cx="5984358" cy="3628567"/>
        </a:xfrm>
        <a:prstGeom prst="rect">
          <a:avLst/>
        </a:prstGeom>
        <a:solidFill>
          <a:schemeClr val="accent4">
            <a:lumMod val="40000"/>
            <a:lumOff val="60000"/>
          </a:schemeClr>
        </a:solidFill>
        <a:ln w="9525" cap="flat" cmpd="sng" algn="ctr">
          <a:solidFill>
            <a:schemeClr val="accent2">
              <a:hueOff val="1170380"/>
              <a:satOff val="-1460"/>
              <a:lumOff val="343"/>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自我覺察及生涯探索歷程</a:t>
          </a:r>
          <a:endParaRPr lang="en-US" altLang="zh-TW"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734899"/>
        <a:ext cx="5984358" cy="734899"/>
      </dsp:txXfrm>
    </dsp:sp>
    <dsp:sp modelId="{72DF94C4-368E-4084-AAEF-6A27E5C22B57}">
      <dsp:nvSpPr>
        <dsp:cNvPr id="0" name=""/>
        <dsp:cNvSpPr/>
      </dsp:nvSpPr>
      <dsp:spPr>
        <a:xfrm>
          <a:off x="964555" y="1469799"/>
          <a:ext cx="2664011" cy="2664011"/>
        </a:xfrm>
        <a:prstGeom prst="pie">
          <a:avLst>
            <a:gd name="adj1" fmla="val 5400000"/>
            <a:gd name="adj2" fmla="val 16200000"/>
          </a:avLst>
        </a:prstGeom>
        <a:solidFill>
          <a:schemeClr val="accent2">
            <a:hueOff val="2340759"/>
            <a:satOff val="-2919"/>
            <a:lumOff val="68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BF77710-0A5C-4D72-8418-C0EF72C7798E}">
      <dsp:nvSpPr>
        <dsp:cNvPr id="0" name=""/>
        <dsp:cNvSpPr/>
      </dsp:nvSpPr>
      <dsp:spPr>
        <a:xfrm>
          <a:off x="2296561" y="1469799"/>
          <a:ext cx="5984358" cy="2664011"/>
        </a:xfrm>
        <a:prstGeom prst="rect">
          <a:avLst/>
        </a:prstGeom>
        <a:solidFill>
          <a:schemeClr val="accent1">
            <a:lumMod val="40000"/>
            <a:lumOff val="60000"/>
          </a:schemeClr>
        </a:solidFill>
        <a:ln w="9525" cap="flat" cmpd="sng" algn="ctr">
          <a:solidFill>
            <a:schemeClr val="accent2">
              <a:hueOff val="2340759"/>
              <a:satOff val="-2919"/>
              <a:lumOff val="686"/>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effectLst>
                <a:outerShdw blurRad="38100" dist="38100" dir="2700000" algn="tl">
                  <a:srgbClr val="000000">
                    <a:alpha val="43137"/>
                  </a:srgbClr>
                </a:outerShdw>
              </a:effectLst>
              <a:latin typeface="Adobe 繁黑體 Std B" pitchFamily="34" charset="-120"/>
              <a:ea typeface="Adobe 繁黑體 Std B" pitchFamily="34" charset="-120"/>
            </a:rPr>
            <a:t>國中學生生涯輔導紀錄手冊</a:t>
          </a:r>
          <a:endParaRPr lang="en-US" altLang="zh-TW" sz="3600" b="1" kern="1200" dirty="0">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1469799"/>
        <a:ext cx="5984358" cy="734899"/>
      </dsp:txXfrm>
    </dsp:sp>
    <dsp:sp modelId="{F1179B17-C9B4-4417-8E54-A3BD982DCBCF}">
      <dsp:nvSpPr>
        <dsp:cNvPr id="0" name=""/>
        <dsp:cNvSpPr/>
      </dsp:nvSpPr>
      <dsp:spPr>
        <a:xfrm>
          <a:off x="1446833" y="2204699"/>
          <a:ext cx="1699455" cy="1699455"/>
        </a:xfrm>
        <a:prstGeom prst="pie">
          <a:avLst>
            <a:gd name="adj1" fmla="val 5400000"/>
            <a:gd name="adj2" fmla="val 16200000"/>
          </a:avLst>
        </a:prstGeom>
        <a:solidFill>
          <a:schemeClr val="accent2">
            <a:hueOff val="3511139"/>
            <a:satOff val="-4379"/>
            <a:lumOff val="103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81AE565-3545-418A-9CE9-5F34A9DA5B3B}">
      <dsp:nvSpPr>
        <dsp:cNvPr id="0" name=""/>
        <dsp:cNvSpPr/>
      </dsp:nvSpPr>
      <dsp:spPr>
        <a:xfrm>
          <a:off x="2296561" y="2204699"/>
          <a:ext cx="5984358" cy="1699455"/>
        </a:xfrm>
        <a:prstGeom prst="rect">
          <a:avLst/>
        </a:prstGeom>
        <a:solidFill>
          <a:schemeClr val="accent4">
            <a:lumMod val="40000"/>
            <a:lumOff val="60000"/>
          </a:schemeClr>
        </a:solidFill>
        <a:ln w="9525" cap="flat" cmpd="sng" algn="ctr">
          <a:solidFill>
            <a:schemeClr val="accent2">
              <a:hueOff val="3511139"/>
              <a:satOff val="-4379"/>
              <a:lumOff val="103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生涯檔案</a:t>
          </a:r>
          <a:endParaRPr lang="en-US" altLang="zh-TW" sz="3600" b="1" kern="1200"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2204699"/>
        <a:ext cx="5984358" cy="734899"/>
      </dsp:txXfrm>
    </dsp:sp>
    <dsp:sp modelId="{C7F34E13-41D2-4312-A295-F36C9706C158}">
      <dsp:nvSpPr>
        <dsp:cNvPr id="0" name=""/>
        <dsp:cNvSpPr/>
      </dsp:nvSpPr>
      <dsp:spPr>
        <a:xfrm>
          <a:off x="1929111" y="2939598"/>
          <a:ext cx="734899" cy="734899"/>
        </a:xfrm>
        <a:prstGeom prst="pie">
          <a:avLst>
            <a:gd name="adj1" fmla="val 5400000"/>
            <a:gd name="adj2" fmla="val 16200000"/>
          </a:avLst>
        </a:prstGeom>
        <a:solidFill>
          <a:schemeClr val="accent2">
            <a:hueOff val="4681519"/>
            <a:satOff val="-5839"/>
            <a:lumOff val="137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B2045E14-692F-44B1-8475-28843B0ABCEF}">
      <dsp:nvSpPr>
        <dsp:cNvPr id="0" name=""/>
        <dsp:cNvSpPr/>
      </dsp:nvSpPr>
      <dsp:spPr>
        <a:xfrm>
          <a:off x="2296561" y="2939598"/>
          <a:ext cx="5984358" cy="734899"/>
        </a:xfrm>
        <a:prstGeom prst="rect">
          <a:avLst/>
        </a:prstGeom>
        <a:solidFill>
          <a:schemeClr val="accent1">
            <a:lumMod val="40000"/>
            <a:lumOff val="60000"/>
          </a:schemeClr>
        </a:solidFill>
        <a:ln w="9525" cap="flat" cmpd="sng" algn="ctr">
          <a:solidFill>
            <a:schemeClr val="accent2">
              <a:hueOff val="4681519"/>
              <a:satOff val="-5839"/>
              <a:lumOff val="1373"/>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r>
            <a:rPr lang="zh-TW" altLang="en-US" sz="36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rPr>
            <a:t>成長背景與家長期待</a:t>
          </a:r>
          <a:endParaRPr lang="en-US" altLang="zh-TW" sz="3600" b="1" kern="1200" dirty="0">
            <a:solidFill>
              <a:schemeClr val="tx1"/>
            </a:solidFill>
            <a:effectLst>
              <a:outerShdw blurRad="38100" dist="38100" dir="2700000" algn="tl">
                <a:srgbClr val="000000">
                  <a:alpha val="43137"/>
                </a:srgbClr>
              </a:outerShdw>
            </a:effectLst>
            <a:latin typeface="Adobe 繁黑體 Std B" pitchFamily="34" charset="-120"/>
            <a:ea typeface="Adobe 繁黑體 Std B" pitchFamily="34" charset="-120"/>
          </a:endParaRPr>
        </a:p>
      </dsp:txBody>
      <dsp:txXfrm>
        <a:off x="2296561" y="2939598"/>
        <a:ext cx="5984358" cy="7348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80FB11-191F-42ED-A61C-A4E908BF40AB}">
      <dsp:nvSpPr>
        <dsp:cNvPr id="0" name=""/>
        <dsp:cNvSpPr/>
      </dsp:nvSpPr>
      <dsp:spPr>
        <a:xfrm>
          <a:off x="3696" y="2604"/>
          <a:ext cx="8781279" cy="5716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a:latin typeface="Adobe 繁黑體 Std B" pitchFamily="34" charset="-120"/>
              <a:ea typeface="Adobe 繁黑體 Std B" pitchFamily="34" charset="-120"/>
            </a:rPr>
            <a:t>國、英、數、社、自五科─難易適中</a:t>
          </a:r>
        </a:p>
      </dsp:txBody>
      <dsp:txXfrm>
        <a:off x="20439" y="19347"/>
        <a:ext cx="8747793" cy="538172"/>
      </dsp:txXfrm>
    </dsp:sp>
    <dsp:sp modelId="{D51F9016-D34B-4097-8B58-ECFAF94F457D}">
      <dsp:nvSpPr>
        <dsp:cNvPr id="0" name=""/>
        <dsp:cNvSpPr/>
      </dsp:nvSpPr>
      <dsp:spPr>
        <a:xfrm>
          <a:off x="119235" y="749618"/>
          <a:ext cx="2705183" cy="1665334"/>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ts val="4000"/>
            </a:lnSpc>
            <a:spcBef>
              <a:spcPct val="0"/>
            </a:spcBef>
            <a:spcAft>
              <a:spcPts val="0"/>
            </a:spcAft>
          </a:pPr>
          <a:r>
            <a:rPr lang="en-US" altLang="zh-TW" sz="3600" b="1" kern="1200" dirty="0">
              <a:latin typeface="Adobe 繁黑體 Std B" pitchFamily="34" charset="-120"/>
              <a:ea typeface="Adobe 繁黑體 Std B" pitchFamily="34" charset="-120"/>
            </a:rPr>
            <a:t>A</a:t>
          </a:r>
          <a:br>
            <a:rPr lang="en-US" altLang="zh-TW" sz="3600" b="1" kern="1200" dirty="0">
              <a:latin typeface="Adobe 繁黑體 Std B" pitchFamily="34" charset="-120"/>
              <a:ea typeface="Adobe 繁黑體 Std B" pitchFamily="34" charset="-120"/>
            </a:rPr>
          </a:br>
          <a:r>
            <a:rPr lang="zh-TW" altLang="en-US" sz="3600" b="1" kern="1200" dirty="0">
              <a:latin typeface="Adobe 繁黑體 Std B" pitchFamily="34" charset="-120"/>
              <a:ea typeface="Adobe 繁黑體 Std B" pitchFamily="34" charset="-120"/>
            </a:rPr>
            <a:t>精熟</a:t>
          </a:r>
          <a:r>
            <a:rPr lang="en-US" altLang="zh-TW" sz="3600" b="1" kern="1200" dirty="0">
              <a:latin typeface="Adobe 繁黑體 Std B" pitchFamily="34" charset="-120"/>
              <a:ea typeface="Adobe 繁黑體 Std B" pitchFamily="34" charset="-120"/>
            </a:rPr>
            <a:t>10%~20%</a:t>
          </a:r>
          <a:endParaRPr lang="zh-TW" altLang="en-US" sz="3600" b="1" kern="1200" dirty="0">
            <a:latin typeface="Adobe 繁黑體 Std B" pitchFamily="34" charset="-120"/>
            <a:ea typeface="Adobe 繁黑體 Std B" pitchFamily="34" charset="-120"/>
          </a:endParaRPr>
        </a:p>
      </dsp:txBody>
      <dsp:txXfrm>
        <a:off x="168011" y="798394"/>
        <a:ext cx="2607631" cy="1567782"/>
      </dsp:txXfrm>
    </dsp:sp>
    <dsp:sp modelId="{5907107C-8F2D-478C-87DB-8AE8D750049F}">
      <dsp:nvSpPr>
        <dsp:cNvPr id="0" name=""/>
        <dsp:cNvSpPr/>
      </dsp:nvSpPr>
      <dsp:spPr>
        <a:xfrm>
          <a:off x="0" y="2600550"/>
          <a:ext cx="986623"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zh-TW" sz="2400" b="1" kern="1200" dirty="0">
              <a:latin typeface="Adobe 繁黑體 Std B" pitchFamily="34" charset="-120"/>
              <a:ea typeface="Adobe 繁黑體 Std B" pitchFamily="34" charset="-120"/>
            </a:rPr>
            <a:t>A++ </a:t>
          </a:r>
          <a:r>
            <a:rPr lang="en-US" altLang="zh-TW" sz="2800" b="1" kern="1200" dirty="0">
              <a:latin typeface="Adobe 繁黑體 Std B" pitchFamily="34" charset="-120"/>
              <a:ea typeface="Adobe 繁黑體 Std B" pitchFamily="34" charset="-120"/>
            </a:rPr>
            <a:t/>
          </a:r>
          <a:br>
            <a:rPr lang="en-US" altLang="zh-TW" sz="2800" b="1" kern="1200" dirty="0">
              <a:latin typeface="Adobe 繁黑體 Std B" pitchFamily="34" charset="-120"/>
              <a:ea typeface="Adobe 繁黑體 Std B" pitchFamily="34" charset="-120"/>
            </a:rPr>
          </a:br>
          <a:r>
            <a:rPr lang="en-US" altLang="zh-TW" sz="1800" b="1" kern="1200" dirty="0">
              <a:latin typeface="Adobe 繁黑體 Std B" pitchFamily="34" charset="-120"/>
              <a:ea typeface="Adobe 繁黑體 Std B" pitchFamily="34" charset="-120"/>
            </a:rPr>
            <a:t>(</a:t>
          </a:r>
          <a:r>
            <a:rPr lang="zh-TW" altLang="en-US" sz="1800" b="1" kern="1200" dirty="0">
              <a:latin typeface="Adobe 繁黑體 Std B" pitchFamily="34" charset="-120"/>
              <a:ea typeface="Adobe 繁黑體 Std B" pitchFamily="34" charset="-120"/>
            </a:rPr>
            <a:t>前</a:t>
          </a:r>
          <a:r>
            <a:rPr lang="en-US" altLang="zh-TW" sz="1800" b="1" kern="1200" dirty="0">
              <a:latin typeface="Adobe 繁黑體 Std B" pitchFamily="34" charset="-120"/>
              <a:ea typeface="Adobe 繁黑體 Std B" pitchFamily="34" charset="-120"/>
            </a:rPr>
            <a:t>25%)</a:t>
          </a:r>
          <a:endParaRPr lang="zh-TW" altLang="en-US" sz="1800" b="1" kern="1200" dirty="0">
            <a:latin typeface="Adobe 繁黑體 Std B" pitchFamily="34" charset="-120"/>
            <a:ea typeface="Adobe 繁黑體 Std B" pitchFamily="34" charset="-120"/>
          </a:endParaRPr>
        </a:p>
      </dsp:txBody>
      <dsp:txXfrm>
        <a:off x="28897" y="2629447"/>
        <a:ext cx="928829" cy="1405220"/>
      </dsp:txXfrm>
    </dsp:sp>
    <dsp:sp modelId="{3C66C250-9DE2-4A67-8729-28E76F8C31FD}">
      <dsp:nvSpPr>
        <dsp:cNvPr id="0" name=""/>
        <dsp:cNvSpPr/>
      </dsp:nvSpPr>
      <dsp:spPr>
        <a:xfrm>
          <a:off x="1048917" y="2590309"/>
          <a:ext cx="977125"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altLang="zh-TW" sz="2400" b="1" kern="1200" dirty="0">
              <a:latin typeface="Adobe 繁黑體 Std B" pitchFamily="34" charset="-120"/>
              <a:ea typeface="Adobe 繁黑體 Std B" pitchFamily="34" charset="-120"/>
            </a:rPr>
            <a:t>A+</a:t>
          </a:r>
          <a:r>
            <a:rPr lang="zh-TW" altLang="en-US" sz="1200" b="1" kern="1200" dirty="0">
              <a:latin typeface="Adobe 繁黑體 Std B" pitchFamily="34" charset="-120"/>
              <a:ea typeface="Adobe 繁黑體 Std B" pitchFamily="34" charset="-120"/>
            </a:rPr>
            <a:t> </a:t>
          </a:r>
          <a:r>
            <a:rPr lang="en-US" altLang="zh-TW" sz="1600" b="1" kern="1200" dirty="0">
              <a:latin typeface="Adobe 繁黑體 Std B" pitchFamily="34" charset="-120"/>
              <a:ea typeface="Adobe 繁黑體 Std B" pitchFamily="34" charset="-120"/>
            </a:rPr>
            <a:t>(26%~</a:t>
          </a:r>
          <a:br>
            <a:rPr lang="en-US" altLang="zh-TW" sz="1600" b="1" kern="1200" dirty="0">
              <a:latin typeface="Adobe 繁黑體 Std B" pitchFamily="34" charset="-120"/>
              <a:ea typeface="Adobe 繁黑體 Std B" pitchFamily="34" charset="-120"/>
            </a:rPr>
          </a:br>
          <a:r>
            <a:rPr lang="en-US" altLang="zh-TW" sz="1600" b="1" kern="1200" dirty="0">
              <a:latin typeface="Adobe 繁黑體 Std B" pitchFamily="34" charset="-120"/>
              <a:ea typeface="Adobe 繁黑體 Std B" pitchFamily="34" charset="-120"/>
            </a:rPr>
            <a:t>50%)</a:t>
          </a:r>
          <a:endParaRPr lang="zh-TW" altLang="en-US" sz="1600" b="1" kern="1200" dirty="0">
            <a:latin typeface="Adobe 繁黑體 Std B" pitchFamily="34" charset="-120"/>
            <a:ea typeface="Adobe 繁黑體 Std B" pitchFamily="34" charset="-120"/>
          </a:endParaRPr>
        </a:p>
      </dsp:txBody>
      <dsp:txXfrm>
        <a:off x="1077536" y="2618928"/>
        <a:ext cx="919887" cy="1405776"/>
      </dsp:txXfrm>
    </dsp:sp>
    <dsp:sp modelId="{BBF2EBE7-81EE-4149-9CEA-94B5A4F62A3D}">
      <dsp:nvSpPr>
        <dsp:cNvPr id="0" name=""/>
        <dsp:cNvSpPr/>
      </dsp:nvSpPr>
      <dsp:spPr>
        <a:xfrm>
          <a:off x="2077917" y="2590309"/>
          <a:ext cx="855317"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altLang="zh-TW" sz="3200" b="1" kern="1200" dirty="0">
              <a:latin typeface="Adobe 繁黑體 Std B" pitchFamily="34" charset="-120"/>
              <a:ea typeface="Adobe 繁黑體 Std B" pitchFamily="34" charset="-120"/>
            </a:rPr>
            <a:t>A</a:t>
          </a:r>
          <a:r>
            <a:rPr lang="en-US" altLang="zh-TW" sz="1800" b="1" kern="1200" dirty="0">
              <a:latin typeface="Adobe 繁黑體 Std B" pitchFamily="34" charset="-120"/>
              <a:ea typeface="Adobe 繁黑體 Std B" pitchFamily="34" charset="-120"/>
            </a:rPr>
            <a:t/>
          </a:r>
          <a:br>
            <a:rPr lang="en-US" altLang="zh-TW" sz="1800" b="1" kern="1200" dirty="0">
              <a:latin typeface="Adobe 繁黑體 Std B" pitchFamily="34" charset="-120"/>
              <a:ea typeface="Adobe 繁黑體 Std B" pitchFamily="34" charset="-120"/>
            </a:rPr>
          </a:br>
          <a:r>
            <a:rPr lang="en-US" altLang="zh-TW" sz="1600" b="1" kern="1200" dirty="0">
              <a:latin typeface="Adobe 繁黑體 Std B" pitchFamily="34" charset="-120"/>
              <a:ea typeface="Adobe 繁黑體 Std B" pitchFamily="34" charset="-120"/>
            </a:rPr>
            <a:t>(50%~)</a:t>
          </a:r>
          <a:endParaRPr lang="zh-TW" altLang="en-US" sz="1600" b="1" kern="1200" dirty="0">
            <a:latin typeface="Adobe 繁黑體 Std B" pitchFamily="34" charset="-120"/>
            <a:ea typeface="Adobe 繁黑體 Std B" pitchFamily="34" charset="-120"/>
          </a:endParaRPr>
        </a:p>
      </dsp:txBody>
      <dsp:txXfrm>
        <a:off x="2102968" y="2615360"/>
        <a:ext cx="805215" cy="1412912"/>
      </dsp:txXfrm>
    </dsp:sp>
    <dsp:sp modelId="{46E2B52A-8B52-492C-B877-3125378BC34F}">
      <dsp:nvSpPr>
        <dsp:cNvPr id="0" name=""/>
        <dsp:cNvSpPr/>
      </dsp:nvSpPr>
      <dsp:spPr>
        <a:xfrm>
          <a:off x="3036985" y="749618"/>
          <a:ext cx="3809098" cy="1713862"/>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ts val="4000"/>
            </a:lnSpc>
            <a:spcBef>
              <a:spcPct val="0"/>
            </a:spcBef>
            <a:spcAft>
              <a:spcPts val="0"/>
            </a:spcAft>
            <a:buNone/>
          </a:pPr>
          <a:r>
            <a:rPr lang="en-US" altLang="zh-TW" sz="3600" b="1" kern="1200" dirty="0">
              <a:solidFill>
                <a:prstClr val="white"/>
              </a:solidFill>
              <a:latin typeface="Adobe 繁黑體 Std B" pitchFamily="34" charset="-120"/>
              <a:ea typeface="Adobe 繁黑體 Std B" pitchFamily="34" charset="-120"/>
              <a:cs typeface="+mn-cs"/>
            </a:rPr>
            <a:t>B</a:t>
          </a:r>
          <a:br>
            <a:rPr lang="en-US" altLang="zh-TW" sz="3600" b="1" kern="1200" dirty="0">
              <a:solidFill>
                <a:prstClr val="white"/>
              </a:solidFill>
              <a:latin typeface="Adobe 繁黑體 Std B" pitchFamily="34" charset="-120"/>
              <a:ea typeface="Adobe 繁黑體 Std B" pitchFamily="34" charset="-120"/>
              <a:cs typeface="+mn-cs"/>
            </a:rPr>
          </a:br>
          <a:r>
            <a:rPr lang="zh-TW" altLang="en-US" sz="3600" b="1" kern="1200" dirty="0">
              <a:solidFill>
                <a:prstClr val="white"/>
              </a:solidFill>
              <a:latin typeface="Adobe 繁黑體 Std B" pitchFamily="34" charset="-120"/>
              <a:ea typeface="Adobe 繁黑體 Std B" pitchFamily="34" charset="-120"/>
              <a:cs typeface="+mn-cs"/>
            </a:rPr>
            <a:t>基礎 </a:t>
          </a:r>
          <a:r>
            <a:rPr lang="en-US" altLang="zh-TW" sz="3600" b="1" kern="1200" dirty="0">
              <a:solidFill>
                <a:prstClr val="white"/>
              </a:solidFill>
              <a:latin typeface="Adobe 繁黑體 Std B" pitchFamily="34" charset="-120"/>
              <a:ea typeface="Adobe 繁黑體 Std B" pitchFamily="34" charset="-120"/>
              <a:cs typeface="+mn-cs"/>
            </a:rPr>
            <a:t/>
          </a:r>
          <a:br>
            <a:rPr lang="en-US" altLang="zh-TW" sz="3600" b="1" kern="1200" dirty="0">
              <a:solidFill>
                <a:prstClr val="white"/>
              </a:solidFill>
              <a:latin typeface="Adobe 繁黑體 Std B" pitchFamily="34" charset="-120"/>
              <a:ea typeface="Adobe 繁黑體 Std B" pitchFamily="34" charset="-120"/>
              <a:cs typeface="+mn-cs"/>
            </a:rPr>
          </a:br>
          <a:r>
            <a:rPr lang="en-US" altLang="zh-TW" sz="3600" b="1" kern="1200" dirty="0">
              <a:solidFill>
                <a:prstClr val="white"/>
              </a:solidFill>
              <a:latin typeface="Adobe 繁黑體 Std B" pitchFamily="34" charset="-120"/>
              <a:ea typeface="Adobe 繁黑體 Std B" pitchFamily="34" charset="-120"/>
              <a:cs typeface="+mn-cs"/>
            </a:rPr>
            <a:t>45%~60%</a:t>
          </a:r>
          <a:endParaRPr lang="zh-TW" altLang="en-US" sz="3600" b="1" kern="1200" dirty="0">
            <a:solidFill>
              <a:prstClr val="white"/>
            </a:solidFill>
            <a:latin typeface="Adobe 繁黑體 Std B" pitchFamily="34" charset="-120"/>
            <a:ea typeface="Adobe 繁黑體 Std B" pitchFamily="34" charset="-120"/>
            <a:cs typeface="+mn-cs"/>
          </a:endParaRPr>
        </a:p>
      </dsp:txBody>
      <dsp:txXfrm>
        <a:off x="3087182" y="799815"/>
        <a:ext cx="3708704" cy="1613468"/>
      </dsp:txXfrm>
    </dsp:sp>
    <dsp:sp modelId="{F04B4055-874F-4D7F-8E0A-E19E9C4182A4}">
      <dsp:nvSpPr>
        <dsp:cNvPr id="0" name=""/>
        <dsp:cNvSpPr/>
      </dsp:nvSpPr>
      <dsp:spPr>
        <a:xfrm>
          <a:off x="3036985"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zh-TW" sz="2800" b="1" kern="1200" dirty="0">
              <a:latin typeface="Adobe 繁黑體 Std B" pitchFamily="34" charset="-120"/>
              <a:ea typeface="Adobe 繁黑體 Std B" pitchFamily="34" charset="-120"/>
            </a:rPr>
            <a:t>B++ </a:t>
          </a:r>
          <a:r>
            <a:rPr lang="en-US" altLang="zh-TW" sz="3600" b="1" kern="1200" dirty="0">
              <a:latin typeface="Adobe 繁黑體 Std B" pitchFamily="34" charset="-120"/>
              <a:ea typeface="Adobe 繁黑體 Std B" pitchFamily="34" charset="-120"/>
            </a:rPr>
            <a:t/>
          </a:r>
          <a:br>
            <a:rPr lang="en-US" altLang="zh-TW" sz="36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a:t>
          </a:r>
          <a:r>
            <a:rPr lang="zh-TW" altLang="en-US" sz="2000" b="1" kern="1200" dirty="0">
              <a:latin typeface="Adobe 繁黑體 Std B" pitchFamily="34" charset="-120"/>
              <a:ea typeface="Adobe 繁黑體 Std B" pitchFamily="34" charset="-120"/>
            </a:rPr>
            <a:t>前</a:t>
          </a:r>
          <a:r>
            <a:rPr lang="en-US" altLang="zh-TW" sz="2000" b="1" kern="1200" dirty="0">
              <a:latin typeface="Adobe 繁黑體 Std B" pitchFamily="34" charset="-120"/>
              <a:ea typeface="Adobe 繁黑體 Std B" pitchFamily="34" charset="-120"/>
            </a:rPr>
            <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25%)</a:t>
          </a:r>
          <a:endParaRPr lang="zh-TW" altLang="en-US" sz="2000" b="1" kern="1200" dirty="0">
            <a:latin typeface="Adobe 繁黑體 Std B" pitchFamily="34" charset="-120"/>
            <a:ea typeface="Adobe 繁黑體 Std B" pitchFamily="34" charset="-120"/>
          </a:endParaRPr>
        </a:p>
      </dsp:txBody>
      <dsp:txXfrm>
        <a:off x="3073160" y="2675012"/>
        <a:ext cx="1162766" cy="1390664"/>
      </dsp:txXfrm>
    </dsp:sp>
    <dsp:sp modelId="{644B511A-A981-4E35-A697-2F6233CB0C53}">
      <dsp:nvSpPr>
        <dsp:cNvPr id="0" name=""/>
        <dsp:cNvSpPr/>
      </dsp:nvSpPr>
      <dsp:spPr>
        <a:xfrm>
          <a:off x="4323976"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altLang="zh-TW" sz="3200" b="1" kern="1200" dirty="0">
              <a:latin typeface="Adobe 繁黑體 Std B" pitchFamily="34" charset="-120"/>
              <a:ea typeface="Adobe 繁黑體 Std B" pitchFamily="34" charset="-120"/>
            </a:rPr>
            <a:t>B+</a:t>
          </a:r>
          <a:r>
            <a:rPr lang="zh-TW" altLang="en-US" sz="1600" b="1" kern="1200" dirty="0">
              <a:latin typeface="Adobe 繁黑體 Std B" pitchFamily="34" charset="-120"/>
              <a:ea typeface="Adobe 繁黑體 Std B" pitchFamily="34" charset="-120"/>
            </a:rPr>
            <a:t> </a:t>
          </a:r>
          <a:r>
            <a:rPr lang="en-US" altLang="zh-TW" sz="2000" b="1" kern="1200" dirty="0">
              <a:latin typeface="Adobe 繁黑體 Std B" pitchFamily="34" charset="-120"/>
              <a:ea typeface="Adobe 繁黑體 Std B" pitchFamily="34" charset="-120"/>
            </a:rPr>
            <a:t>(26%~</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50%)</a:t>
          </a:r>
          <a:endParaRPr lang="zh-TW" altLang="en-US" sz="2000" b="1" kern="1200" dirty="0">
            <a:latin typeface="Adobe 繁黑體 Std B" pitchFamily="34" charset="-120"/>
            <a:ea typeface="Adobe 繁黑體 Std B" pitchFamily="34" charset="-120"/>
          </a:endParaRPr>
        </a:p>
      </dsp:txBody>
      <dsp:txXfrm>
        <a:off x="4360151" y="2675012"/>
        <a:ext cx="1162766" cy="1390664"/>
      </dsp:txXfrm>
    </dsp:sp>
    <dsp:sp modelId="{D4D73F13-BFFA-435B-B30F-37F099DA09A3}">
      <dsp:nvSpPr>
        <dsp:cNvPr id="0" name=""/>
        <dsp:cNvSpPr/>
      </dsp:nvSpPr>
      <dsp:spPr>
        <a:xfrm>
          <a:off x="5610967" y="2638837"/>
          <a:ext cx="1235116" cy="1463014"/>
        </a:xfrm>
        <a:prstGeom prst="roundRect">
          <a:avLst>
            <a:gd name="adj" fmla="val 1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altLang="zh-TW" sz="3200" b="1" kern="1200" dirty="0">
              <a:latin typeface="Adobe 繁黑體 Std B" pitchFamily="34" charset="-120"/>
              <a:ea typeface="Adobe 繁黑體 Std B" pitchFamily="34" charset="-120"/>
            </a:rPr>
            <a:t>B</a:t>
          </a:r>
          <a:r>
            <a:rPr lang="en-US" altLang="zh-TW" sz="1800" b="1" kern="1200" dirty="0">
              <a:latin typeface="Adobe 繁黑體 Std B" pitchFamily="34" charset="-120"/>
              <a:ea typeface="Adobe 繁黑體 Std B" pitchFamily="34" charset="-120"/>
            </a:rPr>
            <a:t/>
          </a:r>
          <a:br>
            <a:rPr lang="en-US" altLang="zh-TW" sz="18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(50%</a:t>
          </a:r>
          <a:br>
            <a:rPr lang="en-US" altLang="zh-TW" sz="2000" b="1" kern="1200" dirty="0">
              <a:latin typeface="Adobe 繁黑體 Std B" pitchFamily="34" charset="-120"/>
              <a:ea typeface="Adobe 繁黑體 Std B" pitchFamily="34" charset="-120"/>
            </a:rPr>
          </a:br>
          <a:r>
            <a:rPr lang="en-US" altLang="zh-TW" sz="2000" b="1" kern="1200" dirty="0">
              <a:latin typeface="Adobe 繁黑體 Std B" pitchFamily="34" charset="-120"/>
              <a:ea typeface="Adobe 繁黑體 Std B" pitchFamily="34" charset="-120"/>
            </a:rPr>
            <a:t>~)</a:t>
          </a:r>
          <a:endParaRPr lang="zh-TW" altLang="en-US" sz="2000" b="1" kern="1200" dirty="0">
            <a:latin typeface="Adobe 繁黑體 Std B" pitchFamily="34" charset="-120"/>
            <a:ea typeface="Adobe 繁黑體 Std B" pitchFamily="34" charset="-120"/>
          </a:endParaRPr>
        </a:p>
      </dsp:txBody>
      <dsp:txXfrm>
        <a:off x="5647142" y="2675012"/>
        <a:ext cx="1162766" cy="1390664"/>
      </dsp:txXfrm>
    </dsp:sp>
    <dsp:sp modelId="{84011A27-B680-42DE-A2B3-ACCAF6B82430}">
      <dsp:nvSpPr>
        <dsp:cNvPr id="0" name=""/>
        <dsp:cNvSpPr/>
      </dsp:nvSpPr>
      <dsp:spPr>
        <a:xfrm>
          <a:off x="6949833" y="749618"/>
          <a:ext cx="1824723" cy="3110192"/>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kumimoji="0" lang="en-US" altLang="zh-TW" sz="3600" b="1" i="0" u="none" strike="noStrike" kern="1200" cap="none" normalizeH="0" baseline="0" dirty="0">
              <a:ln/>
              <a:effectLst/>
              <a:latin typeface="Adobe 繁黑體 Std B" pitchFamily="34" charset="-120"/>
              <a:ea typeface="Adobe 繁黑體 Std B" pitchFamily="34" charset="-120"/>
            </a:rPr>
            <a:t>C</a:t>
          </a:r>
          <a:br>
            <a:rPr kumimoji="0" lang="en-US" altLang="zh-TW" sz="3600" b="1" i="0" u="none" strike="noStrike" kern="1200" cap="none" normalizeH="0" baseline="0" dirty="0">
              <a:ln/>
              <a:effectLst/>
              <a:latin typeface="Adobe 繁黑體 Std B" pitchFamily="34" charset="-120"/>
              <a:ea typeface="Adobe 繁黑體 Std B" pitchFamily="34" charset="-120"/>
            </a:rPr>
          </a:br>
          <a:r>
            <a:rPr kumimoji="0" lang="zh-TW" altLang="en-US" sz="3600" b="1" i="0" u="none" strike="noStrike" kern="1200" cap="none" normalizeH="0" baseline="0" dirty="0">
              <a:ln/>
              <a:effectLst/>
              <a:latin typeface="Adobe 繁黑體 Std B" pitchFamily="34" charset="-120"/>
              <a:ea typeface="Adobe 繁黑體 Std B" pitchFamily="34" charset="-120"/>
            </a:rPr>
            <a:t>待加強</a:t>
          </a:r>
          <a:r>
            <a:rPr kumimoji="0" lang="en-US" altLang="zh-TW" sz="2800" b="1" i="0" u="none" strike="noStrike" kern="1200" cap="none" normalizeH="0" baseline="0" dirty="0">
              <a:ln/>
              <a:effectLst/>
              <a:latin typeface="Adobe 繁黑體 Std B" pitchFamily="34" charset="-120"/>
              <a:ea typeface="Adobe 繁黑體 Std B" pitchFamily="34" charset="-120"/>
            </a:rPr>
            <a:t>20%~35%</a:t>
          </a:r>
          <a:endParaRPr lang="zh-TW" altLang="en-US" sz="2800" b="1" kern="1200" dirty="0">
            <a:latin typeface="Adobe 繁黑體 Std B" pitchFamily="34" charset="-120"/>
            <a:ea typeface="Adobe 繁黑體 Std B" pitchFamily="34" charset="-120"/>
          </a:endParaRPr>
        </a:p>
      </dsp:txBody>
      <dsp:txXfrm>
        <a:off x="7003277" y="803062"/>
        <a:ext cx="1717835" cy="300330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9D9EF-FF65-4EEB-934F-94E0A8540B3E}">
      <dsp:nvSpPr>
        <dsp:cNvPr id="0" name=""/>
        <dsp:cNvSpPr/>
      </dsp:nvSpPr>
      <dsp:spPr>
        <a:xfrm>
          <a:off x="0" y="459743"/>
          <a:ext cx="9072748"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F2CC85A5-3FBB-4E1C-9F47-B722BC455CB0}">
      <dsp:nvSpPr>
        <dsp:cNvPr id="0" name=""/>
        <dsp:cNvSpPr/>
      </dsp:nvSpPr>
      <dsp:spPr>
        <a:xfrm>
          <a:off x="431930" y="46463"/>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lvl="0" algn="l" defTabSz="1422400">
            <a:lnSpc>
              <a:spcPct val="90000"/>
            </a:lnSpc>
            <a:spcBef>
              <a:spcPct val="0"/>
            </a:spcBef>
            <a:spcAft>
              <a:spcPct val="35000"/>
            </a:spcAft>
          </a:pPr>
          <a:r>
            <a:rPr lang="zh-TW" altLang="en-US" sz="3200" kern="1200" dirty="0">
              <a:latin typeface="標楷體" panose="03000509000000000000" pitchFamily="65" charset="-120"/>
              <a:ea typeface="標楷體" panose="03000509000000000000" pitchFamily="65" charset="-120"/>
            </a:rPr>
            <a:t>家庭年收入</a:t>
          </a:r>
          <a:r>
            <a:rPr lang="en-US" altLang="zh-TW" sz="3200" kern="1200" dirty="0">
              <a:latin typeface="標楷體" panose="03000509000000000000" pitchFamily="65" charset="-120"/>
              <a:ea typeface="標楷體" panose="03000509000000000000" pitchFamily="65" charset="-120"/>
            </a:rPr>
            <a:t>148</a:t>
          </a:r>
          <a:r>
            <a:rPr lang="zh-TW" altLang="en-US" sz="3200" kern="1200" dirty="0">
              <a:latin typeface="標楷體" panose="03000509000000000000" pitchFamily="65" charset="-120"/>
              <a:ea typeface="標楷體" panose="03000509000000000000" pitchFamily="65" charset="-120"/>
            </a:rPr>
            <a:t>萬免學費</a:t>
          </a:r>
          <a:r>
            <a:rPr lang="en-US" altLang="zh-TW" sz="3200" kern="1200" dirty="0">
              <a:latin typeface="標楷體" panose="03000509000000000000" pitchFamily="65" charset="-120"/>
              <a:ea typeface="標楷體" panose="03000509000000000000" pitchFamily="65" charset="-120"/>
            </a:rPr>
            <a:t>(</a:t>
          </a:r>
          <a:r>
            <a:rPr lang="zh-TW" altLang="en-US" sz="3200" kern="1200" dirty="0">
              <a:latin typeface="標楷體" panose="03000509000000000000" pitchFamily="65" charset="-120"/>
              <a:ea typeface="標楷體" panose="03000509000000000000" pitchFamily="65" charset="-120"/>
            </a:rPr>
            <a:t>經濟考量、高中</a:t>
          </a:r>
          <a:r>
            <a:rPr lang="en-US" altLang="zh-TW" sz="3200" kern="1200" dirty="0">
              <a:latin typeface="標楷體" panose="03000509000000000000" pitchFamily="65" charset="-120"/>
              <a:ea typeface="標楷體" panose="03000509000000000000" pitchFamily="65" charset="-120"/>
            </a:rPr>
            <a:t>)</a:t>
          </a:r>
          <a:endParaRPr lang="zh-TW" altLang="en-US" sz="3200" kern="1200" dirty="0">
            <a:latin typeface="標楷體" panose="03000509000000000000" pitchFamily="65" charset="-120"/>
            <a:ea typeface="標楷體" panose="03000509000000000000" pitchFamily="65" charset="-120"/>
          </a:endParaRPr>
        </a:p>
      </dsp:txBody>
      <dsp:txXfrm>
        <a:off x="472279" y="86812"/>
        <a:ext cx="8557896" cy="745862"/>
      </dsp:txXfrm>
    </dsp:sp>
    <dsp:sp modelId="{A32AAD09-7620-43E1-8BF8-1B58B9C129F7}">
      <dsp:nvSpPr>
        <dsp:cNvPr id="0" name=""/>
        <dsp:cNvSpPr/>
      </dsp:nvSpPr>
      <dsp:spPr>
        <a:xfrm>
          <a:off x="0" y="1729823"/>
          <a:ext cx="9072748"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AB6A2A4-595A-41FF-B2B1-7A9BEE85F55C}">
      <dsp:nvSpPr>
        <dsp:cNvPr id="0" name=""/>
        <dsp:cNvSpPr/>
      </dsp:nvSpPr>
      <dsp:spPr>
        <a:xfrm>
          <a:off x="431930" y="1316543"/>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lvl="0" algn="l" defTabSz="1422400">
            <a:lnSpc>
              <a:spcPct val="90000"/>
            </a:lnSpc>
            <a:spcBef>
              <a:spcPct val="0"/>
            </a:spcBef>
            <a:spcAft>
              <a:spcPct val="35000"/>
            </a:spcAft>
          </a:pPr>
          <a:r>
            <a:rPr lang="zh-TW" altLang="en-US" sz="3200" b="1" kern="1200" dirty="0">
              <a:solidFill>
                <a:srgbClr val="FFFF66"/>
              </a:solidFill>
              <a:latin typeface="標楷體" panose="03000509000000000000" pitchFamily="65" charset="-120"/>
              <a:ea typeface="標楷體" panose="03000509000000000000" pitchFamily="65" charset="-120"/>
            </a:rPr>
            <a:t>社區高中職就近入學獎學金</a:t>
          </a:r>
          <a:r>
            <a:rPr lang="en-US" altLang="zh-TW" sz="3200" b="1" kern="1200" dirty="0">
              <a:solidFill>
                <a:srgbClr val="FFFF66"/>
              </a:solidFill>
              <a:latin typeface="標楷體" panose="03000509000000000000" pitchFamily="65" charset="-120"/>
              <a:ea typeface="標楷體" panose="03000509000000000000" pitchFamily="65" charset="-120"/>
            </a:rPr>
            <a:t>(</a:t>
          </a:r>
          <a:r>
            <a:rPr lang="zh-TW" altLang="en-US" sz="3200" b="1" kern="1200" dirty="0">
              <a:solidFill>
                <a:srgbClr val="FFFF66"/>
              </a:solidFill>
              <a:latin typeface="標楷體" panose="03000509000000000000" pitchFamily="65" charset="-120"/>
              <a:ea typeface="標楷體" panose="03000509000000000000" pitchFamily="65" charset="-120"/>
            </a:rPr>
            <a:t>經濟考量</a:t>
          </a:r>
          <a:r>
            <a:rPr lang="en-US" altLang="zh-TW" sz="3200" b="1" kern="1200" dirty="0">
              <a:solidFill>
                <a:srgbClr val="FFFF66"/>
              </a:solidFill>
              <a:latin typeface="標楷體" panose="03000509000000000000" pitchFamily="65" charset="-120"/>
              <a:ea typeface="標楷體" panose="03000509000000000000" pitchFamily="65" charset="-120"/>
            </a:rPr>
            <a:t>)</a:t>
          </a:r>
        </a:p>
      </dsp:txBody>
      <dsp:txXfrm>
        <a:off x="472279" y="1356892"/>
        <a:ext cx="8557896" cy="745862"/>
      </dsp:txXfrm>
    </dsp:sp>
    <dsp:sp modelId="{CA7A1F4C-41DD-4F58-9267-81004995B169}">
      <dsp:nvSpPr>
        <dsp:cNvPr id="0" name=""/>
        <dsp:cNvSpPr/>
      </dsp:nvSpPr>
      <dsp:spPr>
        <a:xfrm>
          <a:off x="0" y="2999903"/>
          <a:ext cx="9072748"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9F4C37F-618F-4C14-9ACE-DF013487D3A8}">
      <dsp:nvSpPr>
        <dsp:cNvPr id="0" name=""/>
        <dsp:cNvSpPr/>
      </dsp:nvSpPr>
      <dsp:spPr>
        <a:xfrm>
          <a:off x="431930" y="2586624"/>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lvl="0" algn="l" defTabSz="1422400">
            <a:lnSpc>
              <a:spcPct val="90000"/>
            </a:lnSpc>
            <a:spcBef>
              <a:spcPct val="0"/>
            </a:spcBef>
            <a:spcAft>
              <a:spcPct val="35000"/>
            </a:spcAft>
          </a:pPr>
          <a:r>
            <a:rPr lang="zh-TW" altLang="en-US" sz="3200" kern="1200" dirty="0">
              <a:latin typeface="標楷體" panose="03000509000000000000" pitchFamily="65" charset="-120"/>
              <a:ea typeface="標楷體" panose="03000509000000000000" pitchFamily="65" charset="-120"/>
            </a:rPr>
            <a:t>高中職學習扶助</a:t>
          </a:r>
          <a:r>
            <a:rPr lang="en-US" altLang="zh-TW" sz="3200" kern="1200" dirty="0">
              <a:latin typeface="標楷體" panose="03000509000000000000" pitchFamily="65" charset="-120"/>
              <a:ea typeface="標楷體" panose="03000509000000000000" pitchFamily="65" charset="-120"/>
            </a:rPr>
            <a:t>(</a:t>
          </a:r>
          <a:r>
            <a:rPr lang="zh-TW" altLang="en-US" sz="3200" kern="1200" dirty="0">
              <a:latin typeface="標楷體" panose="03000509000000000000" pitchFamily="65" charset="-120"/>
              <a:ea typeface="標楷體" panose="03000509000000000000" pitchFamily="65" charset="-120"/>
            </a:rPr>
            <a:t>學習弱勢協助</a:t>
          </a:r>
          <a:r>
            <a:rPr lang="en-US" altLang="zh-TW" sz="3200" kern="1200" dirty="0">
              <a:latin typeface="標楷體" panose="03000509000000000000" pitchFamily="65" charset="-120"/>
              <a:ea typeface="標楷體" panose="03000509000000000000" pitchFamily="65" charset="-120"/>
            </a:rPr>
            <a:t>)</a:t>
          </a:r>
        </a:p>
      </dsp:txBody>
      <dsp:txXfrm>
        <a:off x="472279" y="2626973"/>
        <a:ext cx="8557896" cy="745862"/>
      </dsp:txXfrm>
    </dsp:sp>
    <dsp:sp modelId="{D5658559-4A64-4808-9C34-005366080D28}">
      <dsp:nvSpPr>
        <dsp:cNvPr id="0" name=""/>
        <dsp:cNvSpPr/>
      </dsp:nvSpPr>
      <dsp:spPr>
        <a:xfrm>
          <a:off x="0" y="4269984"/>
          <a:ext cx="9072748"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9C2D5CD8-E735-4A64-81CC-31F4B92BF390}">
      <dsp:nvSpPr>
        <dsp:cNvPr id="0" name=""/>
        <dsp:cNvSpPr/>
      </dsp:nvSpPr>
      <dsp:spPr>
        <a:xfrm>
          <a:off x="431930" y="3856704"/>
          <a:ext cx="8638594" cy="82656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0050" tIns="0" rIns="240050" bIns="0" numCol="1" spcCol="1270" anchor="ctr" anchorCtr="0">
          <a:noAutofit/>
        </a:bodyPr>
        <a:lstStyle/>
        <a:p>
          <a:pPr lvl="0" algn="l" defTabSz="1422400">
            <a:lnSpc>
              <a:spcPct val="90000"/>
            </a:lnSpc>
            <a:spcBef>
              <a:spcPct val="0"/>
            </a:spcBef>
            <a:spcAft>
              <a:spcPct val="35000"/>
            </a:spcAft>
          </a:pPr>
          <a:r>
            <a:rPr lang="zh-TW" altLang="en-US" sz="3200" b="1" kern="1200" dirty="0">
              <a:solidFill>
                <a:srgbClr val="FFFF66"/>
              </a:solidFill>
              <a:latin typeface="標楷體" panose="03000509000000000000" pitchFamily="65" charset="-120"/>
              <a:ea typeface="標楷體" panose="03000509000000000000" pitchFamily="65" charset="-120"/>
            </a:rPr>
            <a:t>身心障礙學生適性輔導安置</a:t>
          </a:r>
          <a:r>
            <a:rPr lang="en-US" altLang="zh-TW" sz="3200" b="1" kern="1200" dirty="0">
              <a:solidFill>
                <a:srgbClr val="FFFF66"/>
              </a:solidFill>
              <a:latin typeface="標楷體" panose="03000509000000000000" pitchFamily="65" charset="-120"/>
              <a:ea typeface="標楷體" panose="03000509000000000000" pitchFamily="65" charset="-120"/>
            </a:rPr>
            <a:t>(</a:t>
          </a:r>
          <a:r>
            <a:rPr lang="zh-TW" altLang="en-US" sz="3200" b="1" kern="1200" dirty="0">
              <a:solidFill>
                <a:srgbClr val="FFFF66"/>
              </a:solidFill>
              <a:latin typeface="標楷體" panose="03000509000000000000" pitchFamily="65" charset="-120"/>
              <a:ea typeface="標楷體" panose="03000509000000000000" pitchFamily="65" charset="-120"/>
            </a:rPr>
            <a:t>弱勢學生</a:t>
          </a:r>
          <a:r>
            <a:rPr lang="en-US" altLang="zh-TW" sz="3200" b="1" kern="1200" dirty="0">
              <a:solidFill>
                <a:srgbClr val="FFFF66"/>
              </a:solidFill>
              <a:latin typeface="標楷體" panose="03000509000000000000" pitchFamily="65" charset="-120"/>
              <a:ea typeface="標楷體" panose="03000509000000000000" pitchFamily="65" charset="-120"/>
            </a:rPr>
            <a:t>)</a:t>
          </a:r>
        </a:p>
      </dsp:txBody>
      <dsp:txXfrm>
        <a:off x="472279" y="3897053"/>
        <a:ext cx="8557896" cy="74586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4D839-17B5-4A48-A489-589329E545D9}">
      <dsp:nvSpPr>
        <dsp:cNvPr id="0" name=""/>
        <dsp:cNvSpPr/>
      </dsp:nvSpPr>
      <dsp:spPr>
        <a:xfrm rot="5400000">
          <a:off x="558236" y="1305813"/>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96CF2E57-C84E-4D84-B214-2AD5196582AF}">
      <dsp:nvSpPr>
        <dsp:cNvPr id="0" name=""/>
        <dsp:cNvSpPr/>
      </dsp:nvSpPr>
      <dsp:spPr>
        <a:xfrm>
          <a:off x="279671" y="2135495"/>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ts val="4000"/>
            </a:lnSpc>
            <a:spcBef>
              <a:spcPct val="0"/>
            </a:spcBef>
            <a:spcAft>
              <a:spcPts val="0"/>
            </a:spcAft>
          </a:pPr>
          <a:r>
            <a:rPr lang="zh-TW" altLang="en-US" sz="3600" b="1" kern="1200" dirty="0">
              <a:solidFill>
                <a:schemeClr val="accent3">
                  <a:lumMod val="75000"/>
                </a:schemeClr>
              </a:solidFill>
              <a:latin typeface="微軟正黑體" panose="020B0604030504040204" pitchFamily="34" charset="-120"/>
              <a:ea typeface="微軟正黑體" panose="020B0604030504040204" pitchFamily="34" charset="-120"/>
            </a:rPr>
            <a:t>校本特色</a:t>
          </a:r>
          <a:r>
            <a:rPr lang="en-US" altLang="zh-TW"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課程特色、師資優良、數位學習等</a:t>
          </a:r>
          <a:r>
            <a:rPr lang="en-US" altLang="zh-TW"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rPr>
            <a:t>)</a:t>
          </a:r>
          <a:endParaRPr lang="zh-TW" altLang="en-US" sz="2800" b="1" kern="1200" dirty="0">
            <a:solidFill>
              <a:schemeClr val="accent2">
                <a:lumMod val="60000"/>
                <a:lumOff val="40000"/>
              </a:schemeClr>
            </a:solidFill>
            <a:latin typeface="微軟正黑體" panose="020B0604030504040204" pitchFamily="34" charset="-120"/>
            <a:ea typeface="微軟正黑體" panose="020B0604030504040204" pitchFamily="34" charset="-120"/>
          </a:endParaRPr>
        </a:p>
      </dsp:txBody>
      <dsp:txXfrm>
        <a:off x="279671" y="2135495"/>
        <a:ext cx="2506960" cy="2197497"/>
      </dsp:txXfrm>
    </dsp:sp>
    <dsp:sp modelId="{9F370F9E-925F-486B-883C-3315B759C1AB}">
      <dsp:nvSpPr>
        <dsp:cNvPr id="0" name=""/>
        <dsp:cNvSpPr/>
      </dsp:nvSpPr>
      <dsp:spPr>
        <a:xfrm>
          <a:off x="2313620" y="1101378"/>
          <a:ext cx="473011" cy="473011"/>
        </a:xfrm>
        <a:prstGeom prst="triangle">
          <a:avLst>
            <a:gd name="adj" fmla="val 1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0492EAD-44F3-408B-A8D5-AE4EDC03937D}">
      <dsp:nvSpPr>
        <dsp:cNvPr id="0" name=""/>
        <dsp:cNvSpPr/>
      </dsp:nvSpPr>
      <dsp:spPr>
        <a:xfrm rot="5400000">
          <a:off x="3627245" y="546384"/>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25FD64F-5C2C-4C36-B653-7C45BB18817C}">
      <dsp:nvSpPr>
        <dsp:cNvPr id="0" name=""/>
        <dsp:cNvSpPr/>
      </dsp:nvSpPr>
      <dsp:spPr>
        <a:xfrm>
          <a:off x="3348680" y="1376066"/>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ts val="4000"/>
            </a:lnSpc>
            <a:spcBef>
              <a:spcPct val="0"/>
            </a:spcBef>
            <a:spcAft>
              <a:spcPts val="0"/>
            </a:spcAft>
          </a:pPr>
          <a:r>
            <a:rPr lang="zh-TW" altLang="en-US" sz="3600" b="1" kern="1200" dirty="0">
              <a:solidFill>
                <a:srgbClr val="0000FF"/>
              </a:solidFill>
              <a:latin typeface="微軟正黑體" panose="020B0604030504040204" pitchFamily="34" charset="-120"/>
              <a:ea typeface="微軟正黑體" panose="020B0604030504040204" pitchFamily="34" charset="-120"/>
            </a:rPr>
            <a:t>環境因素</a:t>
          </a:r>
          <a:r>
            <a:rPr lang="en-US" altLang="zh-TW"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交通便利、親生肯定、口碑聲望等</a:t>
          </a:r>
          <a:r>
            <a:rPr lang="en-US" altLang="zh-TW" sz="2800" b="1" kern="1200" dirty="0">
              <a:solidFill>
                <a:schemeClr val="tx2">
                  <a:lumMod val="40000"/>
                  <a:lumOff val="60000"/>
                </a:schemeClr>
              </a:solidFill>
              <a:latin typeface="微軟正黑體" panose="020B0604030504040204" pitchFamily="34" charset="-120"/>
              <a:ea typeface="微軟正黑體" panose="020B0604030504040204" pitchFamily="34" charset="-120"/>
            </a:rPr>
            <a:t>)</a:t>
          </a:r>
        </a:p>
      </dsp:txBody>
      <dsp:txXfrm>
        <a:off x="3348680" y="1376066"/>
        <a:ext cx="2506960" cy="2197497"/>
      </dsp:txXfrm>
    </dsp:sp>
    <dsp:sp modelId="{D52D2CA9-3866-4507-8993-FCD3EF0BB71A}">
      <dsp:nvSpPr>
        <dsp:cNvPr id="0" name=""/>
        <dsp:cNvSpPr/>
      </dsp:nvSpPr>
      <dsp:spPr>
        <a:xfrm>
          <a:off x="5382629" y="341949"/>
          <a:ext cx="473011" cy="473011"/>
        </a:xfrm>
        <a:prstGeom prst="triangle">
          <a:avLst>
            <a:gd name="adj" fmla="val 10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98CE9F6-2814-45A9-9F5E-621CB92E3C76}">
      <dsp:nvSpPr>
        <dsp:cNvPr id="0" name=""/>
        <dsp:cNvSpPr/>
      </dsp:nvSpPr>
      <dsp:spPr>
        <a:xfrm rot="5400000">
          <a:off x="6696254" y="-213044"/>
          <a:ext cx="1668805" cy="2776854"/>
        </a:xfrm>
        <a:prstGeom prst="corner">
          <a:avLst>
            <a:gd name="adj1" fmla="val 16120"/>
            <a:gd name="adj2" fmla="val 1611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76B33CE-6091-47B8-B937-42863C72F34D}">
      <dsp:nvSpPr>
        <dsp:cNvPr id="0" name=""/>
        <dsp:cNvSpPr/>
      </dsp:nvSpPr>
      <dsp:spPr>
        <a:xfrm>
          <a:off x="6417689" y="616636"/>
          <a:ext cx="2506960" cy="2197497"/>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ts val="4000"/>
            </a:lnSpc>
            <a:spcBef>
              <a:spcPct val="0"/>
            </a:spcBef>
            <a:spcAft>
              <a:spcPts val="0"/>
            </a:spcAft>
          </a:pPr>
          <a:r>
            <a:rPr lang="zh-TW" altLang="en-US" sz="3600" b="1" kern="1200" dirty="0">
              <a:solidFill>
                <a:schemeClr val="accent6">
                  <a:lumMod val="50000"/>
                </a:schemeClr>
              </a:solidFill>
              <a:latin typeface="微軟正黑體" panose="020B0604030504040204" pitchFamily="34" charset="-120"/>
              <a:ea typeface="微軟正黑體" panose="020B0604030504040204" pitchFamily="34" charset="-120"/>
            </a:rPr>
            <a:t>績效表現</a:t>
          </a:r>
          <a:r>
            <a:rPr lang="en-US" altLang="zh-TW" sz="3600" b="1" kern="1200" dirty="0">
              <a:solidFill>
                <a:schemeClr val="accent6">
                  <a:lumMod val="50000"/>
                </a:schemeClr>
              </a:solidFill>
              <a:latin typeface="微軟正黑體" panose="020B0604030504040204" pitchFamily="34" charset="-120"/>
              <a:ea typeface="微軟正黑體" panose="020B0604030504040204" pitchFamily="34" charset="-120"/>
            </a:rPr>
            <a:t/>
          </a:r>
          <a:br>
            <a:rPr lang="en-US" altLang="zh-TW" sz="3600" b="1" kern="1200" dirty="0">
              <a:solidFill>
                <a:schemeClr val="accent6">
                  <a:lumMod val="50000"/>
                </a:schemeClr>
              </a:solidFill>
              <a:latin typeface="微軟正黑體" panose="020B0604030504040204" pitchFamily="34" charset="-120"/>
              <a:ea typeface="微軟正黑體" panose="020B0604030504040204" pitchFamily="34" charset="-120"/>
            </a:rPr>
          </a:br>
          <a:r>
            <a:rPr lang="en-US" altLang="zh-TW" sz="2800" b="1" kern="1200"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2800" b="1" kern="1200" dirty="0">
              <a:solidFill>
                <a:schemeClr val="accent6">
                  <a:lumMod val="75000"/>
                </a:schemeClr>
              </a:solidFill>
              <a:latin typeface="微軟正黑體" panose="020B0604030504040204" pitchFamily="34" charset="-120"/>
              <a:ea typeface="微軟正黑體" panose="020B0604030504040204" pitchFamily="34" charset="-120"/>
            </a:rPr>
            <a:t>多元成效、證照能力、競賽表現等</a:t>
          </a:r>
          <a:r>
            <a:rPr lang="en-US" altLang="zh-TW" sz="2800" b="1" kern="1200" dirty="0">
              <a:solidFill>
                <a:schemeClr val="accent6">
                  <a:lumMod val="75000"/>
                </a:schemeClr>
              </a:solidFill>
              <a:latin typeface="微軟正黑體" panose="020B0604030504040204" pitchFamily="34" charset="-120"/>
              <a:ea typeface="微軟正黑體" panose="020B0604030504040204" pitchFamily="34" charset="-120"/>
            </a:rPr>
            <a:t>)</a:t>
          </a:r>
        </a:p>
      </dsp:txBody>
      <dsp:txXfrm>
        <a:off x="6417689" y="616636"/>
        <a:ext cx="2506960" cy="219749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C89893-C9FB-4CC3-8C64-194528DA107F}">
      <dsp:nvSpPr>
        <dsp:cNvPr id="0" name=""/>
        <dsp:cNvSpPr/>
      </dsp:nvSpPr>
      <dsp:spPr>
        <a:xfrm>
          <a:off x="0" y="3518346"/>
          <a:ext cx="8928862" cy="1154799"/>
        </a:xfrm>
        <a:prstGeom prst="rect">
          <a:avLst/>
        </a:prstGeom>
        <a:solidFill>
          <a:schemeClr val="bg2">
            <a:lumMod val="1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l" defTabSz="1600200">
            <a:lnSpc>
              <a:spcPct val="90000"/>
            </a:lnSpc>
            <a:spcBef>
              <a:spcPct val="0"/>
            </a:spcBef>
            <a:spcAft>
              <a:spcPct val="35000"/>
            </a:spcAft>
          </a:pPr>
          <a:r>
            <a:rPr lang="zh-TW" altLang="en-US" sz="3600" b="0" kern="1200" dirty="0">
              <a:latin typeface="微軟正黑體" panose="020B0604030504040204" pitchFamily="34" charset="-120"/>
              <a:ea typeface="微軟正黑體" panose="020B0604030504040204" pitchFamily="34" charset="-120"/>
            </a:rPr>
            <a:t>大專院校申請</a:t>
          </a:r>
          <a:r>
            <a:rPr lang="en-US" altLang="zh-TW" sz="3600" b="0" kern="1200" dirty="0">
              <a:latin typeface="微軟正黑體" panose="020B0604030504040204" pitchFamily="34" charset="-120"/>
              <a:ea typeface="微軟正黑體" panose="020B0604030504040204" pitchFamily="34" charset="-120"/>
            </a:rPr>
            <a:t>(</a:t>
          </a:r>
          <a:r>
            <a:rPr lang="zh-TW" altLang="en-US" sz="3600" b="0" kern="1200" dirty="0">
              <a:latin typeface="微軟正黑體" panose="020B0604030504040204" pitchFamily="34" charset="-120"/>
              <a:ea typeface="微軟正黑體" panose="020B0604030504040204" pitchFamily="34" charset="-120"/>
            </a:rPr>
            <a:t>甄選</a:t>
          </a:r>
          <a:r>
            <a:rPr lang="en-US" altLang="zh-TW" sz="3600" b="0" kern="1200" dirty="0">
              <a:latin typeface="微軟正黑體" panose="020B0604030504040204" pitchFamily="34" charset="-120"/>
              <a:ea typeface="微軟正黑體" panose="020B0604030504040204" pitchFamily="34" charset="-120"/>
            </a:rPr>
            <a:t>)</a:t>
          </a:r>
          <a:r>
            <a:rPr lang="zh-TW" altLang="en-US" sz="3600" b="0" kern="1200" dirty="0">
              <a:latin typeface="微軟正黑體" panose="020B0604030504040204" pitchFamily="34" charset="-120"/>
              <a:ea typeface="微軟正黑體" panose="020B0604030504040204" pitchFamily="34" charset="-120"/>
            </a:rPr>
            <a:t>入學</a:t>
          </a:r>
          <a:r>
            <a:rPr lang="en-US" altLang="zh-TW" sz="3600" b="0" kern="1200" dirty="0">
              <a:latin typeface="微軟正黑體" panose="020B0604030504040204" pitchFamily="34" charset="-120"/>
              <a:ea typeface="微軟正黑體" panose="020B0604030504040204" pitchFamily="34" charset="-120"/>
            </a:rPr>
            <a:t>(</a:t>
          </a:r>
          <a:r>
            <a:rPr lang="zh-TW" altLang="en-US" sz="3600" b="0" kern="1200" dirty="0">
              <a:latin typeface="微軟正黑體" panose="020B0604030504040204" pitchFamily="34" charset="-120"/>
              <a:ea typeface="微軟正黑體" panose="020B0604030504040204" pitchFamily="34" charset="-120"/>
            </a:rPr>
            <a:t>優良表現</a:t>
          </a:r>
          <a:r>
            <a:rPr lang="en-US" altLang="zh-TW" sz="3600" b="0" kern="1200" dirty="0">
              <a:latin typeface="微軟正黑體" panose="020B0604030504040204" pitchFamily="34" charset="-120"/>
              <a:ea typeface="微軟正黑體" panose="020B0604030504040204" pitchFamily="34" charset="-120"/>
            </a:rPr>
            <a:t>)</a:t>
          </a:r>
        </a:p>
      </dsp:txBody>
      <dsp:txXfrm>
        <a:off x="0" y="3518346"/>
        <a:ext cx="8928862" cy="1154799"/>
      </dsp:txXfrm>
    </dsp:sp>
    <dsp:sp modelId="{501A2EA7-72F7-473D-8080-1C042E6E4743}">
      <dsp:nvSpPr>
        <dsp:cNvPr id="0" name=""/>
        <dsp:cNvSpPr/>
      </dsp:nvSpPr>
      <dsp:spPr>
        <a:xfrm rot="10800000">
          <a:off x="0" y="1759586"/>
          <a:ext cx="8928862" cy="1776082"/>
        </a:xfrm>
        <a:prstGeom prst="upArrowCallout">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l" defTabSz="1600200">
            <a:lnSpc>
              <a:spcPct val="90000"/>
            </a:lnSpc>
            <a:spcBef>
              <a:spcPct val="0"/>
            </a:spcBef>
            <a:spcAft>
              <a:spcPct val="35000"/>
            </a:spcAft>
          </a:pPr>
          <a:r>
            <a:rPr lang="zh-TW" altLang="en-US" sz="3600" b="1" kern="1200" dirty="0">
              <a:latin typeface="微軟正黑體" panose="020B0604030504040204" pitchFamily="34" charset="-120"/>
              <a:ea typeface="微軟正黑體" panose="020B0604030504040204" pitchFamily="34" charset="-120"/>
            </a:rPr>
            <a:t>普通、技術、綜合與單科型</a:t>
          </a:r>
          <a:r>
            <a:rPr lang="en-US" altLang="zh-TW" sz="3600" b="1" kern="1200" dirty="0">
              <a:latin typeface="微軟正黑體" panose="020B0604030504040204" pitchFamily="34" charset="-120"/>
              <a:ea typeface="微軟正黑體" panose="020B0604030504040204" pitchFamily="34" charset="-120"/>
            </a:rPr>
            <a:t>(</a:t>
          </a:r>
          <a:r>
            <a:rPr lang="zh-TW" altLang="en-US" sz="3600" b="1" kern="1200" dirty="0">
              <a:latin typeface="微軟正黑體" panose="020B0604030504040204" pitchFamily="34" charset="-120"/>
              <a:ea typeface="微軟正黑體" panose="020B0604030504040204" pitchFamily="34" charset="-120"/>
            </a:rPr>
            <a:t>生涯進路</a:t>
          </a:r>
          <a:r>
            <a:rPr lang="en-US" altLang="zh-TW" sz="3600" b="1" kern="1200" dirty="0">
              <a:latin typeface="微軟正黑體" panose="020B0604030504040204" pitchFamily="34" charset="-120"/>
              <a:ea typeface="微軟正黑體" panose="020B0604030504040204" pitchFamily="34" charset="-120"/>
            </a:rPr>
            <a:t>)</a:t>
          </a:r>
        </a:p>
      </dsp:txBody>
      <dsp:txXfrm rot="10800000">
        <a:off x="0" y="1759586"/>
        <a:ext cx="8928862" cy="1154045"/>
      </dsp:txXfrm>
    </dsp:sp>
    <dsp:sp modelId="{1AAA6ED5-A95C-4A71-A454-9A113E12F725}">
      <dsp:nvSpPr>
        <dsp:cNvPr id="0" name=""/>
        <dsp:cNvSpPr/>
      </dsp:nvSpPr>
      <dsp:spPr>
        <a:xfrm rot="10800000">
          <a:off x="0" y="826"/>
          <a:ext cx="8928862" cy="1776082"/>
        </a:xfrm>
        <a:prstGeom prst="upArrowCallou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l" defTabSz="1600200">
            <a:lnSpc>
              <a:spcPct val="90000"/>
            </a:lnSpc>
            <a:spcBef>
              <a:spcPct val="0"/>
            </a:spcBef>
            <a:spcAft>
              <a:spcPct val="35000"/>
            </a:spcAft>
          </a:pPr>
          <a:r>
            <a:rPr lang="zh-TW" altLang="en-US" sz="3600" b="1" kern="1200" dirty="0">
              <a:latin typeface="微軟正黑體" panose="020B0604030504040204" pitchFamily="34" charset="-120"/>
              <a:ea typeface="微軟正黑體" panose="020B0604030504040204" pitchFamily="34" charset="-120"/>
            </a:rPr>
            <a:t>繁星推薦</a:t>
          </a:r>
          <a:r>
            <a:rPr lang="en-US" altLang="zh-TW" sz="3600" b="1" kern="1200" dirty="0">
              <a:latin typeface="微軟正黑體" panose="020B0604030504040204" pitchFamily="34" charset="-120"/>
              <a:ea typeface="微軟正黑體" panose="020B0604030504040204" pitchFamily="34" charset="-120"/>
            </a:rPr>
            <a:t>(</a:t>
          </a:r>
          <a:r>
            <a:rPr lang="zh-TW" altLang="en-US" sz="3600" b="1" kern="1200" dirty="0">
              <a:latin typeface="微軟正黑體" panose="020B0604030504040204" pitchFamily="34" charset="-120"/>
              <a:ea typeface="微軟正黑體" panose="020B0604030504040204" pitchFamily="34" charset="-120"/>
            </a:rPr>
            <a:t>社區高中職優勢，生涯進路</a:t>
          </a:r>
          <a:r>
            <a:rPr lang="en-US" altLang="zh-TW" sz="3600" b="1" kern="1200" dirty="0">
              <a:latin typeface="微軟正黑體" panose="020B0604030504040204" pitchFamily="34" charset="-120"/>
              <a:ea typeface="微軟正黑體" panose="020B0604030504040204" pitchFamily="34" charset="-120"/>
            </a:rPr>
            <a:t>)</a:t>
          </a:r>
          <a:endParaRPr lang="zh-TW" altLang="en-US" sz="3600" b="1" kern="1200" dirty="0">
            <a:latin typeface="微軟正黑體" panose="020B0604030504040204" pitchFamily="34" charset="-120"/>
            <a:ea typeface="微軟正黑體" panose="020B0604030504040204" pitchFamily="34" charset="-120"/>
          </a:endParaRPr>
        </a:p>
      </dsp:txBody>
      <dsp:txXfrm rot="10800000">
        <a:off x="0" y="826"/>
        <a:ext cx="8928862" cy="115404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1E7CF-8839-434F-9051-D3F7AFC50A54}">
      <dsp:nvSpPr>
        <dsp:cNvPr id="0" name=""/>
        <dsp:cNvSpPr/>
      </dsp:nvSpPr>
      <dsp:spPr>
        <a:xfrm>
          <a:off x="0" y="319499"/>
          <a:ext cx="2502730" cy="3780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B6D3D2C-AB81-6249-9EFE-5FF6FCA35A4D}">
      <dsp:nvSpPr>
        <dsp:cNvPr id="0" name=""/>
        <dsp:cNvSpPr/>
      </dsp:nvSpPr>
      <dsp:spPr>
        <a:xfrm>
          <a:off x="125136" y="98099"/>
          <a:ext cx="1751911" cy="4428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6218" tIns="0" rIns="66218" bIns="0" numCol="1" spcCol="1270" anchor="ctr" anchorCtr="0">
          <a:noAutofit/>
        </a:bodyPr>
        <a:lstStyle/>
        <a:p>
          <a:pPr lvl="0" algn="ctr" defTabSz="1066800">
            <a:lnSpc>
              <a:spcPct val="90000"/>
            </a:lnSpc>
            <a:spcBef>
              <a:spcPct val="0"/>
            </a:spcBef>
            <a:spcAft>
              <a:spcPct val="35000"/>
            </a:spcAft>
          </a:pPr>
          <a:r>
            <a:rPr lang="zh-TW" altLang="en-US" sz="2400" kern="1200" dirty="0">
              <a:latin typeface="微軟正黑體" panose="020B0604030504040204" pitchFamily="34" charset="-120"/>
              <a:ea typeface="微軟正黑體" panose="020B0604030504040204" pitchFamily="34" charset="-120"/>
              <a:cs typeface="Apple LiGothic Medium"/>
            </a:rPr>
            <a:t>校長篇</a:t>
          </a:r>
        </a:p>
      </dsp:txBody>
      <dsp:txXfrm>
        <a:off x="146752" y="119715"/>
        <a:ext cx="1708679" cy="399568"/>
      </dsp:txXfrm>
    </dsp:sp>
    <dsp:sp modelId="{C1733A53-6B4E-6C4C-AD6A-5B0BA04D9CE3}">
      <dsp:nvSpPr>
        <dsp:cNvPr id="0" name=""/>
        <dsp:cNvSpPr/>
      </dsp:nvSpPr>
      <dsp:spPr>
        <a:xfrm>
          <a:off x="0" y="999900"/>
          <a:ext cx="2502730" cy="3780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02ABF65-E61D-6946-8E37-A964AA291DD0}">
      <dsp:nvSpPr>
        <dsp:cNvPr id="0" name=""/>
        <dsp:cNvSpPr/>
      </dsp:nvSpPr>
      <dsp:spPr>
        <a:xfrm>
          <a:off x="125136" y="778499"/>
          <a:ext cx="1751911" cy="44280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6218" tIns="0" rIns="66218" bIns="0" numCol="1" spcCol="1270" anchor="ctr" anchorCtr="0">
          <a:noAutofit/>
        </a:bodyPr>
        <a:lstStyle/>
        <a:p>
          <a:pPr lvl="0" algn="ctr" defTabSz="1066800">
            <a:lnSpc>
              <a:spcPct val="90000"/>
            </a:lnSpc>
            <a:spcBef>
              <a:spcPct val="0"/>
            </a:spcBef>
            <a:spcAft>
              <a:spcPct val="35000"/>
            </a:spcAft>
          </a:pPr>
          <a:r>
            <a:rPr lang="zh-TW" altLang="en-US" sz="2400" kern="1200" dirty="0">
              <a:latin typeface="微軟正黑體" panose="020B0604030504040204" pitchFamily="34" charset="-120"/>
              <a:ea typeface="微軟正黑體" panose="020B0604030504040204" pitchFamily="34" charset="-120"/>
              <a:cs typeface="Apple LiGothic Medium"/>
            </a:rPr>
            <a:t>教師篇</a:t>
          </a:r>
        </a:p>
      </dsp:txBody>
      <dsp:txXfrm>
        <a:off x="146752" y="800115"/>
        <a:ext cx="1708679" cy="399568"/>
      </dsp:txXfrm>
    </dsp:sp>
    <dsp:sp modelId="{136AEC04-ECCA-894F-87E2-6BEB13CEFB20}">
      <dsp:nvSpPr>
        <dsp:cNvPr id="0" name=""/>
        <dsp:cNvSpPr/>
      </dsp:nvSpPr>
      <dsp:spPr>
        <a:xfrm>
          <a:off x="0" y="1680300"/>
          <a:ext cx="2502730" cy="3780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C58614B-E75B-DB42-A9E9-5452FD25019C}">
      <dsp:nvSpPr>
        <dsp:cNvPr id="0" name=""/>
        <dsp:cNvSpPr/>
      </dsp:nvSpPr>
      <dsp:spPr>
        <a:xfrm>
          <a:off x="125136" y="1458900"/>
          <a:ext cx="1751911" cy="44280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6218" tIns="0" rIns="66218" bIns="0" numCol="1" spcCol="1270" anchor="ctr" anchorCtr="0">
          <a:noAutofit/>
        </a:bodyPr>
        <a:lstStyle/>
        <a:p>
          <a:pPr lvl="0" algn="ctr" defTabSz="1066800">
            <a:lnSpc>
              <a:spcPct val="90000"/>
            </a:lnSpc>
            <a:spcBef>
              <a:spcPct val="0"/>
            </a:spcBef>
            <a:spcAft>
              <a:spcPct val="35000"/>
            </a:spcAft>
          </a:pPr>
          <a:r>
            <a:rPr lang="zh-TW" altLang="en-US" sz="2400" kern="1200" dirty="0">
              <a:latin typeface="微軟正黑體" panose="020B0604030504040204" pitchFamily="34" charset="-120"/>
              <a:ea typeface="微軟正黑體" panose="020B0604030504040204" pitchFamily="34" charset="-120"/>
              <a:cs typeface="Apple LiGothic Medium"/>
            </a:rPr>
            <a:t>學生篇</a:t>
          </a:r>
        </a:p>
      </dsp:txBody>
      <dsp:txXfrm>
        <a:off x="146752" y="1480516"/>
        <a:ext cx="1708679" cy="399568"/>
      </dsp:txXfrm>
    </dsp:sp>
    <dsp:sp modelId="{3F6541F8-5A63-D943-BCCA-31C1C9526739}">
      <dsp:nvSpPr>
        <dsp:cNvPr id="0" name=""/>
        <dsp:cNvSpPr/>
      </dsp:nvSpPr>
      <dsp:spPr>
        <a:xfrm>
          <a:off x="0" y="2360700"/>
          <a:ext cx="2502730" cy="3780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B0582F2-AAF0-6E42-81A7-A7A0F3098C6B}">
      <dsp:nvSpPr>
        <dsp:cNvPr id="0" name=""/>
        <dsp:cNvSpPr/>
      </dsp:nvSpPr>
      <dsp:spPr>
        <a:xfrm>
          <a:off x="125136" y="2139300"/>
          <a:ext cx="1751911" cy="44280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6218" tIns="0" rIns="66218" bIns="0" numCol="1" spcCol="1270" anchor="ctr" anchorCtr="0">
          <a:noAutofit/>
        </a:bodyPr>
        <a:lstStyle/>
        <a:p>
          <a:pPr lvl="0" algn="ctr" defTabSz="1066800">
            <a:lnSpc>
              <a:spcPct val="90000"/>
            </a:lnSpc>
            <a:spcBef>
              <a:spcPct val="0"/>
            </a:spcBef>
            <a:spcAft>
              <a:spcPct val="35000"/>
            </a:spcAft>
          </a:pPr>
          <a:r>
            <a:rPr lang="zh-TW" altLang="en-US" sz="2400" kern="1200" dirty="0">
              <a:latin typeface="微軟正黑體" panose="020B0604030504040204" pitchFamily="34" charset="-120"/>
              <a:ea typeface="微軟正黑體" panose="020B0604030504040204" pitchFamily="34" charset="-120"/>
              <a:cs typeface="Apple LiGothic Medium"/>
            </a:rPr>
            <a:t>家長篇</a:t>
          </a:r>
        </a:p>
      </dsp:txBody>
      <dsp:txXfrm>
        <a:off x="146752" y="2160916"/>
        <a:ext cx="1708679" cy="399568"/>
      </dsp:txXfrm>
    </dsp:sp>
    <dsp:sp modelId="{16EDF7FA-4A8F-0145-AE21-B8DC7422F38F}">
      <dsp:nvSpPr>
        <dsp:cNvPr id="0" name=""/>
        <dsp:cNvSpPr/>
      </dsp:nvSpPr>
      <dsp:spPr>
        <a:xfrm>
          <a:off x="0" y="3041100"/>
          <a:ext cx="2502730" cy="378000"/>
        </a:xfrm>
        <a:prstGeom prst="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E5B8A91-4248-6A42-9E7A-0DCC42C85A63}">
      <dsp:nvSpPr>
        <dsp:cNvPr id="0" name=""/>
        <dsp:cNvSpPr/>
      </dsp:nvSpPr>
      <dsp:spPr>
        <a:xfrm>
          <a:off x="125136" y="2819700"/>
          <a:ext cx="1751911" cy="442800"/>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6218" tIns="0" rIns="66218" bIns="0" numCol="1" spcCol="1270" anchor="ctr" anchorCtr="0">
          <a:noAutofit/>
        </a:bodyPr>
        <a:lstStyle/>
        <a:p>
          <a:pPr lvl="0" algn="ctr" defTabSz="1066800">
            <a:lnSpc>
              <a:spcPct val="90000"/>
            </a:lnSpc>
            <a:spcBef>
              <a:spcPct val="0"/>
            </a:spcBef>
            <a:spcAft>
              <a:spcPct val="35000"/>
            </a:spcAft>
          </a:pPr>
          <a:r>
            <a:rPr lang="zh-TW" altLang="en-US" sz="2400" kern="1200" dirty="0">
              <a:latin typeface="微軟正黑體" panose="020B0604030504040204" pitchFamily="34" charset="-120"/>
              <a:ea typeface="微軟正黑體" panose="020B0604030504040204" pitchFamily="34" charset="-120"/>
              <a:cs typeface="Apple LiGothic Medium"/>
            </a:rPr>
            <a:t>其他篇</a:t>
          </a:r>
        </a:p>
      </dsp:txBody>
      <dsp:txXfrm>
        <a:off x="146752" y="2841316"/>
        <a:ext cx="1708679" cy="39956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3D2D1-71DF-46C7-805A-CCF6CD225E62}">
      <dsp:nvSpPr>
        <dsp:cNvPr id="0" name=""/>
        <dsp:cNvSpPr/>
      </dsp:nvSpPr>
      <dsp:spPr>
        <a:xfrm>
          <a:off x="155200" y="0"/>
          <a:ext cx="4874175" cy="4874175"/>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5A3F4A-EA9C-4361-91C7-4F07079FB494}">
      <dsp:nvSpPr>
        <dsp:cNvPr id="0" name=""/>
        <dsp:cNvSpPr/>
      </dsp:nvSpPr>
      <dsp:spPr>
        <a:xfrm>
          <a:off x="618247" y="463046"/>
          <a:ext cx="1900928" cy="190092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kern="1200" dirty="0">
              <a:solidFill>
                <a:schemeClr val="tx1"/>
              </a:solidFill>
            </a:rPr>
            <a:t>知道</a:t>
          </a:r>
        </a:p>
      </dsp:txBody>
      <dsp:txXfrm>
        <a:off x="711043" y="555842"/>
        <a:ext cx="1715336" cy="1715336"/>
      </dsp:txXfrm>
    </dsp:sp>
    <dsp:sp modelId="{9D8E2935-72D8-4319-AEF5-3F47A4FFE098}">
      <dsp:nvSpPr>
        <dsp:cNvPr id="0" name=""/>
        <dsp:cNvSpPr/>
      </dsp:nvSpPr>
      <dsp:spPr>
        <a:xfrm>
          <a:off x="2665400" y="463046"/>
          <a:ext cx="1900928" cy="1900928"/>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kern="1200" dirty="0">
              <a:solidFill>
                <a:schemeClr val="tx1"/>
              </a:solidFill>
            </a:rPr>
            <a:t>模糊</a:t>
          </a:r>
        </a:p>
      </dsp:txBody>
      <dsp:txXfrm>
        <a:off x="2758196" y="555842"/>
        <a:ext cx="1715336" cy="1715336"/>
      </dsp:txXfrm>
    </dsp:sp>
    <dsp:sp modelId="{2ADA48F9-92E4-488F-93BD-F3CBE9475C1F}">
      <dsp:nvSpPr>
        <dsp:cNvPr id="0" name=""/>
        <dsp:cNvSpPr/>
      </dsp:nvSpPr>
      <dsp:spPr>
        <a:xfrm>
          <a:off x="618247" y="2510200"/>
          <a:ext cx="1900928" cy="1900928"/>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kern="1200" dirty="0">
              <a:solidFill>
                <a:schemeClr val="tx1"/>
              </a:solidFill>
            </a:rPr>
            <a:t>不在乎</a:t>
          </a:r>
        </a:p>
      </dsp:txBody>
      <dsp:txXfrm>
        <a:off x="711043" y="2602996"/>
        <a:ext cx="1715336" cy="1715336"/>
      </dsp:txXfrm>
    </dsp:sp>
    <dsp:sp modelId="{6AD185C8-D3E6-44B7-BDE3-57BA295F9435}">
      <dsp:nvSpPr>
        <dsp:cNvPr id="0" name=""/>
        <dsp:cNvSpPr/>
      </dsp:nvSpPr>
      <dsp:spPr>
        <a:xfrm>
          <a:off x="2665400" y="2510200"/>
          <a:ext cx="1900928" cy="1900928"/>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TW" altLang="en-US" sz="3700" kern="1200" dirty="0">
              <a:solidFill>
                <a:schemeClr val="tx1"/>
              </a:solidFill>
            </a:rPr>
            <a:t>不知道</a:t>
          </a:r>
        </a:p>
      </dsp:txBody>
      <dsp:txXfrm>
        <a:off x="2758196" y="2602996"/>
        <a:ext cx="1715336" cy="171533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E6E429-9EED-41C2-BA5E-6C26BBED2F81}">
      <dsp:nvSpPr>
        <dsp:cNvPr id="0" name=""/>
        <dsp:cNvSpPr/>
      </dsp:nvSpPr>
      <dsp:spPr>
        <a:xfrm rot="5400000">
          <a:off x="-222646" y="223826"/>
          <a:ext cx="1484312" cy="1039018"/>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zh-TW" altLang="en-US" sz="2000" kern="1200" dirty="0"/>
        </a:p>
      </dsp:txBody>
      <dsp:txXfrm rot="-5400000">
        <a:off x="1" y="520688"/>
        <a:ext cx="1039018" cy="445294"/>
      </dsp:txXfrm>
    </dsp:sp>
    <dsp:sp modelId="{952635DA-636E-4355-81B5-BBC0C4B232B5}">
      <dsp:nvSpPr>
        <dsp:cNvPr id="0" name=""/>
        <dsp:cNvSpPr/>
      </dsp:nvSpPr>
      <dsp:spPr>
        <a:xfrm rot="5400000">
          <a:off x="4033551" y="-2993353"/>
          <a:ext cx="964803" cy="6953869"/>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參考模擬選填結果，調整期待</a:t>
          </a:r>
        </a:p>
      </dsp:txBody>
      <dsp:txXfrm rot="-5400000">
        <a:off x="1039018" y="48278"/>
        <a:ext cx="6906771" cy="870607"/>
      </dsp:txXfrm>
    </dsp:sp>
    <dsp:sp modelId="{0ECF4DAC-E981-47F8-B8CA-F5A877FECB5B}">
      <dsp:nvSpPr>
        <dsp:cNvPr id="0" name=""/>
        <dsp:cNvSpPr/>
      </dsp:nvSpPr>
      <dsp:spPr>
        <a:xfrm rot="5400000">
          <a:off x="-222646" y="1512490"/>
          <a:ext cx="1484312" cy="1039018"/>
        </a:xfrm>
        <a:prstGeom prst="chevron">
          <a:avLst/>
        </a:prstGeom>
        <a:solidFill>
          <a:schemeClr val="accent5">
            <a:hueOff val="-4966938"/>
            <a:satOff val="19906"/>
            <a:lumOff val="4314"/>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zh-TW" altLang="en-US" sz="2000" kern="1200" dirty="0"/>
        </a:p>
      </dsp:txBody>
      <dsp:txXfrm rot="-5400000">
        <a:off x="1" y="1809352"/>
        <a:ext cx="1039018" cy="445294"/>
      </dsp:txXfrm>
    </dsp:sp>
    <dsp:sp modelId="{10E0D259-8C71-43FC-983A-3532973BBE80}">
      <dsp:nvSpPr>
        <dsp:cNvPr id="0" name=""/>
        <dsp:cNvSpPr/>
      </dsp:nvSpPr>
      <dsp:spPr>
        <a:xfrm rot="5400000">
          <a:off x="4033551" y="-1704689"/>
          <a:ext cx="964803" cy="6953869"/>
        </a:xfrm>
        <a:prstGeom prst="round2Same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慎選前三志願，爭取最大優勢</a:t>
          </a:r>
        </a:p>
      </dsp:txBody>
      <dsp:txXfrm rot="-5400000">
        <a:off x="1039018" y="1336942"/>
        <a:ext cx="6906771" cy="870607"/>
      </dsp:txXfrm>
    </dsp:sp>
    <dsp:sp modelId="{F4D9EC56-AB49-4B5A-9D46-20AD64D56D95}">
      <dsp:nvSpPr>
        <dsp:cNvPr id="0" name=""/>
        <dsp:cNvSpPr/>
      </dsp:nvSpPr>
      <dsp:spPr>
        <a:xfrm rot="5400000">
          <a:off x="-222646" y="2801154"/>
          <a:ext cx="1484312" cy="1039018"/>
        </a:xfrm>
        <a:prstGeom prst="chevron">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zh-TW" altLang="en-US" sz="2000" kern="1200" dirty="0"/>
        </a:p>
      </dsp:txBody>
      <dsp:txXfrm rot="-5400000">
        <a:off x="1" y="3098016"/>
        <a:ext cx="1039018" cy="445294"/>
      </dsp:txXfrm>
    </dsp:sp>
    <dsp:sp modelId="{6313DAEA-DFD9-4AB3-BD76-3B218050D57C}">
      <dsp:nvSpPr>
        <dsp:cNvPr id="0" name=""/>
        <dsp:cNvSpPr/>
      </dsp:nvSpPr>
      <dsp:spPr>
        <a:xfrm rot="5400000">
          <a:off x="4033551" y="-402248"/>
          <a:ext cx="964803" cy="6953869"/>
        </a:xfrm>
        <a:prstGeom prst="round2Same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zh-TW" altLang="en-US" sz="3300" kern="1200" dirty="0"/>
            <a:t>多打聽：打電話詢問、聽多方建議</a:t>
          </a:r>
        </a:p>
      </dsp:txBody>
      <dsp:txXfrm rot="-5400000">
        <a:off x="1039018" y="2639383"/>
        <a:ext cx="6906771" cy="8706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E44AD-0166-44A1-8AF9-CE0D906B6731}">
      <dsp:nvSpPr>
        <dsp:cNvPr id="0" name=""/>
        <dsp:cNvSpPr/>
      </dsp:nvSpPr>
      <dsp:spPr>
        <a:xfrm>
          <a:off x="-6095098" y="-932830"/>
          <a:ext cx="7257695" cy="7257695"/>
        </a:xfrm>
        <a:prstGeom prst="blockArc">
          <a:avLst>
            <a:gd name="adj1" fmla="val 18900000"/>
            <a:gd name="adj2" fmla="val 2700000"/>
            <a:gd name="adj3" fmla="val 298"/>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56AE6E-52DF-48C3-A7CB-90602C5899CD}">
      <dsp:nvSpPr>
        <dsp:cNvPr id="0" name=""/>
        <dsp:cNvSpPr/>
      </dsp:nvSpPr>
      <dsp:spPr>
        <a:xfrm>
          <a:off x="748414" y="539203"/>
          <a:ext cx="7746127" cy="1078407"/>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81280" rIns="81280" bIns="81280" numCol="1" spcCol="1270" anchor="ctr" anchorCtr="0">
          <a:noAutofit/>
        </a:bodyPr>
        <a:lstStyle/>
        <a:p>
          <a:pPr lvl="0" algn="l" defTabSz="1422400">
            <a:lnSpc>
              <a:spcPct val="90000"/>
            </a:lnSpc>
            <a:spcBef>
              <a:spcPct val="0"/>
            </a:spcBef>
            <a:spcAft>
              <a:spcPct val="35000"/>
            </a:spcAft>
          </a:pPr>
          <a:r>
            <a:rPr kumimoji="0" lang="zh-TW" altLang="en-US" sz="3200" b="1" kern="1200">
              <a:latin typeface="微軟正黑體" panose="020B0604030504040204" pitchFamily="34" charset="-120"/>
              <a:ea typeface="微軟正黑體" panose="020B0604030504040204" pitchFamily="34" charset="-120"/>
            </a:rPr>
            <a:t>數學科題型有</a:t>
          </a:r>
          <a:r>
            <a:rPr lang="zh-TW" altLang="en-US" sz="3200" b="1" kern="1200">
              <a:solidFill>
                <a:srgbClr val="FF0000"/>
              </a:solidFill>
              <a:latin typeface="微軟正黑體" panose="020B0604030504040204" pitchFamily="34" charset="-120"/>
              <a:ea typeface="微軟正黑體" panose="020B0604030504040204" pitchFamily="34" charset="-120"/>
            </a:rPr>
            <a:t>選擇題</a:t>
          </a:r>
          <a:r>
            <a:rPr kumimoji="0" lang="zh-TW" altLang="en-US" sz="3200" b="1" kern="1200">
              <a:latin typeface="微軟正黑體" panose="020B0604030504040204" pitchFamily="34" charset="-120"/>
              <a:ea typeface="微軟正黑體" panose="020B0604030504040204" pitchFamily="34" charset="-120"/>
            </a:rPr>
            <a:t>及</a:t>
          </a:r>
          <a:r>
            <a:rPr kumimoji="0" lang="zh-TW" altLang="en-US" sz="3200" b="1" kern="1200">
              <a:solidFill>
                <a:srgbClr val="FF0000"/>
              </a:solidFill>
              <a:latin typeface="微軟正黑體" panose="020B0604030504040204" pitchFamily="34" charset="-120"/>
              <a:ea typeface="微軟正黑體" panose="020B0604030504040204" pitchFamily="34" charset="-120"/>
            </a:rPr>
            <a:t>非選擇題</a:t>
          </a:r>
          <a:r>
            <a:rPr kumimoji="0" lang="en-US" altLang="zh-TW" sz="3200" b="1" kern="1200">
              <a:solidFill>
                <a:srgbClr val="FF0000"/>
              </a:solidFill>
              <a:latin typeface="微軟正黑體" panose="020B0604030504040204" pitchFamily="34" charset="-120"/>
              <a:ea typeface="微軟正黑體" panose="020B0604030504040204" pitchFamily="34" charset="-120"/>
            </a:rPr>
            <a:t/>
          </a:r>
          <a:br>
            <a:rPr kumimoji="0" lang="en-US" altLang="zh-TW" sz="3200" b="1" kern="1200">
              <a:solidFill>
                <a:srgbClr val="FF0000"/>
              </a:solidFill>
              <a:latin typeface="微軟正黑體" panose="020B0604030504040204" pitchFamily="34" charset="-120"/>
              <a:ea typeface="微軟正黑體" panose="020B0604030504040204" pitchFamily="34" charset="-120"/>
            </a:rPr>
          </a:br>
          <a:r>
            <a:rPr lang="zh-TW" altLang="en-US" sz="3200" b="1" kern="1200">
              <a:latin typeface="微軟正黑體" panose="020B0604030504040204" pitchFamily="34" charset="-120"/>
              <a:ea typeface="微軟正黑體" panose="020B0604030504040204" pitchFamily="34" charset="-120"/>
            </a:rPr>
            <a:t>計分比例為</a:t>
          </a:r>
          <a:r>
            <a:rPr lang="en-US" altLang="zh-TW" sz="3200" b="1" kern="1200">
              <a:latin typeface="微軟正黑體" panose="020B0604030504040204" pitchFamily="34" charset="-120"/>
              <a:ea typeface="微軟正黑體" panose="020B0604030504040204" pitchFamily="34" charset="-120"/>
            </a:rPr>
            <a:t>85:15</a:t>
          </a:r>
          <a:endParaRPr lang="zh-TW" altLang="en-US" sz="3200" kern="1200" dirty="0">
            <a:latin typeface="微軟正黑體" panose="020B0604030504040204" pitchFamily="34" charset="-120"/>
            <a:ea typeface="微軟正黑體" panose="020B0604030504040204" pitchFamily="34" charset="-120"/>
          </a:endParaRPr>
        </a:p>
      </dsp:txBody>
      <dsp:txXfrm>
        <a:off x="748414" y="539203"/>
        <a:ext cx="7746127" cy="1078407"/>
      </dsp:txXfrm>
    </dsp:sp>
    <dsp:sp modelId="{46B7B8FB-C756-459D-AA85-420E1C38E8B4}">
      <dsp:nvSpPr>
        <dsp:cNvPr id="0" name=""/>
        <dsp:cNvSpPr/>
      </dsp:nvSpPr>
      <dsp:spPr>
        <a:xfrm>
          <a:off x="74410" y="404402"/>
          <a:ext cx="1348008" cy="1348008"/>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BF1289CE-1821-4588-A140-CCC37B048E47}">
      <dsp:nvSpPr>
        <dsp:cNvPr id="0" name=""/>
        <dsp:cNvSpPr/>
      </dsp:nvSpPr>
      <dsp:spPr>
        <a:xfrm>
          <a:off x="1140415" y="2156814"/>
          <a:ext cx="7354126" cy="1078407"/>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81280" rIns="81280" bIns="81280" numCol="1" spcCol="1270" anchor="ctr" anchorCtr="0">
          <a:noAutofit/>
        </a:bodyPr>
        <a:lstStyle/>
        <a:p>
          <a:pPr lvl="0" algn="l" defTabSz="1422400">
            <a:lnSpc>
              <a:spcPct val="90000"/>
            </a:lnSpc>
            <a:spcBef>
              <a:spcPct val="0"/>
            </a:spcBef>
            <a:spcAft>
              <a:spcPct val="35000"/>
            </a:spcAft>
          </a:pPr>
          <a:r>
            <a:rPr kumimoji="0" lang="zh-TW" altLang="en-US" sz="3200" b="1" kern="1200">
              <a:latin typeface="微軟正黑體" panose="020B0604030504040204" pitchFamily="34" charset="-120"/>
              <a:ea typeface="微軟正黑體" panose="020B0604030504040204" pitchFamily="34" charset="-120"/>
            </a:rPr>
            <a:t>英語科考題區分</a:t>
          </a:r>
          <a:r>
            <a:rPr lang="zh-TW" altLang="en-US" sz="3200" b="1" kern="1200">
              <a:solidFill>
                <a:srgbClr val="FF0000"/>
              </a:solidFill>
              <a:latin typeface="微軟正黑體" panose="020B0604030504040204" pitchFamily="34" charset="-120"/>
              <a:ea typeface="微軟正黑體" panose="020B0604030504040204" pitchFamily="34" charset="-120"/>
            </a:rPr>
            <a:t>閱讀</a:t>
          </a:r>
          <a:r>
            <a:rPr kumimoji="0" lang="zh-TW" altLang="en-US" sz="3200" b="1" kern="1200">
              <a:latin typeface="微軟正黑體" panose="020B0604030504040204" pitchFamily="34" charset="-120"/>
              <a:ea typeface="微軟正黑體" panose="020B0604030504040204" pitchFamily="34" charset="-120"/>
            </a:rPr>
            <a:t>及</a:t>
          </a:r>
          <a:r>
            <a:rPr kumimoji="0" lang="zh-TW" altLang="en-US" sz="3200" b="1" kern="1200">
              <a:solidFill>
                <a:srgbClr val="FF0000"/>
              </a:solidFill>
              <a:latin typeface="微軟正黑體" panose="020B0604030504040204" pitchFamily="34" charset="-120"/>
              <a:ea typeface="微軟正黑體" panose="020B0604030504040204" pitchFamily="34" charset="-120"/>
            </a:rPr>
            <a:t>聽力測驗</a:t>
          </a:r>
          <a:r>
            <a:rPr kumimoji="0" lang="en-US" altLang="zh-TW" sz="3200" b="1" kern="1200">
              <a:solidFill>
                <a:srgbClr val="FF0000"/>
              </a:solidFill>
              <a:latin typeface="微軟正黑體" panose="020B0604030504040204" pitchFamily="34" charset="-120"/>
              <a:ea typeface="微軟正黑體" panose="020B0604030504040204" pitchFamily="34" charset="-120"/>
            </a:rPr>
            <a:t/>
          </a:r>
          <a:br>
            <a:rPr kumimoji="0" lang="en-US" altLang="zh-TW" sz="3200" b="1" kern="1200">
              <a:solidFill>
                <a:srgbClr val="FF0000"/>
              </a:solidFill>
              <a:latin typeface="微軟正黑體" panose="020B0604030504040204" pitchFamily="34" charset="-120"/>
              <a:ea typeface="微軟正黑體" panose="020B0604030504040204" pitchFamily="34" charset="-120"/>
            </a:rPr>
          </a:br>
          <a:r>
            <a:rPr kumimoji="0" lang="zh-TW" altLang="en-US" sz="3200" b="1" kern="1200">
              <a:latin typeface="微軟正黑體" panose="020B0604030504040204" pitchFamily="34" charset="-120"/>
              <a:ea typeface="微軟正黑體" panose="020B0604030504040204" pitchFamily="34" charset="-120"/>
            </a:rPr>
            <a:t>計分比例為</a:t>
          </a:r>
          <a:r>
            <a:rPr kumimoji="0" lang="en-US" altLang="zh-TW" sz="3200" b="1" kern="1200">
              <a:latin typeface="微軟正黑體" panose="020B0604030504040204" pitchFamily="34" charset="-120"/>
              <a:ea typeface="微軟正黑體" panose="020B0604030504040204" pitchFamily="34" charset="-120"/>
            </a:rPr>
            <a:t>80:20</a:t>
          </a:r>
          <a:endParaRPr lang="zh-TW" altLang="en-US" sz="3200" kern="1200" dirty="0"/>
        </a:p>
      </dsp:txBody>
      <dsp:txXfrm>
        <a:off x="1140415" y="2156814"/>
        <a:ext cx="7354126" cy="1078407"/>
      </dsp:txXfrm>
    </dsp:sp>
    <dsp:sp modelId="{1CCB4ADF-FA10-4C54-84CE-8C5A32FE172B}">
      <dsp:nvSpPr>
        <dsp:cNvPr id="0" name=""/>
        <dsp:cNvSpPr/>
      </dsp:nvSpPr>
      <dsp:spPr>
        <a:xfrm>
          <a:off x="466411" y="2022013"/>
          <a:ext cx="1348008" cy="1348008"/>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D89DCA62-603F-49E9-85E7-1C9DD87CE0D7}">
      <dsp:nvSpPr>
        <dsp:cNvPr id="0" name=""/>
        <dsp:cNvSpPr/>
      </dsp:nvSpPr>
      <dsp:spPr>
        <a:xfrm>
          <a:off x="748414" y="3774424"/>
          <a:ext cx="7746127" cy="107840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5986" tIns="81280" rIns="81280" bIns="81280" numCol="1" spcCol="1270" anchor="ctr" anchorCtr="0">
          <a:noAutofit/>
        </a:bodyPr>
        <a:lstStyle/>
        <a:p>
          <a:pPr lvl="0" algn="l" defTabSz="1422400">
            <a:lnSpc>
              <a:spcPct val="90000"/>
            </a:lnSpc>
            <a:spcBef>
              <a:spcPct val="0"/>
            </a:spcBef>
            <a:spcAft>
              <a:spcPct val="35000"/>
            </a:spcAft>
          </a:pPr>
          <a:r>
            <a:rPr lang="zh-TW" altLang="en-US" sz="3200" b="1" kern="1200" dirty="0">
              <a:solidFill>
                <a:srgbClr val="FF0000"/>
              </a:solidFill>
              <a:latin typeface="微軟正黑體" panose="020B0604030504040204" pitchFamily="34" charset="-120"/>
              <a:ea typeface="微軟正黑體" panose="020B0604030504040204" pitchFamily="34" charset="-120"/>
            </a:rPr>
            <a:t>寫作測驗</a:t>
          </a:r>
          <a:r>
            <a:rPr lang="zh-TW" altLang="en-US" sz="3200" b="1" kern="1200" dirty="0">
              <a:latin typeface="微軟正黑體" panose="020B0604030504040204" pitchFamily="34" charset="-120"/>
              <a:ea typeface="微軟正黑體" panose="020B0604030504040204" pitchFamily="34" charset="-120"/>
            </a:rPr>
            <a:t>及</a:t>
          </a:r>
          <a:r>
            <a:rPr lang="zh-TW" altLang="en-US" sz="3200" b="1" kern="1200" dirty="0">
              <a:solidFill>
                <a:srgbClr val="FF0000"/>
              </a:solidFill>
              <a:latin typeface="微軟正黑體" panose="020B0604030504040204" pitchFamily="34" charset="-120"/>
              <a:ea typeface="微軟正黑體" panose="020B0604030504040204" pitchFamily="34" charset="-120"/>
            </a:rPr>
            <a:t>數學非選擇題</a:t>
          </a:r>
          <a:r>
            <a:rPr lang="en-US" altLang="zh-TW" sz="3200" b="1" kern="1200" dirty="0">
              <a:solidFill>
                <a:srgbClr val="FF0000"/>
              </a:solidFill>
              <a:latin typeface="微軟正黑體" panose="020B0604030504040204" pitchFamily="34" charset="-120"/>
              <a:ea typeface="微軟正黑體" panose="020B0604030504040204" pitchFamily="34" charset="-120"/>
            </a:rPr>
            <a:t/>
          </a:r>
          <a:br>
            <a:rPr lang="en-US" altLang="zh-TW" sz="3200" b="1" kern="1200" dirty="0">
              <a:solidFill>
                <a:srgbClr val="FF0000"/>
              </a:solidFill>
              <a:latin typeface="微軟正黑體" panose="020B0604030504040204" pitchFamily="34" charset="-120"/>
              <a:ea typeface="微軟正黑體" panose="020B0604030504040204" pitchFamily="34" charset="-120"/>
            </a:rPr>
          </a:br>
          <a:r>
            <a:rPr lang="zh-TW" altLang="en-US" sz="3200" b="1" kern="1200" dirty="0">
              <a:latin typeface="微軟正黑體" panose="020B0604030504040204" pitchFamily="34" charset="-120"/>
              <a:ea typeface="微軟正黑體" panose="020B0604030504040204" pitchFamily="34" charset="-120"/>
            </a:rPr>
            <a:t>必須要用黑色墨水筆作答</a:t>
          </a:r>
          <a:endParaRPr lang="zh-TW" altLang="en-US" sz="3200" kern="1200" dirty="0">
            <a:latin typeface="微軟正黑體" panose="020B0604030504040204" pitchFamily="34" charset="-120"/>
            <a:ea typeface="微軟正黑體" panose="020B0604030504040204" pitchFamily="34" charset="-120"/>
          </a:endParaRPr>
        </a:p>
      </dsp:txBody>
      <dsp:txXfrm>
        <a:off x="748414" y="3774424"/>
        <a:ext cx="7746127" cy="1078407"/>
      </dsp:txXfrm>
    </dsp:sp>
    <dsp:sp modelId="{16450809-F527-410A-9B9E-0C98FF7A8DCB}">
      <dsp:nvSpPr>
        <dsp:cNvPr id="0" name=""/>
        <dsp:cNvSpPr/>
      </dsp:nvSpPr>
      <dsp:spPr>
        <a:xfrm>
          <a:off x="74410" y="3639623"/>
          <a:ext cx="1348008" cy="1348008"/>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1DE969-E4ED-4707-A93F-28214D03F6F2}">
      <dsp:nvSpPr>
        <dsp:cNvPr id="0" name=""/>
        <dsp:cNvSpPr/>
      </dsp:nvSpPr>
      <dsp:spPr>
        <a:xfrm>
          <a:off x="1008" y="167562"/>
          <a:ext cx="8782959" cy="721281"/>
        </a:xfrm>
        <a:prstGeom prst="roundRect">
          <a:avLst>
            <a:gd name="adj" fmla="val 10000"/>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國中生申請、選填志願</a:t>
          </a:r>
        </a:p>
      </dsp:txBody>
      <dsp:txXfrm>
        <a:off x="22134" y="188688"/>
        <a:ext cx="8740707" cy="679029"/>
      </dsp:txXfrm>
    </dsp:sp>
    <dsp:sp modelId="{2E109CF9-D5F5-4E5F-BC0F-5C485B2416FA}">
      <dsp:nvSpPr>
        <dsp:cNvPr id="0" name=""/>
        <dsp:cNvSpPr/>
      </dsp:nvSpPr>
      <dsp:spPr>
        <a:xfrm>
          <a:off x="0" y="1397776"/>
          <a:ext cx="2809648" cy="3532375"/>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kern="1200" dirty="0">
              <a:solidFill>
                <a:schemeClr val="tx1"/>
              </a:solidFill>
              <a:latin typeface="Adobe 繁黑體 Std B" pitchFamily="34" charset="-120"/>
              <a:ea typeface="Adobe 繁黑體 Std B" pitchFamily="34" charset="-120"/>
            </a:rPr>
            <a:t>申請人數</a:t>
          </a:r>
          <a:r>
            <a:rPr lang="en-US" altLang="zh-TW" sz="2400" kern="1200" dirty="0">
              <a:solidFill>
                <a:schemeClr val="tx1"/>
              </a:solidFill>
              <a:latin typeface="Adobe 繁黑體 Std B" pitchFamily="34" charset="-120"/>
              <a:ea typeface="Adobe 繁黑體 Std B" pitchFamily="34" charset="-120"/>
            </a:rPr>
            <a:t/>
          </a:r>
          <a:br>
            <a:rPr lang="en-US" altLang="zh-TW" sz="2400" kern="1200" dirty="0">
              <a:solidFill>
                <a:schemeClr val="tx1"/>
              </a:solidFill>
              <a:latin typeface="Adobe 繁黑體 Std B" pitchFamily="34" charset="-120"/>
              <a:ea typeface="Adobe 繁黑體 Std B" pitchFamily="34" charset="-120"/>
            </a:rPr>
          </a:br>
          <a:r>
            <a:rPr lang="zh-TW" altLang="en-US" sz="2400" kern="1200" dirty="0">
              <a:solidFill>
                <a:schemeClr val="tx1"/>
              </a:solidFill>
              <a:latin typeface="Adobe 繁黑體 Std B" pitchFamily="34" charset="-120"/>
              <a:ea typeface="Adobe 繁黑體 Std B" pitchFamily="34" charset="-120"/>
            </a:rPr>
            <a:t>未超過招生名額</a:t>
          </a:r>
          <a:r>
            <a:rPr lang="en-US" altLang="zh-TW" sz="2400" kern="1200" dirty="0">
              <a:solidFill>
                <a:schemeClr val="tx1"/>
              </a:solidFill>
              <a:latin typeface="Adobe 繁黑體 Std B" pitchFamily="34" charset="-120"/>
              <a:ea typeface="Adobe 繁黑體 Std B" pitchFamily="34" charset="-120"/>
            </a:rPr>
            <a:t/>
          </a:r>
          <a:br>
            <a:rPr lang="en-US" altLang="zh-TW" sz="2400" kern="1200" dirty="0">
              <a:solidFill>
                <a:schemeClr val="tx1"/>
              </a:solidFill>
              <a:latin typeface="Adobe 繁黑體 Std B" pitchFamily="34" charset="-120"/>
              <a:ea typeface="Adobe 繁黑體 Std B" pitchFamily="34" charset="-120"/>
            </a:rPr>
          </a:br>
          <a:r>
            <a:rPr lang="en-US" altLang="zh-TW" sz="2400" kern="1200" dirty="0">
              <a:solidFill>
                <a:schemeClr val="tx1"/>
              </a:solidFill>
              <a:latin typeface="Adobe 繁黑體 Std B" pitchFamily="34" charset="-120"/>
              <a:ea typeface="Adobe 繁黑體 Std B" pitchFamily="34" charset="-120"/>
              <a:sym typeface="Wingdings" panose="05000000000000000000" pitchFamily="2" charset="2"/>
            </a:rPr>
            <a:t></a:t>
          </a:r>
          <a:r>
            <a:rPr lang="zh-TW" altLang="en-US" sz="2400" kern="1200" dirty="0">
              <a:solidFill>
                <a:schemeClr val="tx1"/>
              </a:solidFill>
              <a:latin typeface="Adobe 繁黑體 Std B" pitchFamily="34" charset="-120"/>
              <a:ea typeface="Adobe 繁黑體 Std B" pitchFamily="34" charset="-120"/>
            </a:rPr>
            <a:t>全額錄取</a:t>
          </a:r>
          <a:r>
            <a:rPr lang="en-US" altLang="zh-TW" sz="2400" kern="1200" dirty="0">
              <a:solidFill>
                <a:schemeClr val="tx1"/>
              </a:solidFill>
              <a:latin typeface="Adobe 繁黑體 Std B" pitchFamily="34" charset="-120"/>
              <a:ea typeface="Adobe 繁黑體 Std B" pitchFamily="34" charset="-120"/>
            </a:rPr>
            <a:t/>
          </a:r>
          <a:br>
            <a:rPr lang="en-US" altLang="zh-TW" sz="2400" kern="1200" dirty="0">
              <a:solidFill>
                <a:schemeClr val="tx1"/>
              </a:solidFill>
              <a:latin typeface="Adobe 繁黑體 Std B" pitchFamily="34" charset="-120"/>
              <a:ea typeface="Adobe 繁黑體 Std B" pitchFamily="34" charset="-120"/>
            </a:rPr>
          </a:br>
          <a:r>
            <a:rPr lang="zh-TW" altLang="en-US" sz="2400" kern="1200" dirty="0">
              <a:solidFill>
                <a:schemeClr val="tx1"/>
              </a:solidFill>
              <a:latin typeface="Adobe 繁黑體 Std B" pitchFamily="34" charset="-120"/>
              <a:ea typeface="Adobe 繁黑體 Std B" pitchFamily="34" charset="-120"/>
            </a:rPr>
            <a:t>每人限錄取</a:t>
          </a:r>
          <a:r>
            <a:rPr lang="en-US" altLang="zh-TW" sz="2400" kern="1200" dirty="0">
              <a:solidFill>
                <a:schemeClr val="tx1"/>
              </a:solidFill>
              <a:latin typeface="Adobe 繁黑體 Std B" pitchFamily="34" charset="-120"/>
              <a:ea typeface="Adobe 繁黑體 Std B" pitchFamily="34" charset="-120"/>
            </a:rPr>
            <a:t>1</a:t>
          </a:r>
          <a:r>
            <a:rPr lang="zh-TW" altLang="en-US" sz="2400" kern="1200" dirty="0">
              <a:solidFill>
                <a:schemeClr val="tx1"/>
              </a:solidFill>
              <a:latin typeface="Adobe 繁黑體 Std B" pitchFamily="34" charset="-120"/>
              <a:ea typeface="Adobe 繁黑體 Std B" pitchFamily="34" charset="-120"/>
            </a:rPr>
            <a:t>所</a:t>
          </a:r>
        </a:p>
      </dsp:txBody>
      <dsp:txXfrm>
        <a:off x="82292" y="1480068"/>
        <a:ext cx="2645064" cy="3367791"/>
      </dsp:txXfrm>
    </dsp:sp>
    <dsp:sp modelId="{BC985131-BA50-4A76-AA65-D591FC8D4E65}">
      <dsp:nvSpPr>
        <dsp:cNvPr id="0" name=""/>
        <dsp:cNvSpPr/>
      </dsp:nvSpPr>
      <dsp:spPr>
        <a:xfrm>
          <a:off x="3046666" y="1469231"/>
          <a:ext cx="5737301" cy="1370526"/>
        </a:xfrm>
        <a:prstGeom prst="roundRect">
          <a:avLst>
            <a:gd name="adj" fmla="val 10000"/>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申請人數</a:t>
          </a:r>
          <a:endParaRPr lang="en-US" altLang="zh-TW" sz="2400" kern="1200" dirty="0">
            <a:latin typeface="Adobe 繁黑體 Std B" pitchFamily="34" charset="-120"/>
            <a:ea typeface="Adobe 繁黑體 Std B" pitchFamily="34" charset="-120"/>
          </a:endParaRPr>
        </a:p>
        <a:p>
          <a:pPr lvl="0" algn="ctr"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超過志願學校招生名額</a:t>
          </a:r>
        </a:p>
      </dsp:txBody>
      <dsp:txXfrm>
        <a:off x="3086807" y="1509372"/>
        <a:ext cx="5657019" cy="1290244"/>
      </dsp:txXfrm>
    </dsp:sp>
    <dsp:sp modelId="{FD09ADB4-3E43-4238-BF9C-C4E6E0D2CFC9}">
      <dsp:nvSpPr>
        <dsp:cNvPr id="0" name=""/>
        <dsp:cNvSpPr/>
      </dsp:nvSpPr>
      <dsp:spPr>
        <a:xfrm>
          <a:off x="3046666" y="3112303"/>
          <a:ext cx="2809648" cy="16943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kern="12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依總積分錄取</a:t>
          </a:r>
          <a:r>
            <a:rPr lang="en-US" altLang="zh-TW" sz="2400" kern="12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
          </a:r>
          <a:br>
            <a:rPr lang="en-US" altLang="zh-TW" sz="2400" kern="12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br>
          <a:r>
            <a:rPr lang="zh-TW" altLang="en-US" sz="2400" kern="1200" dirty="0">
              <a:solidFill>
                <a:schemeClr val="bg1"/>
              </a:solidFill>
              <a:latin typeface="Adobe 繁黑體 Std B" pitchFamily="34" charset="-120"/>
              <a:ea typeface="Adobe 繁黑體 Std B" pitchFamily="34" charset="-120"/>
            </a:rPr>
            <a:t>錄取名額內</a:t>
          </a:r>
          <a:r>
            <a:rPr lang="en-US" altLang="zh-TW" sz="2400" kern="1200" dirty="0">
              <a:solidFill>
                <a:schemeClr val="bg1"/>
              </a:solidFill>
              <a:latin typeface="Adobe 繁黑體 Std B" pitchFamily="34" charset="-120"/>
              <a:ea typeface="Adobe 繁黑體 Std B" pitchFamily="34" charset="-120"/>
            </a:rPr>
            <a:t/>
          </a:r>
          <a:br>
            <a:rPr lang="en-US" altLang="zh-TW" sz="2400" kern="1200" dirty="0">
              <a:solidFill>
                <a:schemeClr val="bg1"/>
              </a:solidFill>
              <a:latin typeface="Adobe 繁黑體 Std B" pitchFamily="34" charset="-120"/>
              <a:ea typeface="Adobe 繁黑體 Std B" pitchFamily="34" charset="-120"/>
            </a:rPr>
          </a:br>
          <a:r>
            <a:rPr lang="zh-TW" altLang="en-US" sz="2400" kern="1200" dirty="0">
              <a:solidFill>
                <a:schemeClr val="bg1"/>
              </a:solidFill>
              <a:latin typeface="Adobe 繁黑體 Std B" pitchFamily="34" charset="-120"/>
              <a:ea typeface="Adobe 繁黑體 Std B" pitchFamily="34" charset="-120"/>
            </a:rPr>
            <a:t>均不比序</a:t>
          </a:r>
        </a:p>
      </dsp:txBody>
      <dsp:txXfrm>
        <a:off x="3096290" y="3161927"/>
        <a:ext cx="2710400" cy="1595057"/>
      </dsp:txXfrm>
    </dsp:sp>
    <dsp:sp modelId="{D5161A5D-345D-4645-AAA4-15A28B4984C4}">
      <dsp:nvSpPr>
        <dsp:cNvPr id="0" name=""/>
        <dsp:cNvSpPr/>
      </dsp:nvSpPr>
      <dsp:spPr>
        <a:xfrm>
          <a:off x="5974319" y="3112303"/>
          <a:ext cx="2809648" cy="1701718"/>
        </a:xfrm>
        <a:prstGeom prst="roundRect">
          <a:avLst>
            <a:gd name="adj" fmla="val 10000"/>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kern="12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最低錄取</a:t>
          </a:r>
          <a:r>
            <a:rPr lang="en-US" altLang="zh-TW" sz="2400" kern="12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
          </a:r>
          <a:br>
            <a:rPr lang="en-US" altLang="zh-TW" sz="2400" kern="12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br>
          <a:r>
            <a:rPr lang="zh-TW" altLang="en-US" sz="2400" kern="12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總積分相同</a:t>
          </a:r>
          <a:r>
            <a:rPr lang="en-US" altLang="zh-TW" sz="2400" kern="12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
          </a:r>
          <a:br>
            <a:rPr lang="en-US" altLang="zh-TW" sz="2400" kern="12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br>
          <a:r>
            <a:rPr lang="en-US" altLang="zh-TW" sz="2400" kern="12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sym typeface="Wingdings" panose="05000000000000000000" pitchFamily="2" charset="2"/>
            </a:rPr>
            <a:t></a:t>
          </a:r>
          <a:r>
            <a:rPr lang="zh-TW" altLang="en-US" sz="2400" kern="1200" dirty="0">
              <a:solidFill>
                <a:schemeClr val="bg1"/>
              </a:solidFill>
              <a:effectLst>
                <a:outerShdw blurRad="38100" dist="38100" dir="2700000" algn="tl">
                  <a:srgbClr val="000000">
                    <a:alpha val="43137"/>
                  </a:srgbClr>
                </a:outerShdw>
              </a:effectLst>
              <a:latin typeface="Adobe 繁黑體 Std B" pitchFamily="34" charset="-120"/>
              <a:ea typeface="Adobe 繁黑體 Std B" pitchFamily="34" charset="-120"/>
            </a:rPr>
            <a:t>進行</a:t>
          </a:r>
          <a:r>
            <a:rPr lang="zh-TW" altLang="en-US" sz="2400" kern="1200" dirty="0">
              <a:solidFill>
                <a:srgbClr val="FFFF00"/>
              </a:solidFill>
              <a:effectLst>
                <a:outerShdw blurRad="38100" dist="38100" dir="2700000" algn="tl">
                  <a:srgbClr val="000000">
                    <a:alpha val="43137"/>
                  </a:srgbClr>
                </a:outerShdw>
              </a:effectLst>
              <a:latin typeface="Adobe 繁黑體 Std B" pitchFamily="34" charset="-120"/>
              <a:ea typeface="Adobe 繁黑體 Std B" pitchFamily="34" charset="-120"/>
            </a:rPr>
            <a:t>超額比序</a:t>
          </a:r>
          <a:endParaRPr lang="zh-TW" altLang="en-US" sz="2400" kern="1200" dirty="0">
            <a:solidFill>
              <a:srgbClr val="FFFF00"/>
            </a:solidFill>
            <a:latin typeface="Adobe 繁黑體 Std B" pitchFamily="34" charset="-120"/>
            <a:ea typeface="Adobe 繁黑體 Std B" pitchFamily="34" charset="-120"/>
          </a:endParaRPr>
        </a:p>
      </dsp:txBody>
      <dsp:txXfrm>
        <a:off x="6024161" y="3162145"/>
        <a:ext cx="2709964" cy="16020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698C3-219E-4085-8C1F-D2D282C4EC1E}">
      <dsp:nvSpPr>
        <dsp:cNvPr id="0" name=""/>
        <dsp:cNvSpPr/>
      </dsp:nvSpPr>
      <dsp:spPr>
        <a:xfrm>
          <a:off x="481210" y="331497"/>
          <a:ext cx="5069416" cy="5010429"/>
        </a:xfrm>
        <a:prstGeom prst="pie">
          <a:avLst>
            <a:gd name="adj1" fmla="val 16200000"/>
            <a:gd name="adj2" fmla="val 1800000"/>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100000"/>
            </a:lnSpc>
            <a:spcBef>
              <a:spcPct val="0"/>
            </a:spcBef>
            <a:spcAft>
              <a:spcPts val="0"/>
            </a:spcAft>
          </a:pPr>
          <a:r>
            <a:rPr lang="zh-TW" altLang="en-US" sz="3200" b="1" kern="1200" dirty="0">
              <a:solidFill>
                <a:srgbClr val="800000"/>
              </a:solidFill>
              <a:latin typeface="微軟正黑體" pitchFamily="34" charset="-120"/>
              <a:ea typeface="微軟正黑體" pitchFamily="34" charset="-120"/>
            </a:rPr>
            <a:t>志願序</a:t>
          </a:r>
          <a:endParaRPr lang="en-US" altLang="zh-TW" sz="3200" b="1" kern="1200" dirty="0">
            <a:solidFill>
              <a:srgbClr val="800000"/>
            </a:solidFill>
            <a:latin typeface="微軟正黑體" pitchFamily="34" charset="-120"/>
            <a:ea typeface="微軟正黑體" pitchFamily="34" charset="-120"/>
          </a:endParaRPr>
        </a:p>
      </dsp:txBody>
      <dsp:txXfrm>
        <a:off x="3237404" y="1256040"/>
        <a:ext cx="1719980" cy="1670143"/>
      </dsp:txXfrm>
    </dsp:sp>
    <dsp:sp modelId="{15F566FC-72B1-4688-840B-7A3F0FAEFC30}">
      <dsp:nvSpPr>
        <dsp:cNvPr id="0" name=""/>
        <dsp:cNvSpPr/>
      </dsp:nvSpPr>
      <dsp:spPr>
        <a:xfrm>
          <a:off x="348320" y="241937"/>
          <a:ext cx="5221987" cy="5318960"/>
        </a:xfrm>
        <a:prstGeom prst="pie">
          <a:avLst>
            <a:gd name="adj1" fmla="val 1800000"/>
            <a:gd name="adj2" fmla="val 9000000"/>
          </a:avLst>
        </a:prstGeom>
        <a:solidFill>
          <a:srgbClr val="B469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100000"/>
            </a:lnSpc>
            <a:spcBef>
              <a:spcPct val="0"/>
            </a:spcBef>
            <a:spcAft>
              <a:spcPts val="0"/>
            </a:spcAft>
          </a:pPr>
          <a:r>
            <a:rPr lang="zh-TW" altLang="en-US" sz="2800" b="1" kern="1200" dirty="0">
              <a:solidFill>
                <a:srgbClr val="000066"/>
              </a:solidFill>
              <a:latin typeface="微軟正黑體" pitchFamily="34" charset="-120"/>
              <a:ea typeface="微軟正黑體" pitchFamily="34" charset="-120"/>
            </a:rPr>
            <a:t>多元學習</a:t>
          </a:r>
          <a:endParaRPr lang="en-US" altLang="zh-TW" sz="2800" b="1" kern="1200" dirty="0">
            <a:solidFill>
              <a:srgbClr val="000066"/>
            </a:solidFill>
            <a:latin typeface="微軟正黑體" pitchFamily="34" charset="-120"/>
            <a:ea typeface="微軟正黑體" pitchFamily="34" charset="-120"/>
          </a:endParaRPr>
        </a:p>
        <a:p>
          <a:pPr lvl="0" algn="ctr" defTabSz="1244600">
            <a:lnSpc>
              <a:spcPct val="100000"/>
            </a:lnSpc>
            <a:spcBef>
              <a:spcPct val="0"/>
            </a:spcBef>
            <a:spcAft>
              <a:spcPts val="0"/>
            </a:spcAft>
          </a:pPr>
          <a:r>
            <a:rPr lang="en-US" altLang="zh-TW" sz="1800" b="1" kern="1200" dirty="0">
              <a:solidFill>
                <a:srgbClr val="000066"/>
              </a:solidFill>
              <a:latin typeface="微軟正黑體" pitchFamily="34" charset="-120"/>
              <a:ea typeface="微軟正黑體" pitchFamily="34" charset="-120"/>
            </a:rPr>
            <a:t>(</a:t>
          </a:r>
          <a:r>
            <a:rPr lang="zh-TW" altLang="en-US" sz="1800" b="1" kern="1200" dirty="0">
              <a:solidFill>
                <a:srgbClr val="000066"/>
              </a:solidFill>
              <a:latin typeface="微軟正黑體" pitchFamily="34" charset="-120"/>
              <a:ea typeface="微軟正黑體" pitchFamily="34" charset="-120"/>
            </a:rPr>
            <a:t>包含均衡學習、</a:t>
          </a:r>
          <a:r>
            <a:rPr lang="en-US" altLang="zh-TW" sz="1800" b="1" kern="1200" dirty="0">
              <a:solidFill>
                <a:srgbClr val="000066"/>
              </a:solidFill>
              <a:latin typeface="微軟正黑體" pitchFamily="34" charset="-120"/>
              <a:ea typeface="微軟正黑體" pitchFamily="34" charset="-120"/>
            </a:rPr>
            <a:t/>
          </a:r>
          <a:br>
            <a:rPr lang="en-US" altLang="zh-TW" sz="1800" b="1" kern="1200" dirty="0">
              <a:solidFill>
                <a:srgbClr val="000066"/>
              </a:solidFill>
              <a:latin typeface="微軟正黑體" pitchFamily="34" charset="-120"/>
              <a:ea typeface="微軟正黑體" pitchFamily="34" charset="-120"/>
            </a:rPr>
          </a:br>
          <a:r>
            <a:rPr lang="zh-TW" altLang="en-US" sz="1800" b="1" kern="1200" dirty="0">
              <a:solidFill>
                <a:srgbClr val="000066"/>
              </a:solidFill>
              <a:latin typeface="微軟正黑體" pitchFamily="34" charset="-120"/>
              <a:ea typeface="微軟正黑體" pitchFamily="34" charset="-120"/>
            </a:rPr>
            <a:t>服務學習、適性輔導等等項目</a:t>
          </a:r>
          <a:r>
            <a:rPr lang="en-US" altLang="zh-TW" sz="1800" b="1" kern="1200" dirty="0">
              <a:solidFill>
                <a:srgbClr val="000066"/>
              </a:solidFill>
              <a:latin typeface="微軟正黑體" pitchFamily="34" charset="-120"/>
              <a:ea typeface="微軟正黑體" pitchFamily="34" charset="-120"/>
            </a:rPr>
            <a:t>)</a:t>
          </a:r>
          <a:endParaRPr lang="zh-TW" altLang="en-US" sz="1800" b="1" kern="1200" dirty="0">
            <a:solidFill>
              <a:srgbClr val="660066"/>
            </a:solidFill>
            <a:latin typeface="微軟正黑體" pitchFamily="34" charset="-120"/>
            <a:ea typeface="微軟正黑體" pitchFamily="34" charset="-120"/>
          </a:endParaRPr>
        </a:p>
      </dsp:txBody>
      <dsp:txXfrm>
        <a:off x="1778150" y="3597948"/>
        <a:ext cx="2362327" cy="1646344"/>
      </dsp:txXfrm>
    </dsp:sp>
    <dsp:sp modelId="{5B35F0B6-2145-4405-B65A-2EC93247AA51}">
      <dsp:nvSpPr>
        <dsp:cNvPr id="0" name=""/>
        <dsp:cNvSpPr/>
      </dsp:nvSpPr>
      <dsp:spPr>
        <a:xfrm>
          <a:off x="249727" y="339901"/>
          <a:ext cx="5419174" cy="4987444"/>
        </a:xfrm>
        <a:prstGeom prst="pie">
          <a:avLst>
            <a:gd name="adj1" fmla="val 9000000"/>
            <a:gd name="adj2" fmla="val 1620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100000"/>
            </a:lnSpc>
            <a:spcBef>
              <a:spcPct val="0"/>
            </a:spcBef>
            <a:spcAft>
              <a:spcPts val="0"/>
            </a:spcAft>
          </a:pPr>
          <a:r>
            <a:rPr lang="zh-TW" altLang="en-US" sz="3200" b="1" kern="1200" dirty="0">
              <a:solidFill>
                <a:srgbClr val="660066"/>
              </a:solidFill>
              <a:latin typeface="微軟正黑體" pitchFamily="34" charset="-120"/>
              <a:ea typeface="微軟正黑體" pitchFamily="34" charset="-120"/>
            </a:rPr>
            <a:t>會考成績</a:t>
          </a:r>
          <a:endParaRPr lang="en-US" altLang="zh-TW" sz="3200" b="1" kern="1200" dirty="0">
            <a:solidFill>
              <a:srgbClr val="660066"/>
            </a:solidFill>
            <a:latin typeface="微軟正黑體" pitchFamily="34" charset="-120"/>
            <a:ea typeface="微軟正黑體" pitchFamily="34" charset="-120"/>
          </a:endParaRPr>
        </a:p>
      </dsp:txBody>
      <dsp:txXfrm>
        <a:off x="830353" y="1319578"/>
        <a:ext cx="1838648" cy="16624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F1FFA-04FE-448E-AF1A-3D85B36DCE23}">
      <dsp:nvSpPr>
        <dsp:cNvPr id="0" name=""/>
        <dsp:cNvSpPr/>
      </dsp:nvSpPr>
      <dsp:spPr>
        <a:xfrm>
          <a:off x="991542" y="1364"/>
          <a:ext cx="3083679" cy="185020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真正免試</a:t>
          </a:r>
        </a:p>
        <a:p>
          <a:pPr marL="171450" lvl="1" indent="-171450" algn="l" defTabSz="844550">
            <a:lnSpc>
              <a:spcPct val="90000"/>
            </a:lnSpc>
            <a:spcBef>
              <a:spcPct val="0"/>
            </a:spcBef>
            <a:spcAft>
              <a:spcPct val="15000"/>
            </a:spcAft>
            <a:buChar char="••"/>
          </a:pP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不採計會考成績</a:t>
          </a:r>
        </a:p>
        <a:p>
          <a:pPr marL="171450" lvl="1" indent="-171450" algn="l" defTabSz="844550">
            <a:lnSpc>
              <a:spcPct val="90000"/>
            </a:lnSpc>
            <a:spcBef>
              <a:spcPct val="0"/>
            </a:spcBef>
            <a:spcAft>
              <a:spcPct val="15000"/>
            </a:spcAft>
            <a:buChar char="••"/>
          </a:pP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仍有超額比序</a:t>
          </a:r>
        </a:p>
      </dsp:txBody>
      <dsp:txXfrm>
        <a:off x="1045733" y="55555"/>
        <a:ext cx="2975297" cy="1741825"/>
      </dsp:txXfrm>
    </dsp:sp>
    <dsp:sp modelId="{D6503BC7-8222-4393-AE88-EBBF2C7199C7}">
      <dsp:nvSpPr>
        <dsp:cNvPr id="0" name=""/>
        <dsp:cNvSpPr/>
      </dsp:nvSpPr>
      <dsp:spPr>
        <a:xfrm>
          <a:off x="4346586" y="544091"/>
          <a:ext cx="653740" cy="76475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zh-TW" altLang="en-US" sz="1900" b="1" kern="1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a:off x="4346586" y="697041"/>
        <a:ext cx="457618" cy="458852"/>
      </dsp:txXfrm>
    </dsp:sp>
    <dsp:sp modelId="{B80F1E64-538B-4B9E-A50A-019CBF817DAA}">
      <dsp:nvSpPr>
        <dsp:cNvPr id="0" name=""/>
        <dsp:cNvSpPr/>
      </dsp:nvSpPr>
      <dsp:spPr>
        <a:xfrm>
          <a:off x="5308694" y="1364"/>
          <a:ext cx="3083679" cy="1850207"/>
        </a:xfrm>
        <a:prstGeom prst="roundRect">
          <a:avLst>
            <a:gd name="adj" fmla="val 10000"/>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89000">
            <a:lnSpc>
              <a:spcPct val="90000"/>
            </a:lnSpc>
            <a:spcBef>
              <a:spcPct val="0"/>
            </a:spcBef>
            <a:spcAft>
              <a:spcPct val="35000"/>
            </a:spcAft>
          </a:pPr>
          <a:r>
            <a:rPr lang="zh-TW" altLang="en-US" sz="20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a:t>
          </a:r>
        </a:p>
        <a:p>
          <a:pPr marL="171450" lvl="1" indent="-171450" algn="l" defTabSz="800100">
            <a:lnSpc>
              <a:spcPct val="90000"/>
            </a:lnSpc>
            <a:spcBef>
              <a:spcPct val="0"/>
            </a:spcBef>
            <a:spcAft>
              <a:spcPct val="15000"/>
            </a:spcAft>
            <a:buChar char="••"/>
          </a:pPr>
          <a:r>
            <a:rPr lang="zh-TW" altLang="en-US"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單校單科別志願</a:t>
          </a:r>
          <a:r>
            <a:rPr lang="en-US" altLang="zh-TW"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r>
          <a:br>
            <a:rPr lang="en-US" altLang="zh-TW"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br>
          <a:r>
            <a:rPr lang="en-US" altLang="zh-TW"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部分單校多群多科</a:t>
          </a:r>
          <a:r>
            <a:rPr lang="en-US" altLang="zh-TW"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1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放榜分發加列備取</a:t>
          </a:r>
          <a:endParaRPr lang="zh-TW" altLang="en-US" sz="16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a:off x="5362885" y="55555"/>
        <a:ext cx="2975297" cy="1741825"/>
      </dsp:txXfrm>
    </dsp:sp>
    <dsp:sp modelId="{BC8B0ECE-0638-4D14-8998-6401F2953F3A}">
      <dsp:nvSpPr>
        <dsp:cNvPr id="0" name=""/>
        <dsp:cNvSpPr/>
      </dsp:nvSpPr>
      <dsp:spPr>
        <a:xfrm rot="5400000">
          <a:off x="6523664" y="2067429"/>
          <a:ext cx="653740" cy="764752"/>
        </a:xfrm>
        <a:prstGeom prst="rightArrow">
          <a:avLst>
            <a:gd name="adj1" fmla="val 60000"/>
            <a:gd name="adj2" fmla="val 50000"/>
          </a:avLst>
        </a:prstGeom>
        <a:solidFill>
          <a:schemeClr val="accent2">
            <a:hueOff val="2340759"/>
            <a:satOff val="-2919"/>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zh-TW" altLang="en-US" sz="1900" b="1" kern="1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rot="-5400000">
        <a:off x="6621108" y="2122935"/>
        <a:ext cx="458852" cy="457618"/>
      </dsp:txXfrm>
    </dsp:sp>
    <dsp:sp modelId="{60170F95-E4C3-4D10-895D-7ECDB6C364A1}">
      <dsp:nvSpPr>
        <dsp:cNvPr id="0" name=""/>
        <dsp:cNvSpPr/>
      </dsp:nvSpPr>
      <dsp:spPr>
        <a:xfrm>
          <a:off x="5308694" y="3085043"/>
          <a:ext cx="3083679" cy="1850207"/>
        </a:xfrm>
        <a:prstGeom prst="roundRect">
          <a:avLst>
            <a:gd name="adj" fmla="val 10000"/>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作業時程</a:t>
          </a:r>
        </a:p>
        <a:p>
          <a:pPr marL="171450" lvl="1" indent="-171450" algn="l" defTabSz="844550">
            <a:lnSpc>
              <a:spcPct val="90000"/>
            </a:lnSpc>
            <a:spcBef>
              <a:spcPct val="0"/>
            </a:spcBef>
            <a:spcAft>
              <a:spcPct val="15000"/>
            </a:spcAft>
            <a:buChar char="••"/>
          </a:pP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會考前報名、放榜</a:t>
          </a:r>
        </a:p>
        <a:p>
          <a:pPr marL="171450" lvl="1" indent="-171450" algn="l" defTabSz="844550">
            <a:lnSpc>
              <a:spcPct val="90000"/>
            </a:lnSpc>
            <a:spcBef>
              <a:spcPct val="0"/>
            </a:spcBef>
            <a:spcAft>
              <a:spcPct val="15000"/>
            </a:spcAft>
            <a:buChar char="••"/>
          </a:pPr>
          <a:r>
            <a:rPr lang="en-US" altLang="zh-TW"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108</a:t>
          </a: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15</a:t>
          </a: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日公布簡章</a:t>
          </a:r>
        </a:p>
      </dsp:txBody>
      <dsp:txXfrm>
        <a:off x="5362885" y="3139234"/>
        <a:ext cx="2975297" cy="1741825"/>
      </dsp:txXfrm>
    </dsp:sp>
    <dsp:sp modelId="{66A063C4-527E-41B8-97F8-3D0A47282861}">
      <dsp:nvSpPr>
        <dsp:cNvPr id="0" name=""/>
        <dsp:cNvSpPr/>
      </dsp:nvSpPr>
      <dsp:spPr>
        <a:xfrm rot="10800000">
          <a:off x="4383590" y="3627771"/>
          <a:ext cx="653740" cy="764752"/>
        </a:xfrm>
        <a:prstGeom prst="rightArrow">
          <a:avLst>
            <a:gd name="adj1" fmla="val 60000"/>
            <a:gd name="adj2" fmla="val 50000"/>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zh-TW" altLang="en-US" sz="1900" b="1" kern="1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rot="10800000">
        <a:off x="4579712" y="3780721"/>
        <a:ext cx="457618" cy="458852"/>
      </dsp:txXfrm>
    </dsp:sp>
    <dsp:sp modelId="{307AFE3F-9025-4D79-90AE-86FC64FEDCC2}">
      <dsp:nvSpPr>
        <dsp:cNvPr id="0" name=""/>
        <dsp:cNvSpPr/>
      </dsp:nvSpPr>
      <dsp:spPr>
        <a:xfrm>
          <a:off x="991542" y="3085043"/>
          <a:ext cx="3083679" cy="1850207"/>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zh-TW" altLang="en-US" sz="24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其他事項</a:t>
          </a:r>
        </a:p>
        <a:p>
          <a:pPr marL="171450" lvl="1" indent="-171450" algn="l" defTabSz="844550">
            <a:lnSpc>
              <a:spcPct val="90000"/>
            </a:lnSpc>
            <a:spcBef>
              <a:spcPct val="0"/>
            </a:spcBef>
            <a:spcAft>
              <a:spcPct val="15000"/>
            </a:spcAft>
            <a:buChar char="••"/>
          </a:pP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單點學校：</a:t>
          </a:r>
          <a:r>
            <a:rPr lang="en-US" altLang="zh-TW"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a:t>
          </a: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校</a:t>
          </a:r>
        </a:p>
        <a:p>
          <a:pPr marL="171450" lvl="1" indent="-171450" algn="l" defTabSz="844550">
            <a:lnSpc>
              <a:spcPct val="90000"/>
            </a:lnSpc>
            <a:spcBef>
              <a:spcPct val="0"/>
            </a:spcBef>
            <a:spcAft>
              <a:spcPct val="15000"/>
            </a:spcAft>
            <a:buChar char="••"/>
          </a:pP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區域聯辦：</a:t>
          </a:r>
          <a:r>
            <a:rPr lang="en-US" altLang="zh-TW"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a:t>
          </a:r>
          <a:r>
            <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a:t>
          </a:r>
          <a:r>
            <a:rPr lang="en-US" altLang="zh-TW" sz="1900" b="1" kern="12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a:t>
          </a:r>
          <a:r>
            <a:rPr lang="zh-TW" altLang="en-US" sz="1900" b="1" kern="12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校</a:t>
          </a:r>
          <a:endParaRPr lang="zh-TW" altLang="en-US" sz="19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a:off x="1045733" y="3139234"/>
        <a:ext cx="2975297" cy="17418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047073-5C52-4773-A068-E98826342869}">
      <dsp:nvSpPr>
        <dsp:cNvPr id="0" name=""/>
        <dsp:cNvSpPr/>
      </dsp:nvSpPr>
      <dsp:spPr>
        <a:xfrm rot="5400000">
          <a:off x="4685285" y="-1778488"/>
          <a:ext cx="2385092" cy="6091804"/>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zh-TW" altLang="en-US" sz="2800" b="1" u="none" kern="1200" dirty="0">
              <a:effectLst/>
              <a:latin typeface="微軟正黑體" panose="020B0604030504040204" pitchFamily="34" charset="-120"/>
              <a:ea typeface="微軟正黑體" panose="020B0604030504040204" pitchFamily="34" charset="-120"/>
              <a:cs typeface="+mn-cs"/>
            </a:rPr>
            <a:t>學校可依歷史傳統、優勢條件、願景目標及社會需求規劃辦理</a:t>
          </a:r>
        </a:p>
        <a:p>
          <a:pPr marL="285750" lvl="1" indent="-285750" algn="l" defTabSz="1244600">
            <a:lnSpc>
              <a:spcPct val="90000"/>
            </a:lnSpc>
            <a:spcBef>
              <a:spcPct val="0"/>
            </a:spcBef>
            <a:spcAft>
              <a:spcPct val="15000"/>
            </a:spcAft>
            <a:buChar char="••"/>
          </a:pPr>
          <a:r>
            <a:rPr lang="zh-TW" altLang="en-US" sz="2800" b="1" kern="1200" dirty="0">
              <a:effectLst/>
              <a:latin typeface="微軟正黑體" panose="020B0604030504040204" pitchFamily="34" charset="-120"/>
              <a:ea typeface="微軟正黑體" panose="020B0604030504040204" pitchFamily="34" charset="-120"/>
              <a:cs typeface="+mn-cs"/>
            </a:rPr>
            <a:t>達到珍視菁英，多元發展、適性揚才的教育目的</a:t>
          </a:r>
        </a:p>
      </dsp:txBody>
      <dsp:txXfrm rot="-5400000">
        <a:off x="2831930" y="191298"/>
        <a:ext cx="5975373" cy="2152230"/>
      </dsp:txXfrm>
    </dsp:sp>
    <dsp:sp modelId="{9CBBC9F3-87EC-4864-BB10-05771C10371B}">
      <dsp:nvSpPr>
        <dsp:cNvPr id="0" name=""/>
        <dsp:cNvSpPr/>
      </dsp:nvSpPr>
      <dsp:spPr>
        <a:xfrm>
          <a:off x="594710" y="63"/>
          <a:ext cx="2237218" cy="2534701"/>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5740" tIns="102870" rIns="205740" bIns="102870" numCol="1" spcCol="1270" anchor="ctr" anchorCtr="0">
          <a:noAutofit/>
        </a:bodyPr>
        <a:lstStyle/>
        <a:p>
          <a:pPr lvl="0" algn="ctr" defTabSz="2400300">
            <a:lnSpc>
              <a:spcPct val="90000"/>
            </a:lnSpc>
            <a:spcBef>
              <a:spcPct val="0"/>
            </a:spcBef>
            <a:spcAft>
              <a:spcPct val="35000"/>
            </a:spcAft>
          </a:pPr>
          <a:r>
            <a:rPr lang="zh-TW" altLang="en-US" sz="5400" b="1" kern="1200" dirty="0">
              <a:latin typeface="微軟正黑體" panose="020B0604030504040204" pitchFamily="34" charset="-120"/>
              <a:ea typeface="微軟正黑體" panose="020B0604030504040204" pitchFamily="34" charset="-120"/>
            </a:rPr>
            <a:t>背景</a:t>
          </a:r>
        </a:p>
      </dsp:txBody>
      <dsp:txXfrm>
        <a:off x="703922" y="109275"/>
        <a:ext cx="2018794" cy="2316277"/>
      </dsp:txXfrm>
    </dsp:sp>
    <dsp:sp modelId="{34B57088-FA32-44E9-A317-485C5D767985}">
      <dsp:nvSpPr>
        <dsp:cNvPr id="0" name=""/>
        <dsp:cNvSpPr/>
      </dsp:nvSpPr>
      <dsp:spPr>
        <a:xfrm rot="5400000">
          <a:off x="4647923" y="859993"/>
          <a:ext cx="2459815" cy="6091804"/>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100000"/>
            </a:lnSpc>
            <a:spcBef>
              <a:spcPct val="0"/>
            </a:spcBef>
            <a:spcAft>
              <a:spcPts val="0"/>
            </a:spcAft>
            <a:buChar char="••"/>
          </a:pPr>
          <a:r>
            <a:rPr lang="zh-TW" altLang="en-US"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考試分發入學─學科測驗</a:t>
          </a:r>
        </a:p>
        <a:p>
          <a:pPr marL="285750" lvl="1" indent="-285750" algn="l" defTabSz="1244600">
            <a:lnSpc>
              <a:spcPct val="90000"/>
            </a:lnSpc>
            <a:spcBef>
              <a:spcPct val="0"/>
            </a:spcBef>
            <a:spcAft>
              <a:spcPct val="15000"/>
            </a:spcAft>
            <a:buChar char="••"/>
          </a:pPr>
          <a:r>
            <a:rPr lang="zh-TW" altLang="en-US"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rPr>
            <a:t>甄選入學─術科測驗</a:t>
          </a:r>
          <a:endParaRPr lang="zh-TW" altLang="en-US" sz="2800" b="1" kern="1200" dirty="0">
            <a:latin typeface="微軟正黑體" panose="020B0604030504040204" pitchFamily="34" charset="-120"/>
            <a:ea typeface="微軟正黑體" panose="020B0604030504040204" pitchFamily="34" charset="-120"/>
            <a:cs typeface="+mn-cs"/>
          </a:endParaRPr>
        </a:p>
        <a:p>
          <a:pPr marL="285750" lvl="1" indent="-285750" algn="l" defTabSz="1244600">
            <a:lnSpc>
              <a:spcPct val="90000"/>
            </a:lnSpc>
            <a:spcBef>
              <a:spcPct val="0"/>
            </a:spcBef>
            <a:spcAft>
              <a:spcPct val="15000"/>
            </a:spcAft>
            <a:buChar char="••"/>
          </a:pPr>
          <a:r>
            <a:rPr lang="zh-TW" altLang="en-US" sz="2800" b="1" kern="1200" dirty="0">
              <a:latin typeface="微軟正黑體" panose="020B0604030504040204" pitchFamily="34" charset="-120"/>
              <a:ea typeface="微軟正黑體" panose="020B0604030504040204" pitchFamily="34" charset="-120"/>
              <a:cs typeface="+mn-cs"/>
            </a:rPr>
            <a:t>皆可以</a:t>
          </a:r>
          <a:r>
            <a:rPr lang="zh-TW" altLang="zh-TW" sz="2800" b="1" kern="1200" dirty="0">
              <a:latin typeface="微軟正黑體" panose="020B0604030504040204" pitchFamily="34" charset="-120"/>
              <a:ea typeface="微軟正黑體" panose="020B0604030504040204" pitchFamily="34" charset="-120"/>
              <a:cs typeface="+mn-cs"/>
            </a:rPr>
            <a:t>會考成績成為</a:t>
          </a:r>
          <a:r>
            <a:rPr lang="zh-TW" altLang="en-US" sz="2800" b="1" kern="1200" dirty="0">
              <a:latin typeface="微軟正黑體" panose="020B0604030504040204" pitchFamily="34" charset="-120"/>
              <a:ea typeface="微軟正黑體" panose="020B0604030504040204" pitchFamily="34" charset="-120"/>
              <a:cs typeface="+mn-cs"/>
            </a:rPr>
            <a:t>錄取</a:t>
          </a:r>
          <a:r>
            <a:rPr lang="zh-TW" altLang="zh-TW" sz="2800" b="1" kern="1200" dirty="0">
              <a:latin typeface="微軟正黑體" panose="020B0604030504040204" pitchFamily="34" charset="-120"/>
              <a:ea typeface="微軟正黑體" panose="020B0604030504040204" pitchFamily="34" charset="-120"/>
              <a:cs typeface="+mn-cs"/>
            </a:rPr>
            <a:t>門檻</a:t>
          </a:r>
          <a:r>
            <a:rPr lang="en-US" altLang="zh-TW" sz="2800" b="1" kern="1200" dirty="0">
              <a:latin typeface="微軟正黑體" panose="020B0604030504040204" pitchFamily="34" charset="-120"/>
              <a:ea typeface="微軟正黑體" panose="020B0604030504040204" pitchFamily="34" charset="-120"/>
              <a:cs typeface="+mn-cs"/>
            </a:rPr>
            <a:t/>
          </a:r>
          <a:br>
            <a:rPr lang="en-US" altLang="zh-TW" sz="2800" b="1" kern="1200" dirty="0">
              <a:latin typeface="微軟正黑體" panose="020B0604030504040204" pitchFamily="34" charset="-120"/>
              <a:ea typeface="微軟正黑體" panose="020B0604030504040204" pitchFamily="34" charset="-120"/>
              <a:cs typeface="+mn-cs"/>
            </a:rPr>
          </a:br>
          <a:r>
            <a:rPr lang="en-US" altLang="zh-TW" sz="2800" b="1" kern="1200" dirty="0">
              <a:latin typeface="微軟正黑體" panose="020B0604030504040204" pitchFamily="34" charset="-120"/>
              <a:ea typeface="微軟正黑體" panose="020B0604030504040204" pitchFamily="34" charset="-120"/>
              <a:cs typeface="+mn-cs"/>
            </a:rPr>
            <a:t>(</a:t>
          </a:r>
          <a:r>
            <a:rPr lang="zh-TW" altLang="zh-TW" sz="2800" b="1" kern="1200" dirty="0">
              <a:latin typeface="微軟正黑體" panose="020B0604030504040204" pitchFamily="34" charset="-120"/>
              <a:ea typeface="微軟正黑體" panose="020B0604030504040204" pitchFamily="34" charset="-120"/>
              <a:cs typeface="+mn-cs"/>
            </a:rPr>
            <a:t>依各校簡章規定</a:t>
          </a:r>
          <a:r>
            <a:rPr lang="en-US" altLang="zh-TW" sz="2800" b="1" kern="1200" dirty="0">
              <a:latin typeface="微軟正黑體" panose="020B0604030504040204" pitchFamily="34" charset="-120"/>
              <a:ea typeface="微軟正黑體" panose="020B0604030504040204" pitchFamily="34" charset="-120"/>
              <a:cs typeface="+mn-cs"/>
            </a:rPr>
            <a:t>)</a:t>
          </a:r>
          <a:endParaRPr lang="zh-TW" altLang="en-US" sz="2800" b="1" kern="1200" dirty="0">
            <a:latin typeface="微軟正黑體" panose="020B0604030504040204" pitchFamily="34" charset="-120"/>
            <a:ea typeface="微軟正黑體" panose="020B0604030504040204" pitchFamily="34" charset="-120"/>
            <a:cs typeface="+mn-cs"/>
          </a:endParaRPr>
        </a:p>
      </dsp:txBody>
      <dsp:txXfrm rot="-5400000">
        <a:off x="2831929" y="2796065"/>
        <a:ext cx="5971726" cy="2219659"/>
      </dsp:txXfrm>
    </dsp:sp>
    <dsp:sp modelId="{D332DE5E-A7C8-4BCF-B415-EE1AE44243BC}">
      <dsp:nvSpPr>
        <dsp:cNvPr id="0" name=""/>
        <dsp:cNvSpPr/>
      </dsp:nvSpPr>
      <dsp:spPr>
        <a:xfrm>
          <a:off x="594710" y="2661499"/>
          <a:ext cx="2237218" cy="2534701"/>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5740" tIns="102870" rIns="205740" bIns="102870" numCol="1" spcCol="1270" anchor="ctr" anchorCtr="0">
          <a:noAutofit/>
        </a:bodyPr>
        <a:lstStyle/>
        <a:p>
          <a:pPr lvl="0" algn="ctr" defTabSz="2400300">
            <a:lnSpc>
              <a:spcPct val="90000"/>
            </a:lnSpc>
            <a:spcBef>
              <a:spcPct val="0"/>
            </a:spcBef>
            <a:spcAft>
              <a:spcPct val="35000"/>
            </a:spcAft>
          </a:pPr>
          <a:r>
            <a:rPr lang="zh-TW" altLang="en-US" sz="5400" b="1" kern="1200">
              <a:latin typeface="微軟正黑體" panose="020B0604030504040204" pitchFamily="34" charset="-120"/>
              <a:ea typeface="微軟正黑體" panose="020B0604030504040204" pitchFamily="34" charset="-120"/>
              <a:cs typeface="+mn-cs"/>
            </a:rPr>
            <a:t>類別</a:t>
          </a:r>
          <a:endParaRPr lang="zh-TW" altLang="en-US" sz="5400" b="1" kern="1200" dirty="0">
            <a:latin typeface="微軟正黑體" panose="020B0604030504040204" pitchFamily="34" charset="-120"/>
            <a:ea typeface="微軟正黑體" panose="020B0604030504040204" pitchFamily="34" charset="-120"/>
            <a:cs typeface="+mn-cs"/>
          </a:endParaRPr>
        </a:p>
      </dsp:txBody>
      <dsp:txXfrm>
        <a:off x="703922" y="2770711"/>
        <a:ext cx="2018794" cy="231627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3471AD-577A-4537-82F7-27616798857D}">
      <dsp:nvSpPr>
        <dsp:cNvPr id="0" name=""/>
        <dsp:cNvSpPr/>
      </dsp:nvSpPr>
      <dsp:spPr>
        <a:xfrm>
          <a:off x="-6241717" y="-954853"/>
          <a:ext cx="7429786" cy="7429786"/>
        </a:xfrm>
        <a:prstGeom prst="blockArc">
          <a:avLst>
            <a:gd name="adj1" fmla="val 18900000"/>
            <a:gd name="adj2" fmla="val 2700000"/>
            <a:gd name="adj3" fmla="val 291"/>
          </a:avLst>
        </a:prstGeom>
        <a:noFill/>
        <a:ln w="254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3C6AF3D-FCE6-45E5-BF8A-F0A11860FB91}">
      <dsp:nvSpPr>
        <dsp:cNvPr id="0" name=""/>
        <dsp:cNvSpPr/>
      </dsp:nvSpPr>
      <dsp:spPr>
        <a:xfrm>
          <a:off x="519088" y="344894"/>
          <a:ext cx="7509778" cy="69023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47871"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身心障礙學生適性輔導安置</a:t>
          </a:r>
        </a:p>
      </dsp:txBody>
      <dsp:txXfrm>
        <a:off x="519088" y="344894"/>
        <a:ext cx="7509778" cy="690230"/>
      </dsp:txXfrm>
    </dsp:sp>
    <dsp:sp modelId="{648D17C5-3A4B-4AE5-815C-74C01CE95108}">
      <dsp:nvSpPr>
        <dsp:cNvPr id="0" name=""/>
        <dsp:cNvSpPr/>
      </dsp:nvSpPr>
      <dsp:spPr>
        <a:xfrm>
          <a:off x="87694" y="258615"/>
          <a:ext cx="862788" cy="862788"/>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5CC2F90-4DD3-4D2C-9C83-A5826D3693E8}">
      <dsp:nvSpPr>
        <dsp:cNvPr id="0" name=""/>
        <dsp:cNvSpPr/>
      </dsp:nvSpPr>
      <dsp:spPr>
        <a:xfrm>
          <a:off x="1013687" y="1379909"/>
          <a:ext cx="7015179" cy="69023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47871"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技優甄審入學</a:t>
          </a:r>
        </a:p>
      </dsp:txBody>
      <dsp:txXfrm>
        <a:off x="1013687" y="1379909"/>
        <a:ext cx="7015179" cy="690230"/>
      </dsp:txXfrm>
    </dsp:sp>
    <dsp:sp modelId="{0A76F8E6-BDA5-45D4-8D1A-6585CEC1DB51}">
      <dsp:nvSpPr>
        <dsp:cNvPr id="0" name=""/>
        <dsp:cNvSpPr/>
      </dsp:nvSpPr>
      <dsp:spPr>
        <a:xfrm>
          <a:off x="582293" y="1293630"/>
          <a:ext cx="862788" cy="862788"/>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DED45C18-9EEA-42B9-B6CA-B8A3BA4CAD10}">
      <dsp:nvSpPr>
        <dsp:cNvPr id="0" name=""/>
        <dsp:cNvSpPr/>
      </dsp:nvSpPr>
      <dsp:spPr>
        <a:xfrm>
          <a:off x="1165490" y="2414924"/>
          <a:ext cx="6863377" cy="69023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47871"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實用技能學程入學</a:t>
          </a:r>
          <a:endParaRPr lang="en-US" altLang="zh-TW"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a:off x="1165490" y="2414924"/>
        <a:ext cx="6863377" cy="690230"/>
      </dsp:txXfrm>
    </dsp:sp>
    <dsp:sp modelId="{7E1D13DD-A273-4497-B198-2AF26421BA05}">
      <dsp:nvSpPr>
        <dsp:cNvPr id="0" name=""/>
        <dsp:cNvSpPr/>
      </dsp:nvSpPr>
      <dsp:spPr>
        <a:xfrm>
          <a:off x="734095" y="2328645"/>
          <a:ext cx="862788" cy="862788"/>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94A57900-E124-4E6F-BBBD-1A063FA1BA48}">
      <dsp:nvSpPr>
        <dsp:cNvPr id="0" name=""/>
        <dsp:cNvSpPr/>
      </dsp:nvSpPr>
      <dsp:spPr>
        <a:xfrm>
          <a:off x="1013687" y="3449938"/>
          <a:ext cx="7015179" cy="69023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47871"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建教合作班入學</a:t>
          </a:r>
          <a:endParaRPr lang="en-US" altLang="zh-TW"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dsp:txBody>
      <dsp:txXfrm>
        <a:off x="1013687" y="3449938"/>
        <a:ext cx="7015179" cy="690230"/>
      </dsp:txXfrm>
    </dsp:sp>
    <dsp:sp modelId="{3D6B2D63-AC6D-41C7-8818-CDDD3337EDE2}">
      <dsp:nvSpPr>
        <dsp:cNvPr id="0" name=""/>
        <dsp:cNvSpPr/>
      </dsp:nvSpPr>
      <dsp:spPr>
        <a:xfrm>
          <a:off x="582293" y="3363660"/>
          <a:ext cx="862788" cy="862788"/>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BEFAE02-2ACE-4490-B3CE-5145A03B0588}">
      <dsp:nvSpPr>
        <dsp:cNvPr id="0" name=""/>
        <dsp:cNvSpPr/>
      </dsp:nvSpPr>
      <dsp:spPr>
        <a:xfrm>
          <a:off x="519088" y="4484953"/>
          <a:ext cx="7509778" cy="690230"/>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47871" tIns="7112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特殊身分學生入學</a:t>
          </a:r>
          <a:r>
            <a:rPr lang="en-US" altLang="zh-TW"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身障、原民、僑生等</a:t>
          </a:r>
          <a:r>
            <a:rPr lang="en-US" altLang="zh-TW"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dsp:txBody>
      <dsp:txXfrm>
        <a:off x="519088" y="4484953"/>
        <a:ext cx="7509778" cy="690230"/>
      </dsp:txXfrm>
    </dsp:sp>
    <dsp:sp modelId="{D8D07802-F890-4AB2-9557-22E2F6E20567}">
      <dsp:nvSpPr>
        <dsp:cNvPr id="0" name=""/>
        <dsp:cNvSpPr/>
      </dsp:nvSpPr>
      <dsp:spPr>
        <a:xfrm>
          <a:off x="87694" y="4398674"/>
          <a:ext cx="862788" cy="862788"/>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CD507-E0F1-4C24-8109-712D7C5AB9AC}">
      <dsp:nvSpPr>
        <dsp:cNvPr id="0" name=""/>
        <dsp:cNvSpPr/>
      </dsp:nvSpPr>
      <dsp:spPr>
        <a:xfrm>
          <a:off x="1080115"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zh-TW" altLang="en-US" sz="3200" kern="1200" dirty="0">
              <a:latin typeface="Adobe 繁黑體 Std B" pitchFamily="34" charset="-120"/>
              <a:ea typeface="Adobe 繁黑體 Std B" pitchFamily="34" charset="-120"/>
            </a:rPr>
            <a:t>適性輔導</a:t>
          </a:r>
        </a:p>
      </dsp:txBody>
      <dsp:txXfrm>
        <a:off x="1109853" y="30600"/>
        <a:ext cx="1971181" cy="955852"/>
      </dsp:txXfrm>
    </dsp:sp>
    <dsp:sp modelId="{BEE43D38-C371-4AF3-9B1C-20859E67A450}">
      <dsp:nvSpPr>
        <dsp:cNvPr id="0" name=""/>
        <dsp:cNvSpPr/>
      </dsp:nvSpPr>
      <dsp:spPr>
        <a:xfrm>
          <a:off x="1283181" y="1016191"/>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D0592F-2E5E-4B97-8328-85175B988E71}">
      <dsp:nvSpPr>
        <dsp:cNvPr id="0" name=""/>
        <dsp:cNvSpPr/>
      </dsp:nvSpPr>
      <dsp:spPr>
        <a:xfrm>
          <a:off x="1486247" y="1270023"/>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國中生涯發展教育</a:t>
          </a:r>
        </a:p>
      </dsp:txBody>
      <dsp:txXfrm>
        <a:off x="1515985" y="1299761"/>
        <a:ext cx="1946748" cy="955852"/>
      </dsp:txXfrm>
    </dsp:sp>
    <dsp:sp modelId="{F093A886-9A24-4A6F-8842-1B9463DFC82F}">
      <dsp:nvSpPr>
        <dsp:cNvPr id="0" name=""/>
        <dsp:cNvSpPr/>
      </dsp:nvSpPr>
      <dsp:spPr>
        <a:xfrm>
          <a:off x="1283181" y="1016191"/>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55B344-3D5D-4821-87C0-C35F5E4B1F82}">
      <dsp:nvSpPr>
        <dsp:cNvPr id="0" name=""/>
        <dsp:cNvSpPr/>
      </dsp:nvSpPr>
      <dsp:spPr>
        <a:xfrm>
          <a:off x="1486247" y="2539184"/>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技職教育宣導</a:t>
          </a:r>
        </a:p>
      </dsp:txBody>
      <dsp:txXfrm>
        <a:off x="1515985" y="2568922"/>
        <a:ext cx="1946748" cy="955852"/>
      </dsp:txXfrm>
    </dsp:sp>
    <dsp:sp modelId="{6BDDDAF2-015E-4C28-9370-677AC8DCB0BB}">
      <dsp:nvSpPr>
        <dsp:cNvPr id="0" name=""/>
        <dsp:cNvSpPr/>
      </dsp:nvSpPr>
      <dsp:spPr>
        <a:xfrm>
          <a:off x="1283181" y="1016191"/>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ECD76B-389E-4A81-B244-6C0418F33830}">
      <dsp:nvSpPr>
        <dsp:cNvPr id="0" name=""/>
        <dsp:cNvSpPr/>
      </dsp:nvSpPr>
      <dsp:spPr>
        <a:xfrm>
          <a:off x="1486247" y="3808344"/>
          <a:ext cx="2006224"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推展生涯輔導</a:t>
          </a:r>
        </a:p>
      </dsp:txBody>
      <dsp:txXfrm>
        <a:off x="1515985" y="3838082"/>
        <a:ext cx="1946748" cy="955852"/>
      </dsp:txXfrm>
    </dsp:sp>
    <dsp:sp modelId="{85FCF6C0-E142-430F-A251-830F2FEC3A67}">
      <dsp:nvSpPr>
        <dsp:cNvPr id="0" name=""/>
        <dsp:cNvSpPr/>
      </dsp:nvSpPr>
      <dsp:spPr>
        <a:xfrm>
          <a:off x="3618437"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100000"/>
            </a:lnSpc>
            <a:spcBef>
              <a:spcPct val="0"/>
            </a:spcBef>
            <a:spcAft>
              <a:spcPts val="0"/>
            </a:spcAft>
          </a:pPr>
          <a:r>
            <a:rPr lang="zh-TW" altLang="en-US" sz="2400" kern="1200" dirty="0">
              <a:latin typeface="Adobe 繁黑體 Std B" pitchFamily="34" charset="-120"/>
              <a:ea typeface="Adobe 繁黑體 Std B" pitchFamily="34" charset="-120"/>
            </a:rPr>
            <a:t>志願選填</a:t>
          </a:r>
          <a:endParaRPr lang="en-US" altLang="zh-TW" sz="2400" kern="1200" dirty="0">
            <a:latin typeface="Adobe 繁黑體 Std B" pitchFamily="34" charset="-120"/>
            <a:ea typeface="Adobe 繁黑體 Std B" pitchFamily="34" charset="-120"/>
          </a:endParaRPr>
        </a:p>
        <a:p>
          <a:pPr lvl="0" algn="ctr" defTabSz="1066800">
            <a:lnSpc>
              <a:spcPct val="100000"/>
            </a:lnSpc>
            <a:spcBef>
              <a:spcPct val="0"/>
            </a:spcBef>
            <a:spcAft>
              <a:spcPts val="0"/>
            </a:spcAft>
          </a:pPr>
          <a:r>
            <a:rPr lang="zh-TW" altLang="en-US" sz="2400" kern="1200" dirty="0">
              <a:latin typeface="Adobe 繁黑體 Std B" pitchFamily="34" charset="-120"/>
              <a:ea typeface="Adobe 繁黑體 Std B" pitchFamily="34" charset="-120"/>
            </a:rPr>
            <a:t>試探與輔導</a:t>
          </a:r>
        </a:p>
      </dsp:txBody>
      <dsp:txXfrm>
        <a:off x="3648175" y="30600"/>
        <a:ext cx="1971181" cy="955852"/>
      </dsp:txXfrm>
    </dsp:sp>
    <dsp:sp modelId="{E973DCF4-0E6E-41E7-88CA-76B1BC2C3DFC}">
      <dsp:nvSpPr>
        <dsp:cNvPr id="0" name=""/>
        <dsp:cNvSpPr/>
      </dsp:nvSpPr>
      <dsp:spPr>
        <a:xfrm>
          <a:off x="3821503" y="1016191"/>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DF2E74-5265-46A7-BD70-17092C4A0D23}">
      <dsp:nvSpPr>
        <dsp:cNvPr id="0" name=""/>
        <dsp:cNvSpPr/>
      </dsp:nvSpPr>
      <dsp:spPr>
        <a:xfrm>
          <a:off x="4024568" y="1270023"/>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適性入學</a:t>
          </a:r>
          <a:r>
            <a:rPr lang="en-US" altLang="zh-TW" sz="2400" kern="1200" dirty="0">
              <a:latin typeface="Adobe 繁黑體 Std B" pitchFamily="34" charset="-120"/>
              <a:ea typeface="Adobe 繁黑體 Std B" pitchFamily="34" charset="-120"/>
            </a:rPr>
            <a:t/>
          </a:r>
          <a:br>
            <a:rPr lang="en-US" altLang="zh-TW" sz="2400" kern="1200" dirty="0">
              <a:latin typeface="Adobe 繁黑體 Std B" pitchFamily="34" charset="-120"/>
              <a:ea typeface="Adobe 繁黑體 Std B" pitchFamily="34" charset="-120"/>
            </a:rPr>
          </a:br>
          <a:r>
            <a:rPr lang="zh-TW" altLang="en-US" sz="2400" kern="1200" dirty="0">
              <a:latin typeface="Adobe 繁黑體 Std B" pitchFamily="34" charset="-120"/>
              <a:ea typeface="Adobe 繁黑體 Std B" pitchFamily="34" charset="-120"/>
            </a:rPr>
            <a:t>協助措施</a:t>
          </a:r>
        </a:p>
      </dsp:txBody>
      <dsp:txXfrm>
        <a:off x="4054306" y="1299761"/>
        <a:ext cx="2141106" cy="955852"/>
      </dsp:txXfrm>
    </dsp:sp>
    <dsp:sp modelId="{7F4C41A4-E9B8-42D3-8E2C-42ACC304BFB2}">
      <dsp:nvSpPr>
        <dsp:cNvPr id="0" name=""/>
        <dsp:cNvSpPr/>
      </dsp:nvSpPr>
      <dsp:spPr>
        <a:xfrm>
          <a:off x="3821503" y="1016191"/>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4B0646-13F6-4A67-AA8A-47D0CF61927A}">
      <dsp:nvSpPr>
        <dsp:cNvPr id="0" name=""/>
        <dsp:cNvSpPr/>
      </dsp:nvSpPr>
      <dsp:spPr>
        <a:xfrm>
          <a:off x="4024568" y="2539184"/>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solidFill>
                <a:srgbClr val="FF0000"/>
              </a:solidFill>
              <a:latin typeface="Adobe 繁黑體 Std B" pitchFamily="34" charset="-120"/>
              <a:ea typeface="Adobe 繁黑體 Std B" pitchFamily="34" charset="-120"/>
            </a:rPr>
            <a:t>志願體驗</a:t>
          </a:r>
          <a:r>
            <a:rPr lang="en-US" altLang="zh-TW" sz="2400" kern="1200" dirty="0">
              <a:solidFill>
                <a:srgbClr val="FF0000"/>
              </a:solidFill>
              <a:latin typeface="Adobe 繁黑體 Std B" pitchFamily="34" charset="-120"/>
              <a:ea typeface="Adobe 繁黑體 Std B" pitchFamily="34" charset="-120"/>
            </a:rPr>
            <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探索省思</a:t>
          </a:r>
        </a:p>
      </dsp:txBody>
      <dsp:txXfrm>
        <a:off x="4054306" y="2568922"/>
        <a:ext cx="2141106" cy="955852"/>
      </dsp:txXfrm>
    </dsp:sp>
    <dsp:sp modelId="{364501B8-53D0-444F-AC7C-E925FEAB77A5}">
      <dsp:nvSpPr>
        <dsp:cNvPr id="0" name=""/>
        <dsp:cNvSpPr/>
      </dsp:nvSpPr>
      <dsp:spPr>
        <a:xfrm>
          <a:off x="3821503" y="1016191"/>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7D8BD6-DCAE-4923-9D2A-927FA4D613A3}">
      <dsp:nvSpPr>
        <dsp:cNvPr id="0" name=""/>
        <dsp:cNvSpPr/>
      </dsp:nvSpPr>
      <dsp:spPr>
        <a:xfrm>
          <a:off x="4024568" y="3808344"/>
          <a:ext cx="2200582"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solidFill>
                <a:srgbClr val="FF0000"/>
              </a:solidFill>
              <a:latin typeface="Adobe 繁黑體 Std B" pitchFamily="34" charset="-120"/>
              <a:ea typeface="Adobe 繁黑體 Std B" pitchFamily="34" charset="-120"/>
            </a:rPr>
            <a:t>檢測</a:t>
          </a:r>
          <a:r>
            <a:rPr lang="en-US" altLang="zh-TW" sz="2400" kern="1200" dirty="0">
              <a:solidFill>
                <a:srgbClr val="FF0000"/>
              </a:solidFill>
              <a:latin typeface="Adobe 繁黑體 Std B" pitchFamily="34" charset="-120"/>
              <a:ea typeface="Adobe 繁黑體 Std B" pitchFamily="34" charset="-120"/>
            </a:rPr>
            <a:t/>
          </a:r>
          <a:br>
            <a:rPr lang="en-US" altLang="zh-TW" sz="2400" kern="1200" dirty="0">
              <a:solidFill>
                <a:srgbClr val="FF0000"/>
              </a:solidFill>
              <a:latin typeface="Adobe 繁黑體 Std B" pitchFamily="34" charset="-120"/>
              <a:ea typeface="Adobe 繁黑體 Std B" pitchFamily="34" charset="-120"/>
            </a:rPr>
          </a:br>
          <a:r>
            <a:rPr lang="zh-TW" altLang="en-US" sz="2400" kern="1200" dirty="0">
              <a:solidFill>
                <a:srgbClr val="FF0000"/>
              </a:solidFill>
              <a:latin typeface="Adobe 繁黑體 Std B" pitchFamily="34" charset="-120"/>
              <a:ea typeface="Adobe 繁黑體 Std B" pitchFamily="34" charset="-120"/>
            </a:rPr>
            <a:t>免試作業系統</a:t>
          </a:r>
        </a:p>
      </dsp:txBody>
      <dsp:txXfrm>
        <a:off x="4054306" y="3838082"/>
        <a:ext cx="2141106" cy="955852"/>
      </dsp:txXfrm>
    </dsp:sp>
    <dsp:sp modelId="{61FD8914-6389-4635-BA44-E39AC0A9387D}">
      <dsp:nvSpPr>
        <dsp:cNvPr id="0" name=""/>
        <dsp:cNvSpPr/>
      </dsp:nvSpPr>
      <dsp:spPr>
        <a:xfrm>
          <a:off x="6326684" y="862"/>
          <a:ext cx="2030657" cy="1015328"/>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zh-TW" altLang="en-US" sz="3200" kern="1200" dirty="0">
              <a:latin typeface="Adobe 繁黑體 Std B" pitchFamily="34" charset="-120"/>
              <a:ea typeface="Adobe 繁黑體 Std B" pitchFamily="34" charset="-120"/>
            </a:rPr>
            <a:t>適性入學</a:t>
          </a:r>
        </a:p>
      </dsp:txBody>
      <dsp:txXfrm>
        <a:off x="6356422" y="30600"/>
        <a:ext cx="1971181" cy="955852"/>
      </dsp:txXfrm>
    </dsp:sp>
    <dsp:sp modelId="{0DFD795E-052E-4AB5-8C21-4D993FF50002}">
      <dsp:nvSpPr>
        <dsp:cNvPr id="0" name=""/>
        <dsp:cNvSpPr/>
      </dsp:nvSpPr>
      <dsp:spPr>
        <a:xfrm>
          <a:off x="6529750" y="1016191"/>
          <a:ext cx="203065" cy="761496"/>
        </a:xfrm>
        <a:custGeom>
          <a:avLst/>
          <a:gdLst/>
          <a:ahLst/>
          <a:cxnLst/>
          <a:rect l="0" t="0" r="0" b="0"/>
          <a:pathLst>
            <a:path>
              <a:moveTo>
                <a:pt x="0" y="0"/>
              </a:moveTo>
              <a:lnTo>
                <a:pt x="0" y="761496"/>
              </a:lnTo>
              <a:lnTo>
                <a:pt x="203065" y="7614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B25F41-AD46-4FA1-8EF3-8B1EEF6B3F9B}">
      <dsp:nvSpPr>
        <dsp:cNvPr id="0" name=""/>
        <dsp:cNvSpPr/>
      </dsp:nvSpPr>
      <dsp:spPr>
        <a:xfrm>
          <a:off x="6732815" y="1270023"/>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適性入學宣導</a:t>
          </a:r>
        </a:p>
      </dsp:txBody>
      <dsp:txXfrm>
        <a:off x="6762553" y="1299761"/>
        <a:ext cx="2136704" cy="955852"/>
      </dsp:txXfrm>
    </dsp:sp>
    <dsp:sp modelId="{D64E767E-EA74-47CF-B878-B0F655200516}">
      <dsp:nvSpPr>
        <dsp:cNvPr id="0" name=""/>
        <dsp:cNvSpPr/>
      </dsp:nvSpPr>
      <dsp:spPr>
        <a:xfrm>
          <a:off x="6529750" y="1016191"/>
          <a:ext cx="203065" cy="2030657"/>
        </a:xfrm>
        <a:custGeom>
          <a:avLst/>
          <a:gdLst/>
          <a:ahLst/>
          <a:cxnLst/>
          <a:rect l="0" t="0" r="0" b="0"/>
          <a:pathLst>
            <a:path>
              <a:moveTo>
                <a:pt x="0" y="0"/>
              </a:moveTo>
              <a:lnTo>
                <a:pt x="0" y="2030657"/>
              </a:lnTo>
              <a:lnTo>
                <a:pt x="203065" y="2030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E86BB5-3B5E-48D4-8518-9BEFBD9698BD}">
      <dsp:nvSpPr>
        <dsp:cNvPr id="0" name=""/>
        <dsp:cNvSpPr/>
      </dsp:nvSpPr>
      <dsp:spPr>
        <a:xfrm>
          <a:off x="6732815" y="2539184"/>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免試入學作業</a:t>
          </a:r>
        </a:p>
      </dsp:txBody>
      <dsp:txXfrm>
        <a:off x="6762553" y="2568922"/>
        <a:ext cx="2136704" cy="955852"/>
      </dsp:txXfrm>
    </dsp:sp>
    <dsp:sp modelId="{CC0E329D-4715-4A16-9EC2-D8B5B3601286}">
      <dsp:nvSpPr>
        <dsp:cNvPr id="0" name=""/>
        <dsp:cNvSpPr/>
      </dsp:nvSpPr>
      <dsp:spPr>
        <a:xfrm>
          <a:off x="6529750" y="1016191"/>
          <a:ext cx="203065" cy="3299818"/>
        </a:xfrm>
        <a:custGeom>
          <a:avLst/>
          <a:gdLst/>
          <a:ahLst/>
          <a:cxnLst/>
          <a:rect l="0" t="0" r="0" b="0"/>
          <a:pathLst>
            <a:path>
              <a:moveTo>
                <a:pt x="0" y="0"/>
              </a:moveTo>
              <a:lnTo>
                <a:pt x="0" y="3299818"/>
              </a:lnTo>
              <a:lnTo>
                <a:pt x="203065" y="329981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8C3431-501D-423E-9F69-920AD745161A}">
      <dsp:nvSpPr>
        <dsp:cNvPr id="0" name=""/>
        <dsp:cNvSpPr/>
      </dsp:nvSpPr>
      <dsp:spPr>
        <a:xfrm>
          <a:off x="6732815" y="3808344"/>
          <a:ext cx="2196180" cy="101532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zh-TW" altLang="en-US" sz="2400" kern="1200" dirty="0">
              <a:latin typeface="Adobe 繁黑體 Std B" pitchFamily="34" charset="-120"/>
              <a:ea typeface="Adobe 繁黑體 Std B" pitchFamily="34" charset="-120"/>
            </a:rPr>
            <a:t>特色招生作業</a:t>
          </a:r>
        </a:p>
      </dsp:txBody>
      <dsp:txXfrm>
        <a:off x="6762553" y="3838082"/>
        <a:ext cx="2136704" cy="955852"/>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6.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D37EA7A6-8123-4C4A-B2AB-A0335627F5D0}" type="datetimeFigureOut">
              <a:rPr lang="zh-TW" altLang="en-US" smtClean="0"/>
              <a:pPr/>
              <a:t>2018/12/28</a:t>
            </a:fld>
            <a:endParaRPr lang="zh-TW" altLang="en-US"/>
          </a:p>
        </p:txBody>
      </p:sp>
      <p:sp>
        <p:nvSpPr>
          <p:cNvPr id="4" name="投影片圖像版面配置區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8B2EDFD8-6BAB-457C-B613-9E0E9B0CC95F}" type="slidenum">
              <a:rPr lang="zh-TW" altLang="en-US" smtClean="0"/>
              <a:pPr/>
              <a:t>‹#›</a:t>
            </a:fld>
            <a:endParaRPr lang="zh-TW" altLang="en-US"/>
          </a:p>
        </p:txBody>
      </p:sp>
    </p:spTree>
    <p:extLst>
      <p:ext uri="{BB962C8B-B14F-4D97-AF65-F5344CB8AC3E}">
        <p14:creationId xmlns:p14="http://schemas.microsoft.com/office/powerpoint/2010/main" val="1443447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xfrm>
            <a:off x="920750" y="746125"/>
            <a:ext cx="4965700" cy="3725863"/>
          </a:xfrm>
          <a:ln/>
        </p:spPr>
      </p:sp>
      <p:sp>
        <p:nvSpPr>
          <p:cNvPr id="10342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charset="0"/>
              <a:ea typeface="新細明體" charset="-120"/>
            </a:endParaRPr>
          </a:p>
        </p:txBody>
      </p:sp>
      <p:sp>
        <p:nvSpPr>
          <p:cNvPr id="2" name="日期版面配置區 1"/>
          <p:cNvSpPr>
            <a:spLocks noGrp="1"/>
          </p:cNvSpPr>
          <p:nvPr>
            <p:ph type="dt" idx="10"/>
          </p:nvPr>
        </p:nvSpPr>
        <p:spPr/>
        <p:txBody>
          <a:bodyPr/>
          <a:lstStyle/>
          <a:p>
            <a:pPr>
              <a:defRPr/>
            </a:pPr>
            <a:fld id="{8AD2B929-F9F3-4A2E-B967-D050B60C018D}" type="datetime1">
              <a:rPr lang="zh-TW" altLang="en-US" smtClean="0">
                <a:solidFill>
                  <a:srgbClr val="000000"/>
                </a:solidFill>
              </a:rPr>
              <a:pPr>
                <a:defRPr/>
              </a:pPr>
              <a:t>2018/12/28</a:t>
            </a:fld>
            <a:endParaRPr lang="en-US" altLang="zh-TW">
              <a:solidFill>
                <a:srgbClr val="000000"/>
              </a:solidFill>
            </a:endParaRPr>
          </a:p>
        </p:txBody>
      </p:sp>
      <p:sp>
        <p:nvSpPr>
          <p:cNvPr id="3" name="投影片編號版面配置區 2"/>
          <p:cNvSpPr>
            <a:spLocks noGrp="1"/>
          </p:cNvSpPr>
          <p:nvPr>
            <p:ph type="sldNum" sz="quarter" idx="11"/>
          </p:nvPr>
        </p:nvSpPr>
        <p:spPr/>
        <p:txBody>
          <a:bodyPr/>
          <a:lstStyle/>
          <a:p>
            <a:pPr>
              <a:defRPr/>
            </a:pPr>
            <a:fld id="{6EB76FF0-2326-4570-A453-CB8BD0750EB7}" type="slidenum">
              <a:rPr lang="zh-TW" altLang="en-US" smtClean="0">
                <a:solidFill>
                  <a:srgbClr val="000000"/>
                </a:solidFill>
              </a:rPr>
              <a:pPr>
                <a:defRPr/>
              </a:pPr>
              <a:t>1</a:t>
            </a:fld>
            <a:endParaRPr lang="en-US" altLang="zh-TW">
              <a:solidFill>
                <a:srgbClr val="000000"/>
              </a:solidFill>
            </a:endParaRPr>
          </a:p>
        </p:txBody>
      </p:sp>
    </p:spTree>
    <p:extLst>
      <p:ext uri="{BB962C8B-B14F-4D97-AF65-F5344CB8AC3E}">
        <p14:creationId xmlns:p14="http://schemas.microsoft.com/office/powerpoint/2010/main" val="1033309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61</a:t>
            </a:fld>
            <a:endParaRPr lang="zh-TW" altLang="en-US"/>
          </a:p>
        </p:txBody>
      </p:sp>
    </p:spTree>
    <p:extLst>
      <p:ext uri="{BB962C8B-B14F-4D97-AF65-F5344CB8AC3E}">
        <p14:creationId xmlns:p14="http://schemas.microsoft.com/office/powerpoint/2010/main" val="2831023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76</a:t>
            </a:fld>
            <a:endParaRPr lang="zh-TW" altLang="en-US"/>
          </a:p>
        </p:txBody>
      </p:sp>
    </p:spTree>
    <p:extLst>
      <p:ext uri="{BB962C8B-B14F-4D97-AF65-F5344CB8AC3E}">
        <p14:creationId xmlns:p14="http://schemas.microsoft.com/office/powerpoint/2010/main" val="2200134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920750" y="746125"/>
            <a:ext cx="4965700" cy="3725863"/>
          </a:xfrm>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C28E3E6E-14D6-9F4C-B3B2-5C92E8896157}" type="slidenum">
              <a:rPr kumimoji="1" lang="zh-TW" altLang="en-US">
                <a:solidFill>
                  <a:prstClr val="black"/>
                </a:solidFill>
                <a:latin typeface="Calibri"/>
              </a:rPr>
              <a:pPr/>
              <a:t>78</a:t>
            </a:fld>
            <a:endParaRPr kumimoji="1" lang="zh-TW" altLang="en-US">
              <a:solidFill>
                <a:prstClr val="black"/>
              </a:solidFill>
              <a:latin typeface="Calibri"/>
            </a:endParaRPr>
          </a:p>
        </p:txBody>
      </p:sp>
    </p:spTree>
    <p:extLst>
      <p:ext uri="{BB962C8B-B14F-4D97-AF65-F5344CB8AC3E}">
        <p14:creationId xmlns:p14="http://schemas.microsoft.com/office/powerpoint/2010/main" val="3079733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r>
              <a:rPr lang="zh-TW" altLang="zh-TW" sz="1200" b="1" dirty="0">
                <a:solidFill>
                  <a:srgbClr val="660066"/>
                </a:solidFill>
                <a:latin typeface="+mn-ea"/>
                <a:ea typeface="+mn-ea"/>
              </a:rPr>
              <a:t>Ａ：</a:t>
            </a:r>
          </a:p>
          <a:p>
            <a:pPr algn="just"/>
            <a:r>
              <a:rPr lang="zh-TW" altLang="en-US" sz="1200" b="1" dirty="0">
                <a:solidFill>
                  <a:srgbClr val="660066"/>
                </a:solidFill>
                <a:latin typeface="+mn-ea"/>
                <a:ea typeface="+mn-ea"/>
              </a:rPr>
              <a:t>現有國中之生涯發展教育實施，採融入式教學，並未單獨設科。然綜合領域自九年一貫課程之分段能力指標「</a:t>
            </a:r>
            <a:r>
              <a:rPr lang="en-US" altLang="zh-TW" sz="1200" b="1" dirty="0">
                <a:solidFill>
                  <a:srgbClr val="660066"/>
                </a:solidFill>
                <a:latin typeface="+mn-ea"/>
                <a:ea typeface="+mn-ea"/>
              </a:rPr>
              <a:t>1-4-1</a:t>
            </a:r>
            <a:r>
              <a:rPr lang="zh-TW" altLang="en-US" sz="1200" b="1" dirty="0">
                <a:solidFill>
                  <a:srgbClr val="660066"/>
                </a:solidFill>
                <a:latin typeface="+mn-ea"/>
                <a:ea typeface="+mn-ea"/>
              </a:rPr>
              <a:t>探索自我發展的過程，並分享個人的經驗與感受」、「</a:t>
            </a:r>
            <a:r>
              <a:rPr lang="en-US" altLang="zh-TW" sz="1200" b="1" dirty="0">
                <a:solidFill>
                  <a:srgbClr val="660066"/>
                </a:solidFill>
                <a:latin typeface="+mn-ea"/>
                <a:ea typeface="+mn-ea"/>
              </a:rPr>
              <a:t>1-4-2</a:t>
            </a:r>
            <a:r>
              <a:rPr lang="zh-TW" altLang="en-US" sz="1200" b="1" dirty="0">
                <a:solidFill>
                  <a:srgbClr val="660066"/>
                </a:solidFill>
                <a:latin typeface="+mn-ea"/>
                <a:ea typeface="+mn-ea"/>
              </a:rPr>
              <a:t>展現自己的興趣與專長，並探索自己可能的發展方向」、「</a:t>
            </a:r>
            <a:r>
              <a:rPr lang="en-US" altLang="zh-TW" sz="1200" b="1" dirty="0">
                <a:solidFill>
                  <a:srgbClr val="660066"/>
                </a:solidFill>
                <a:latin typeface="+mn-ea"/>
                <a:ea typeface="+mn-ea"/>
              </a:rPr>
              <a:t>2-4-1 </a:t>
            </a:r>
            <a:r>
              <a:rPr lang="zh-TW" altLang="en-US" sz="1200" b="1" dirty="0">
                <a:solidFill>
                  <a:srgbClr val="660066"/>
                </a:solidFill>
                <a:latin typeface="+mn-ea"/>
                <a:ea typeface="+mn-ea"/>
              </a:rPr>
              <a:t>妥善計劃與執行個人生活中重要事務」等，至十二年國民基本教育課程綱要總綱之主題軸「自我與生涯發展」，主題項目中「自我探索與成長」、「生涯規劃與發展」，均可見綜合活動領域與生涯發展教育推動成功與否的密切關聯性。</a:t>
            </a:r>
          </a:p>
          <a:p>
            <a:pPr algn="just"/>
            <a:r>
              <a:rPr lang="zh-TW" altLang="en-US" sz="1200" b="1" dirty="0">
                <a:solidFill>
                  <a:srgbClr val="660066"/>
                </a:solidFill>
                <a:latin typeface="+mn-ea"/>
                <a:ea typeface="+mn-ea"/>
              </a:rPr>
              <a:t>　　教學研究會除依課程綱要、選定教科書版本並規劃學年課程計畫外，尚應輔以課程實施後之課程評鑑，以檢討改進生涯發展教育在綜合領域的推動成效。</a:t>
            </a:r>
          </a:p>
          <a:p>
            <a:pPr algn="just"/>
            <a:r>
              <a:rPr lang="zh-TW" altLang="en-US" sz="1200" b="1" dirty="0">
                <a:solidFill>
                  <a:srgbClr val="660066"/>
                </a:solidFill>
                <a:latin typeface="+mn-ea"/>
                <a:ea typeface="+mn-ea"/>
              </a:rPr>
              <a:t>　　七年級課程設計以認識自我、瞭解特質與多元能力樣貎，並指導學生繪製生涯圖像、建立生涯檔案為主；八年級課程設計則以職涯認識並結合新時代潮流，讓學生了解現有職業內容及與人格特質、專長之關聯性外，亦導引學生探究新興職業誕生的緣由及對自己的影響。相關生涯發展教育的教學法包括角色扮演、繪本與影片的欣賞與討論、探索活動等，透過各種教學活動的試探或體驗，引導學生覺察學生自己的興趣與專長，並能充分發揮，探究符合學生未來可能發展的方向，以訂定個人的升學或職業選擇的生涯計畫，同時提出實現生涯計畫的具體作法或策略，並能說明其生涯決定的理由。</a:t>
            </a:r>
          </a:p>
          <a:p>
            <a:pPr algn="just"/>
            <a:r>
              <a:rPr lang="zh-TW" altLang="en-US" sz="1200" b="1" dirty="0">
                <a:solidFill>
                  <a:srgbClr val="660066"/>
                </a:solidFill>
                <a:latin typeface="+mn-ea"/>
                <a:ea typeface="+mn-ea"/>
              </a:rPr>
              <a:t>　　在認識自己的特質與興趣、未來的職業世界後，進入九年級則為志願選填與試探階段，課程設計除引導學生認識生涯價值、工作價值外，依升學志願選填進程，可分下列三階段規劃：</a:t>
            </a:r>
          </a:p>
          <a:p>
            <a:pPr algn="just"/>
            <a:r>
              <a:rPr lang="en-US" altLang="zh-TW" sz="1200" b="1" dirty="0">
                <a:solidFill>
                  <a:srgbClr val="660066"/>
                </a:solidFill>
                <a:latin typeface="+mn-ea"/>
                <a:ea typeface="+mn-ea"/>
              </a:rPr>
              <a:t>(</a:t>
            </a:r>
            <a:r>
              <a:rPr lang="zh-TW" altLang="en-US" sz="1200" b="1" dirty="0">
                <a:solidFill>
                  <a:srgbClr val="660066"/>
                </a:solidFill>
                <a:latin typeface="+mn-ea"/>
                <a:ea typeface="+mn-ea"/>
              </a:rPr>
              <a:t>一</a:t>
            </a:r>
            <a:r>
              <a:rPr lang="en-US" altLang="zh-TW" sz="1200" b="1" dirty="0">
                <a:solidFill>
                  <a:srgbClr val="660066"/>
                </a:solidFill>
                <a:latin typeface="+mn-ea"/>
                <a:ea typeface="+mn-ea"/>
              </a:rPr>
              <a:t>)</a:t>
            </a:r>
            <a:r>
              <a:rPr lang="zh-TW" altLang="en-US" sz="1200" b="1" dirty="0">
                <a:solidFill>
                  <a:srgbClr val="660066"/>
                </a:solidFill>
                <a:latin typeface="+mn-ea"/>
                <a:ea typeface="+mn-ea"/>
              </a:rPr>
              <a:t>初期試探：高中職校與升學進路、免試入學超額比序的認識介紹。</a:t>
            </a:r>
          </a:p>
          <a:p>
            <a:pPr algn="just"/>
            <a:r>
              <a:rPr lang="en-US" altLang="zh-TW" sz="1200" b="1" dirty="0">
                <a:solidFill>
                  <a:srgbClr val="660066"/>
                </a:solidFill>
                <a:latin typeface="+mn-ea"/>
                <a:ea typeface="+mn-ea"/>
              </a:rPr>
              <a:t>(</a:t>
            </a:r>
            <a:r>
              <a:rPr lang="zh-TW" altLang="en-US" sz="1200" b="1" dirty="0">
                <a:solidFill>
                  <a:srgbClr val="660066"/>
                </a:solidFill>
                <a:latin typeface="+mn-ea"/>
                <a:ea typeface="+mn-ea"/>
              </a:rPr>
              <a:t>二</a:t>
            </a:r>
            <a:r>
              <a:rPr lang="en-US" altLang="zh-TW" sz="1200" b="1" dirty="0">
                <a:solidFill>
                  <a:srgbClr val="660066"/>
                </a:solidFill>
                <a:latin typeface="+mn-ea"/>
                <a:ea typeface="+mn-ea"/>
              </a:rPr>
              <a:t>)</a:t>
            </a:r>
            <a:r>
              <a:rPr lang="zh-TW" altLang="en-US" sz="1200" b="1" dirty="0">
                <a:solidFill>
                  <a:srgbClr val="660066"/>
                </a:solidFill>
                <a:latin typeface="+mn-ea"/>
                <a:ea typeface="+mn-ea"/>
              </a:rPr>
              <a:t>中期深化：了解學生選填志願學校或科系之動機，結合生涯檔案進行生涯輔導，帶領學生了解所選校系之差別。協助學生檢視自己的志願序學校或科系是否適才適性，並進行相關輔導作為。</a:t>
            </a:r>
          </a:p>
          <a:p>
            <a:pPr algn="just"/>
            <a:r>
              <a:rPr lang="en-US" altLang="zh-TW" sz="1200" b="1" dirty="0">
                <a:solidFill>
                  <a:srgbClr val="660066"/>
                </a:solidFill>
                <a:latin typeface="+mn-ea"/>
                <a:ea typeface="+mn-ea"/>
              </a:rPr>
              <a:t>(</a:t>
            </a:r>
            <a:r>
              <a:rPr lang="zh-TW" altLang="en-US" sz="1200" b="1" dirty="0">
                <a:solidFill>
                  <a:srgbClr val="660066"/>
                </a:solidFill>
                <a:latin typeface="+mn-ea"/>
                <a:ea typeface="+mn-ea"/>
              </a:rPr>
              <a:t>三</a:t>
            </a:r>
            <a:r>
              <a:rPr lang="en-US" altLang="zh-TW" sz="1200" b="1" dirty="0">
                <a:solidFill>
                  <a:srgbClr val="660066"/>
                </a:solidFill>
                <a:latin typeface="+mn-ea"/>
                <a:ea typeface="+mn-ea"/>
              </a:rPr>
              <a:t>)</a:t>
            </a:r>
            <a:r>
              <a:rPr lang="zh-TW" altLang="en-US" sz="1200" b="1" dirty="0">
                <a:solidFill>
                  <a:srgbClr val="660066"/>
                </a:solidFill>
                <a:latin typeface="+mn-ea"/>
                <a:ea typeface="+mn-ea"/>
              </a:rPr>
              <a:t>後期定向：培養學生做決定的能力，協助尚未定向學生運用生涯檔案紀錄本，整體考量，選擇適才適性的志願。</a:t>
            </a:r>
          </a:p>
          <a:p>
            <a:endParaRPr kumimoji="1"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81</a:t>
            </a:fld>
            <a:endParaRPr lang="zh-TW" altLang="en-US"/>
          </a:p>
        </p:txBody>
      </p:sp>
    </p:spTree>
    <p:extLst>
      <p:ext uri="{BB962C8B-B14F-4D97-AF65-F5344CB8AC3E}">
        <p14:creationId xmlns:p14="http://schemas.microsoft.com/office/powerpoint/2010/main" val="3427784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r>
              <a:rPr lang="zh-TW" altLang="en-US" sz="1200" b="1" dirty="0">
                <a:solidFill>
                  <a:srgbClr val="660066"/>
                </a:solidFill>
                <a:latin typeface="+mn-ea"/>
                <a:ea typeface="+mn-ea"/>
              </a:rPr>
              <a:t> 本系統在你正式選填志願前將提供兩次試填，並且統計出你所在的免試就學區中各校各科的志願填選人數。</a:t>
            </a:r>
            <a:r>
              <a:rPr lang="zh-TW" altLang="en-US" sz="1200" b="1" u="sng" dirty="0">
                <a:solidFill>
                  <a:srgbClr val="FF0000"/>
                </a:solidFill>
                <a:latin typeface="+mn-ea"/>
                <a:ea typeface="+mn-ea"/>
              </a:rPr>
              <a:t>透過此統計資料</a:t>
            </a:r>
            <a:r>
              <a:rPr lang="zh-TW" altLang="en-US" sz="1200" b="1" dirty="0">
                <a:solidFill>
                  <a:srgbClr val="660066"/>
                </a:solidFill>
                <a:latin typeface="+mn-ea"/>
                <a:ea typeface="+mn-ea"/>
              </a:rPr>
              <a:t>，你可以</a:t>
            </a:r>
            <a:r>
              <a:rPr lang="zh-TW" altLang="en-US" sz="1200" b="1" u="sng" dirty="0">
                <a:solidFill>
                  <a:srgbClr val="FF0000"/>
                </a:solidFill>
                <a:latin typeface="+mn-ea"/>
                <a:ea typeface="+mn-ea"/>
              </a:rPr>
              <a:t>瞭解你所選填志願的人數是否呈現穩定的現象，並參酌自己各項學習表現後，決定是否將該校該科放入志願的選項中。</a:t>
            </a:r>
          </a:p>
          <a:p>
            <a:pPr algn="just"/>
            <a:r>
              <a:rPr lang="zh-TW" altLang="en-US" sz="1200" b="1" dirty="0">
                <a:solidFill>
                  <a:srgbClr val="660066"/>
                </a:solidFill>
                <a:latin typeface="+mn-ea"/>
                <a:ea typeface="+mn-ea"/>
              </a:rPr>
              <a:t>    </a:t>
            </a:r>
            <a:r>
              <a:rPr lang="zh-TW" altLang="en-US" sz="1200" b="1" u="sng" dirty="0">
                <a:solidFill>
                  <a:srgbClr val="FF0000"/>
                </a:solidFill>
                <a:latin typeface="+mn-ea"/>
                <a:ea typeface="+mn-ea"/>
              </a:rPr>
              <a:t>過程中，建議你先依據免試就學區的超額比序積分表，檢視所有積分項目，瞭解哪些是還可以補充加分的，如服務學習、獎勵紀錄、生活教育或均衡學習</a:t>
            </a:r>
            <a:r>
              <a:rPr lang="en-US" altLang="zh-TW" sz="1200" b="1" u="sng" dirty="0">
                <a:solidFill>
                  <a:srgbClr val="FF0000"/>
                </a:solidFill>
                <a:latin typeface="+mn-ea"/>
                <a:ea typeface="+mn-ea"/>
              </a:rPr>
              <a:t>…</a:t>
            </a:r>
            <a:r>
              <a:rPr lang="zh-TW" altLang="en-US" sz="1200" b="1" u="sng" dirty="0">
                <a:solidFill>
                  <a:srgbClr val="FF0000"/>
                </a:solidFill>
                <a:latin typeface="+mn-ea"/>
                <a:ea typeface="+mn-ea"/>
              </a:rPr>
              <a:t>等，及哪些是需要積極努力拿分的，如會考、志願序的考量，並查看是否有特殊加分的部分，以確實掌握積分。然後，再核對「生涯發展規劃書」所載你的興趣、能力、價值觀</a:t>
            </a:r>
            <a:r>
              <a:rPr lang="en-US" altLang="zh-TW" sz="1200" b="1" u="sng" dirty="0">
                <a:solidFill>
                  <a:srgbClr val="FF0000"/>
                </a:solidFill>
                <a:latin typeface="+mn-ea"/>
                <a:ea typeface="+mn-ea"/>
              </a:rPr>
              <a:t>…</a:t>
            </a:r>
            <a:r>
              <a:rPr lang="zh-TW" altLang="en-US" sz="1200" b="1" u="sng" dirty="0">
                <a:solidFill>
                  <a:srgbClr val="FF0000"/>
                </a:solidFill>
                <a:latin typeface="+mn-ea"/>
                <a:ea typeface="+mn-ea"/>
              </a:rPr>
              <a:t>等，與試選填的志願種類是否相符。</a:t>
            </a:r>
          </a:p>
          <a:p>
            <a:pPr algn="just"/>
            <a:r>
              <a:rPr lang="zh-TW" altLang="en-US" sz="1200" b="1" u="sng" dirty="0">
                <a:solidFill>
                  <a:srgbClr val="FF0000"/>
                </a:solidFill>
                <a:latin typeface="+mn-ea"/>
                <a:ea typeface="+mn-ea"/>
              </a:rPr>
              <a:t>    最後，將自己可以選填的志願重新排列，優先將「自己真正想要」且「較可能上的科系」擺在前面的志願，務實的選填可增加進入理想志願的可能性。</a:t>
            </a:r>
            <a:endParaRPr kumimoji="1"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84</a:t>
            </a:fld>
            <a:endParaRPr lang="zh-TW" altLang="en-US"/>
          </a:p>
        </p:txBody>
      </p:sp>
    </p:spTree>
    <p:extLst>
      <p:ext uri="{BB962C8B-B14F-4D97-AF65-F5344CB8AC3E}">
        <p14:creationId xmlns:p14="http://schemas.microsoft.com/office/powerpoint/2010/main" val="702575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r>
              <a:rPr lang="zh-TW" altLang="en-US" sz="1200" b="1" dirty="0">
                <a:solidFill>
                  <a:srgbClr val="660066"/>
                </a:solidFill>
                <a:latin typeface="+mn-ea"/>
                <a:ea typeface="+mn-ea"/>
              </a:rPr>
              <a:t>在填寫「志願選填試探」時，發現喜歡的學校或科別之選填人數大於錄取人數甚多時，除了考量個人能力、性向和興趣之外，可斟酌超額比序積分，</a:t>
            </a:r>
            <a:r>
              <a:rPr lang="zh-TW" altLang="en-US" sz="1200" b="1" u="sng" dirty="0">
                <a:solidFill>
                  <a:srgbClr val="FF0000"/>
                </a:solidFill>
                <a:latin typeface="+mn-ea"/>
                <a:ea typeface="+mn-ea"/>
              </a:rPr>
              <a:t>務實</a:t>
            </a:r>
            <a:r>
              <a:rPr lang="zh-TW" altLang="en-US" sz="1200" b="1" dirty="0">
                <a:solidFill>
                  <a:srgbClr val="660066"/>
                </a:solidFill>
                <a:latin typeface="+mn-ea"/>
                <a:ea typeface="+mn-ea"/>
              </a:rPr>
              <a:t>調整志願序。</a:t>
            </a:r>
          </a:p>
          <a:p>
            <a:pPr algn="just"/>
            <a:r>
              <a:rPr lang="zh-TW" altLang="en-US" sz="1200" b="1" dirty="0">
                <a:solidFill>
                  <a:srgbClr val="660066"/>
                </a:solidFill>
                <a:latin typeface="+mn-ea"/>
                <a:ea typeface="+mn-ea"/>
              </a:rPr>
              <a:t>   另外，建議可透過下列方法探討調整需求：</a:t>
            </a:r>
            <a:endParaRPr lang="en-US" altLang="zh-TW" sz="1200" b="1" dirty="0">
              <a:solidFill>
                <a:srgbClr val="660066"/>
              </a:solidFill>
              <a:latin typeface="+mn-ea"/>
              <a:ea typeface="+mn-ea"/>
            </a:endParaRPr>
          </a:p>
          <a:p>
            <a:pPr algn="just"/>
            <a:r>
              <a:rPr lang="zh-TW" altLang="en-US" sz="1200" b="1" dirty="0">
                <a:solidFill>
                  <a:srgbClr val="660066"/>
                </a:solidFill>
                <a:latin typeface="+mn-ea"/>
                <a:ea typeface="+mn-ea"/>
              </a:rPr>
              <a:t>（一）和家長仔細討論生涯規劃。</a:t>
            </a:r>
          </a:p>
          <a:p>
            <a:pPr algn="just"/>
            <a:r>
              <a:rPr lang="zh-TW" altLang="en-US" sz="1200" b="1" dirty="0">
                <a:solidFill>
                  <a:srgbClr val="660066"/>
                </a:solidFill>
                <a:latin typeface="+mn-ea"/>
                <a:ea typeface="+mn-ea"/>
              </a:rPr>
              <a:t>（二）請教導師或學校輔導老師。</a:t>
            </a:r>
          </a:p>
          <a:p>
            <a:pPr algn="just"/>
            <a:r>
              <a:rPr lang="zh-TW" altLang="en-US" sz="1200" b="1" dirty="0">
                <a:solidFill>
                  <a:srgbClr val="660066"/>
                </a:solidFill>
                <a:latin typeface="+mn-ea"/>
                <a:ea typeface="+mn-ea"/>
              </a:rPr>
              <a:t>（三）蒐集更多有興趣領域資訊，</a:t>
            </a:r>
            <a:r>
              <a:rPr lang="zh-TW" altLang="en-US" sz="1200" b="1" u="sng" dirty="0">
                <a:solidFill>
                  <a:srgbClr val="FF0000"/>
                </a:solidFill>
                <a:latin typeface="+mn-ea"/>
                <a:ea typeface="+mn-ea"/>
              </a:rPr>
              <a:t>例如同群科的科系中有其相似性，若本身不排斥，也可列為選項，以增加志願選填範圍。</a:t>
            </a:r>
          </a:p>
          <a:p>
            <a:endParaRPr kumimoji="1"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85</a:t>
            </a:fld>
            <a:endParaRPr lang="zh-TW" altLang="en-US"/>
          </a:p>
        </p:txBody>
      </p:sp>
    </p:spTree>
    <p:extLst>
      <p:ext uri="{BB962C8B-B14F-4D97-AF65-F5344CB8AC3E}">
        <p14:creationId xmlns:p14="http://schemas.microsoft.com/office/powerpoint/2010/main" val="701584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1" dirty="0">
                <a:solidFill>
                  <a:srgbClr val="660066"/>
                </a:solidFill>
                <a:latin typeface="+mn-ea"/>
                <a:ea typeface="+mn-ea"/>
              </a:rPr>
              <a:t>青少年時期是兒童邁向成人的過渡階段，身心各方面的轉變及壓力原本就可能造成親子溝通的困擾，有時想法會令父母難以接受或調適，容易讓親子關係變得緊張又微妙。生涯抉擇是人生大事與重要決定，建議家長要瞭解孩子的想法、感覺、行為與需求，並且討論過去的生活經驗中是否發現自己有那些能力、興趣、人格特質或價值觀，而不是一味地希望能說服或改變孩子的決定，</a:t>
            </a:r>
            <a:r>
              <a:rPr lang="zh-TW" altLang="en-US" sz="1200" b="1" u="sng" dirty="0">
                <a:solidFill>
                  <a:srgbClr val="FF0000"/>
                </a:solidFill>
                <a:latin typeface="+mn-ea"/>
                <a:ea typeface="+mn-ea"/>
              </a:rPr>
              <a:t>再加上現在時代的變化快速，升學的方式與管道多元，家長需與孩子進行充分的溝通，並了解孩子評估的因素與探索的結果。所以</a:t>
            </a:r>
            <a:r>
              <a:rPr lang="zh-TW" altLang="en-US" sz="1200" b="1" dirty="0">
                <a:solidFill>
                  <a:srgbClr val="660066"/>
                </a:solidFill>
                <a:latin typeface="+mn-ea"/>
                <a:ea typeface="+mn-ea"/>
              </a:rPr>
              <a:t>較佳的溝通時機是父母和孩子雙方都情緒穩定時能夠充分的對話，必要時可以尋求導師、輔導老師或生涯心理諮商專家的從旁協助。</a:t>
            </a:r>
            <a:endParaRPr lang="zh-TW" altLang="en-US" sz="1200" b="1" u="sng" dirty="0">
              <a:solidFill>
                <a:srgbClr val="660066"/>
              </a:solidFill>
              <a:latin typeface="+mn-ea"/>
              <a:ea typeface="+mn-ea"/>
            </a:endParaRPr>
          </a:p>
          <a:p>
            <a:endParaRPr kumimoji="1"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86</a:t>
            </a:fld>
            <a:endParaRPr lang="zh-TW" altLang="en-US"/>
          </a:p>
        </p:txBody>
      </p:sp>
    </p:spTree>
    <p:extLst>
      <p:ext uri="{BB962C8B-B14F-4D97-AF65-F5344CB8AC3E}">
        <p14:creationId xmlns:p14="http://schemas.microsoft.com/office/powerpoint/2010/main" val="4268628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just"/>
            <a:r>
              <a:rPr lang="zh-TW" altLang="en-US" sz="1200" b="1" dirty="0">
                <a:solidFill>
                  <a:srgbClr val="660066"/>
                </a:solidFill>
                <a:latin typeface="+mn-ea"/>
                <a:ea typeface="+mn-ea"/>
              </a:rPr>
              <a:t>為消除不當升學壓力，引導國中教學正常化，「擴大高中職優先免試入學」、「試辦學習區完全免試入學」，是達成「全面免試，就近入學」的重要策略。</a:t>
            </a:r>
          </a:p>
          <a:p>
            <a:pPr algn="just"/>
            <a:r>
              <a:rPr lang="zh-TW" altLang="en-US" sz="1200" b="1" dirty="0">
                <a:solidFill>
                  <a:srgbClr val="660066"/>
                </a:solidFill>
                <a:latin typeface="+mn-ea"/>
                <a:ea typeface="+mn-ea"/>
              </a:rPr>
              <a:t>（一）擴大高中職優先免試入學</a:t>
            </a:r>
          </a:p>
          <a:p>
            <a:pPr algn="just"/>
            <a:r>
              <a:rPr lang="zh-TW" altLang="en-US" sz="1200" b="1" dirty="0">
                <a:solidFill>
                  <a:srgbClr val="660066"/>
                </a:solidFill>
                <a:latin typeface="+mn-ea"/>
                <a:ea typeface="+mn-ea"/>
              </a:rPr>
              <a:t>（二）學習區完全免試入學</a:t>
            </a:r>
          </a:p>
          <a:p>
            <a:pPr algn="just"/>
            <a:r>
              <a:rPr lang="zh-TW" altLang="en-US" sz="1200" b="1" dirty="0">
                <a:solidFill>
                  <a:srgbClr val="660066"/>
                </a:solidFill>
                <a:latin typeface="+mn-ea"/>
                <a:ea typeface="+mn-ea"/>
              </a:rPr>
              <a:t>　　</a:t>
            </a:r>
            <a:r>
              <a:rPr lang="zh-TW" altLang="en-US" sz="1200" b="1" u="sng" dirty="0">
                <a:solidFill>
                  <a:srgbClr val="FF0000"/>
                </a:solidFill>
                <a:latin typeface="+mn-ea"/>
                <a:ea typeface="+mn-ea"/>
              </a:rPr>
              <a:t>為逐步落實十二年國民基本教育「全面免試，就近入學」政策，教育部自</a:t>
            </a:r>
            <a:r>
              <a:rPr lang="en-US" altLang="zh-TW" sz="1200" b="1" u="sng" dirty="0">
                <a:solidFill>
                  <a:srgbClr val="FF0000"/>
                </a:solidFill>
                <a:latin typeface="+mn-ea"/>
                <a:ea typeface="+mn-ea"/>
              </a:rPr>
              <a:t>106</a:t>
            </a:r>
            <a:r>
              <a:rPr lang="zh-TW" altLang="en-US" sz="1200" b="1" u="sng" dirty="0">
                <a:solidFill>
                  <a:srgbClr val="FF0000"/>
                </a:solidFill>
                <a:latin typeface="+mn-ea"/>
                <a:ea typeface="+mn-ea"/>
              </a:rPr>
              <a:t>學年度起，由</a:t>
            </a:r>
            <a:r>
              <a:rPr lang="en-US" altLang="zh-TW" sz="1200" b="1" u="sng" dirty="0">
                <a:solidFill>
                  <a:srgbClr val="FF0000"/>
                </a:solidFill>
                <a:latin typeface="+mn-ea"/>
                <a:ea typeface="+mn-ea"/>
              </a:rPr>
              <a:t>15</a:t>
            </a:r>
            <a:r>
              <a:rPr lang="zh-TW" altLang="en-US" sz="1200" b="1" u="sng" dirty="0">
                <a:solidFill>
                  <a:srgbClr val="FF0000"/>
                </a:solidFill>
                <a:latin typeface="+mn-ea"/>
                <a:ea typeface="+mn-ea"/>
              </a:rPr>
              <a:t>所公立高中職先行試辦學習區完全免試入學，並於</a:t>
            </a:r>
            <a:r>
              <a:rPr lang="en-US" altLang="zh-TW" sz="1200" b="1" u="sng" dirty="0">
                <a:solidFill>
                  <a:srgbClr val="FF0000"/>
                </a:solidFill>
                <a:latin typeface="+mn-ea"/>
                <a:ea typeface="+mn-ea"/>
              </a:rPr>
              <a:t>107</a:t>
            </a:r>
            <a:r>
              <a:rPr lang="zh-TW" altLang="en-US" sz="1200" b="1" u="sng" dirty="0">
                <a:solidFill>
                  <a:srgbClr val="FF0000"/>
                </a:solidFill>
                <a:latin typeface="+mn-ea"/>
                <a:ea typeface="+mn-ea"/>
              </a:rPr>
              <a:t>學年度擴大辦理，由</a:t>
            </a:r>
            <a:r>
              <a:rPr lang="en-US" altLang="zh-TW" sz="1200" b="1" u="sng" dirty="0">
                <a:solidFill>
                  <a:srgbClr val="FF0000"/>
                </a:solidFill>
                <a:latin typeface="+mn-ea"/>
                <a:ea typeface="+mn-ea"/>
              </a:rPr>
              <a:t>11</a:t>
            </a:r>
            <a:r>
              <a:rPr lang="zh-TW" altLang="en-US" sz="1200" b="1" u="sng" dirty="0">
                <a:solidFill>
                  <a:srgbClr val="FF0000"/>
                </a:solidFill>
                <a:latin typeface="+mn-ea"/>
                <a:ea typeface="+mn-ea"/>
              </a:rPr>
              <a:t>所單點學校及</a:t>
            </a:r>
            <a:r>
              <a:rPr lang="en-US" altLang="zh-TW" sz="1200" b="1" u="sng" dirty="0">
                <a:solidFill>
                  <a:srgbClr val="FF0000"/>
                </a:solidFill>
                <a:latin typeface="+mn-ea"/>
                <a:ea typeface="+mn-ea"/>
              </a:rPr>
              <a:t>7</a:t>
            </a:r>
            <a:r>
              <a:rPr lang="zh-TW" altLang="en-US" sz="1200" b="1" u="sng" dirty="0">
                <a:solidFill>
                  <a:srgbClr val="FF0000"/>
                </a:solidFill>
                <a:latin typeface="+mn-ea"/>
                <a:ea typeface="+mn-ea"/>
              </a:rPr>
              <a:t>區域</a:t>
            </a:r>
            <a:r>
              <a:rPr lang="en-US" altLang="zh-TW" sz="1200" b="1" u="sng" dirty="0">
                <a:solidFill>
                  <a:srgbClr val="FF0000"/>
                </a:solidFill>
                <a:latin typeface="+mn-ea"/>
                <a:ea typeface="+mn-ea"/>
              </a:rPr>
              <a:t>38</a:t>
            </a:r>
            <a:r>
              <a:rPr lang="zh-TW" altLang="en-US" sz="1200" b="1" u="sng" dirty="0">
                <a:solidFill>
                  <a:srgbClr val="FF0000"/>
                </a:solidFill>
                <a:latin typeface="+mn-ea"/>
                <a:ea typeface="+mn-ea"/>
              </a:rPr>
              <a:t>所學校辦理，奠基於</a:t>
            </a:r>
            <a:r>
              <a:rPr lang="en-US" altLang="zh-TW" sz="1200" b="1" u="sng" dirty="0">
                <a:solidFill>
                  <a:srgbClr val="FF0000"/>
                </a:solidFill>
                <a:latin typeface="+mn-ea"/>
                <a:ea typeface="+mn-ea"/>
              </a:rPr>
              <a:t>106</a:t>
            </a:r>
            <a:r>
              <a:rPr lang="zh-TW" altLang="en-US" sz="1200" b="1" u="sng" dirty="0">
                <a:solidFill>
                  <a:srgbClr val="FF0000"/>
                </a:solidFill>
                <a:latin typeface="+mn-ea"/>
                <a:ea typeface="+mn-ea"/>
              </a:rPr>
              <a:t>及</a:t>
            </a:r>
            <a:r>
              <a:rPr lang="en-US" altLang="zh-TW" sz="1200" b="1" u="sng" dirty="0">
                <a:solidFill>
                  <a:srgbClr val="FF0000"/>
                </a:solidFill>
                <a:latin typeface="+mn-ea"/>
                <a:ea typeface="+mn-ea"/>
              </a:rPr>
              <a:t>107</a:t>
            </a:r>
            <a:r>
              <a:rPr lang="zh-TW" altLang="en-US" sz="1200" b="1" u="sng" dirty="0">
                <a:solidFill>
                  <a:srgbClr val="FF0000"/>
                </a:solidFill>
                <a:latin typeface="+mn-ea"/>
                <a:ea typeface="+mn-ea"/>
              </a:rPr>
              <a:t>學年度試辦成效，</a:t>
            </a:r>
            <a:r>
              <a:rPr lang="en-US" altLang="zh-TW" sz="1200" b="1" u="sng" dirty="0">
                <a:solidFill>
                  <a:srgbClr val="FF0000"/>
                </a:solidFill>
                <a:latin typeface="+mn-ea"/>
                <a:ea typeface="+mn-ea"/>
              </a:rPr>
              <a:t>108</a:t>
            </a:r>
            <a:r>
              <a:rPr lang="zh-TW" altLang="en-US" sz="1200" b="1" u="sng" dirty="0">
                <a:solidFill>
                  <a:srgbClr val="FF0000"/>
                </a:solidFill>
                <a:latin typeface="+mn-ea"/>
                <a:ea typeface="+mn-ea"/>
              </a:rPr>
              <a:t>學年度將持續穩健推動，單點型學校計有</a:t>
            </a:r>
            <a:r>
              <a:rPr lang="en-US" altLang="zh-TW" sz="1200" b="1" u="sng" dirty="0">
                <a:solidFill>
                  <a:srgbClr val="FF0000"/>
                </a:solidFill>
                <a:latin typeface="+mn-ea"/>
                <a:ea typeface="+mn-ea"/>
              </a:rPr>
              <a:t>11</a:t>
            </a:r>
            <a:r>
              <a:rPr lang="zh-TW" altLang="en-US" sz="1200" b="1" u="sng" dirty="0">
                <a:solidFill>
                  <a:srgbClr val="FF0000"/>
                </a:solidFill>
                <a:latin typeface="+mn-ea"/>
                <a:ea typeface="+mn-ea"/>
              </a:rPr>
              <a:t>校，區域型學校計有基隆區、花蓮區、南投一區、臺南四區、高市六區、屏東二區、臺東區、連江區及澎湖區等</a:t>
            </a:r>
            <a:r>
              <a:rPr lang="en-US" altLang="zh-TW" sz="1200" b="1" u="sng" dirty="0">
                <a:solidFill>
                  <a:srgbClr val="FF0000"/>
                </a:solidFill>
                <a:latin typeface="+mn-ea"/>
                <a:ea typeface="+mn-ea"/>
              </a:rPr>
              <a:t>9</a:t>
            </a:r>
            <a:r>
              <a:rPr lang="zh-TW" altLang="en-US" sz="1200" b="1" u="sng" dirty="0">
                <a:solidFill>
                  <a:srgbClr val="FF0000"/>
                </a:solidFill>
                <a:latin typeface="+mn-ea"/>
                <a:ea typeface="+mn-ea"/>
              </a:rPr>
              <a:t>區</a:t>
            </a:r>
            <a:r>
              <a:rPr lang="en-US" altLang="zh-TW" sz="1200" b="1" u="sng" dirty="0">
                <a:solidFill>
                  <a:srgbClr val="FF0000"/>
                </a:solidFill>
                <a:latin typeface="+mn-ea"/>
                <a:ea typeface="+mn-ea"/>
              </a:rPr>
              <a:t>50</a:t>
            </a:r>
            <a:r>
              <a:rPr lang="zh-TW" altLang="en-US" sz="1200" b="1" u="sng" dirty="0">
                <a:solidFill>
                  <a:srgbClr val="FF0000"/>
                </a:solidFill>
                <a:latin typeface="+mn-ea"/>
                <a:ea typeface="+mn-ea"/>
              </a:rPr>
              <a:t>校，總計</a:t>
            </a:r>
            <a:r>
              <a:rPr lang="en-US" altLang="zh-TW" sz="1200" b="1" u="sng" dirty="0">
                <a:solidFill>
                  <a:srgbClr val="FF0000"/>
                </a:solidFill>
                <a:latin typeface="+mn-ea"/>
                <a:ea typeface="+mn-ea"/>
              </a:rPr>
              <a:t>61</a:t>
            </a:r>
            <a:r>
              <a:rPr lang="zh-TW" altLang="en-US" sz="1200" b="1" u="sng" dirty="0">
                <a:solidFill>
                  <a:srgbClr val="FF0000"/>
                </a:solidFill>
                <a:latin typeface="+mn-ea"/>
                <a:ea typeface="+mn-ea"/>
              </a:rPr>
              <a:t>所公、私立高中職參與。</a:t>
            </a:r>
          </a:p>
          <a:p>
            <a:pPr algn="just"/>
            <a:r>
              <a:rPr lang="zh-TW" altLang="en-US" sz="1200" b="1" dirty="0">
                <a:solidFill>
                  <a:srgbClr val="660066"/>
                </a:solidFill>
                <a:latin typeface="+mn-ea"/>
                <a:ea typeface="+mn-ea"/>
              </a:rPr>
              <a:t>　　教育部期望藉由學習區完全免試入學方式，減輕國中畢業生的升學壓力，讓每個孩子能依自己興趣性向繼續學習，同時深化區域內高級中等學校及國中的六年一貫課程連結，形成中等學校學習區，結合所在區域資源強化辦學特色，導引國中生就近入學。更多訊息，可於學習區完全免試入學資訊網（</a:t>
            </a:r>
            <a:r>
              <a:rPr lang="en-US" altLang="zh-TW" sz="1200" b="1" dirty="0">
                <a:solidFill>
                  <a:srgbClr val="660066"/>
                </a:solidFill>
                <a:latin typeface="+mn-ea"/>
                <a:ea typeface="+mn-ea"/>
              </a:rPr>
              <a:t>http://120.101.173.193/</a:t>
            </a:r>
            <a:r>
              <a:rPr lang="zh-TW" altLang="en-US" sz="1200" b="1" dirty="0">
                <a:solidFill>
                  <a:srgbClr val="660066"/>
                </a:solidFill>
                <a:latin typeface="+mn-ea"/>
                <a:ea typeface="+mn-ea"/>
              </a:rPr>
              <a:t>）查詢。</a:t>
            </a:r>
          </a:p>
          <a:p>
            <a:endParaRPr kumimoji="1" lang="zh-TW" altLang="en-US" dirty="0"/>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89</a:t>
            </a:fld>
            <a:endParaRPr lang="zh-TW" altLang="en-US"/>
          </a:p>
        </p:txBody>
      </p:sp>
    </p:spTree>
    <p:extLst>
      <p:ext uri="{BB962C8B-B14F-4D97-AF65-F5344CB8AC3E}">
        <p14:creationId xmlns:p14="http://schemas.microsoft.com/office/powerpoint/2010/main" val="3574687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f391192_057: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f391192_057: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zh-TW" altLang="en-US" dirty="0"/>
              <a:t>為什麼我們要這樣鼓勵孩子呢</a:t>
            </a:r>
            <a:r>
              <a:rPr lang="en-US" altLang="zh-TW" dirty="0"/>
              <a:t>?</a:t>
            </a:r>
          </a:p>
          <a:p>
            <a:pPr marL="0" lvl="0" indent="0">
              <a:spcBef>
                <a:spcPts val="0"/>
              </a:spcBef>
              <a:spcAft>
                <a:spcPts val="0"/>
              </a:spcAft>
              <a:buNone/>
            </a:pPr>
            <a:r>
              <a:rPr lang="zh-TW" altLang="en-US" dirty="0"/>
              <a:t>因為青少年時期正在屬於一個自我認同階段</a:t>
            </a:r>
            <a:r>
              <a:rPr lang="en-US" altLang="zh-TW" dirty="0"/>
              <a:t>~</a:t>
            </a:r>
          </a:p>
          <a:p>
            <a:pPr marL="0" lvl="0" indent="0">
              <a:spcBef>
                <a:spcPts val="0"/>
              </a:spcBef>
              <a:spcAft>
                <a:spcPts val="0"/>
              </a:spcAft>
              <a:buNone/>
            </a:pPr>
            <a:r>
              <a:rPr lang="zh-TW" altLang="en-US" dirty="0"/>
              <a:t>這階段的孩子不停的在問</a:t>
            </a:r>
            <a:r>
              <a:rPr lang="en-US" altLang="zh-TW" dirty="0"/>
              <a:t>[</a:t>
            </a:r>
            <a:r>
              <a:rPr lang="zh-TW" altLang="en-US" dirty="0"/>
              <a:t>我是誰</a:t>
            </a:r>
            <a:r>
              <a:rPr lang="en-US" altLang="zh-TW" dirty="0"/>
              <a:t>?]</a:t>
            </a:r>
            <a:r>
              <a:rPr lang="zh-TW" altLang="en-US" dirty="0"/>
              <a:t> </a:t>
            </a:r>
            <a:r>
              <a:rPr lang="en-US" altLang="zh-TW" dirty="0"/>
              <a:t>[</a:t>
            </a:r>
            <a:r>
              <a:rPr lang="zh-TW" altLang="en-US" dirty="0"/>
              <a:t>我是什麼樣的人</a:t>
            </a:r>
            <a:r>
              <a:rPr lang="en-US" altLang="zh-TW" dirty="0"/>
              <a:t>]</a:t>
            </a:r>
          </a:p>
          <a:p>
            <a:pPr marL="0" lvl="0" indent="0">
              <a:spcBef>
                <a:spcPts val="0"/>
              </a:spcBef>
              <a:spcAft>
                <a:spcPts val="0"/>
              </a:spcAft>
              <a:buNone/>
            </a:pPr>
            <a:r>
              <a:rPr lang="zh-TW" altLang="en-US" dirty="0"/>
              <a:t>那是誰來告訴他的</a:t>
            </a:r>
            <a:r>
              <a:rPr lang="en-US" altLang="zh-TW" dirty="0"/>
              <a:t>?</a:t>
            </a:r>
            <a:r>
              <a:rPr lang="zh-TW" altLang="en-US" dirty="0"/>
              <a:t>就是身旁的這些人</a:t>
            </a:r>
            <a:r>
              <a:rPr lang="en-US" altLang="zh-TW" dirty="0"/>
              <a:t>~</a:t>
            </a:r>
          </a:p>
          <a:p>
            <a:pPr marL="0" lvl="0" indent="0">
              <a:spcBef>
                <a:spcPts val="0"/>
              </a:spcBef>
              <a:spcAft>
                <a:spcPts val="0"/>
              </a:spcAft>
              <a:buNone/>
            </a:pPr>
            <a:endParaRPr lang="en-US" dirty="0"/>
          </a:p>
          <a:p>
            <a:pPr marL="0" lvl="0" indent="0">
              <a:spcBef>
                <a:spcPts val="0"/>
              </a:spcBef>
              <a:spcAft>
                <a:spcPts val="0"/>
              </a:spcAft>
              <a:buNone/>
            </a:pPr>
            <a:r>
              <a:rPr lang="zh-TW" altLang="en-US" dirty="0"/>
              <a:t>因此我們怎麼鼓勵、回應孩子，會影響孩子如何看待自己</a:t>
            </a:r>
            <a:r>
              <a:rPr lang="en-US" altLang="zh-TW" dirty="0"/>
              <a:t>~</a:t>
            </a:r>
          </a:p>
          <a:p>
            <a:pPr marL="0" lvl="0" indent="0">
              <a:spcBef>
                <a:spcPts val="0"/>
              </a:spcBef>
              <a:spcAft>
                <a:spcPts val="0"/>
              </a:spcAft>
              <a:buNone/>
            </a:pPr>
            <a:endParaRPr lang="en-US" dirty="0"/>
          </a:p>
          <a:p>
            <a:pPr marL="0" lvl="0" indent="0">
              <a:spcBef>
                <a:spcPts val="0"/>
              </a:spcBef>
              <a:spcAft>
                <a:spcPts val="0"/>
              </a:spcAft>
              <a:buNone/>
            </a:pPr>
            <a:r>
              <a:rPr lang="zh-TW" altLang="en-US" dirty="0"/>
              <a:t>如果在自我認同階段，可以清楚知道自己擁有什麼樣的天賦，</a:t>
            </a:r>
            <a:endParaRPr lang="en-US" altLang="zh-TW" dirty="0"/>
          </a:p>
          <a:p>
            <a:pPr marL="0" lvl="0" indent="0">
              <a:spcBef>
                <a:spcPts val="0"/>
              </a:spcBef>
              <a:spcAft>
                <a:spcPts val="0"/>
              </a:spcAft>
              <a:buNone/>
            </a:pPr>
            <a:r>
              <a:rPr lang="zh-TW" altLang="en-US" dirty="0"/>
              <a:t>相對地他們會比較有意願和熱情去嘗試，也比較不害怕困難</a:t>
            </a:r>
            <a:r>
              <a:rPr lang="en-US" altLang="zh-TW" dirty="0"/>
              <a:t>~</a:t>
            </a:r>
          </a:p>
          <a:p>
            <a:pPr marL="0" lvl="0" indent="0">
              <a:spcBef>
                <a:spcPts val="0"/>
              </a:spcBef>
              <a:spcAft>
                <a:spcPts val="0"/>
              </a:spcAft>
              <a:buNone/>
            </a:pPr>
            <a:r>
              <a:rPr lang="zh-TW" altLang="en-US" dirty="0"/>
              <a:t>孩子更有機會歸屬自己的天命，選擇自己喜愛又擅長的事情。</a:t>
            </a:r>
            <a:endParaRPr lang="en-US" altLang="zh-TW" dirty="0"/>
          </a:p>
          <a:p>
            <a:pPr marL="0" lvl="0" indent="0">
              <a:spcBef>
                <a:spcPts val="0"/>
              </a:spcBef>
              <a:spcAft>
                <a:spcPts val="0"/>
              </a:spcAft>
              <a:buNone/>
            </a:pPr>
            <a:endParaRPr lang="en-US" altLang="zh-TW" dirty="0"/>
          </a:p>
          <a:p>
            <a:pPr marL="0" lvl="0" indent="0">
              <a:spcBef>
                <a:spcPts val="0"/>
              </a:spcBef>
              <a:spcAft>
                <a:spcPts val="0"/>
              </a:spcAft>
              <a:buNone/>
            </a:pPr>
            <a:r>
              <a:rPr lang="zh-TW" altLang="en-US" dirty="0"/>
              <a:t>相對地，如果在這階段孩子不太知道自己到底會什麼</a:t>
            </a:r>
            <a:r>
              <a:rPr lang="en-US" altLang="zh-TW" dirty="0"/>
              <a:t>?</a:t>
            </a:r>
            <a:r>
              <a:rPr lang="zh-TW" altLang="en-US" dirty="0"/>
              <a:t>到底擅長什麼</a:t>
            </a:r>
            <a:r>
              <a:rPr lang="en-US" altLang="zh-TW" dirty="0"/>
              <a:t>?</a:t>
            </a:r>
          </a:p>
          <a:p>
            <a:pPr marL="0" lvl="0" indent="0">
              <a:spcBef>
                <a:spcPts val="0"/>
              </a:spcBef>
              <a:spcAft>
                <a:spcPts val="0"/>
              </a:spcAft>
              <a:buNone/>
            </a:pPr>
            <a:r>
              <a:rPr lang="zh-TW" altLang="en-US" dirty="0"/>
              <a:t>他很容易會感到徬徨，也會害怕失敗</a:t>
            </a:r>
            <a:r>
              <a:rPr lang="en-US" altLang="zh-TW" dirty="0"/>
              <a:t>~</a:t>
            </a:r>
          </a:p>
          <a:p>
            <a:pPr marL="0" lvl="0" indent="0">
              <a:spcBef>
                <a:spcPts val="0"/>
              </a:spcBef>
              <a:spcAft>
                <a:spcPts val="0"/>
              </a:spcAft>
              <a:buNone/>
            </a:pPr>
            <a:r>
              <a:rPr lang="zh-TW" altLang="en-US" dirty="0"/>
              <a:t>這時後他很可能就依他人的眼光去選擇自己的未來，</a:t>
            </a:r>
            <a:endParaRPr lang="en-US" altLang="zh-TW" dirty="0"/>
          </a:p>
          <a:p>
            <a:pPr marL="0" lvl="0" indent="0">
              <a:spcBef>
                <a:spcPts val="0"/>
              </a:spcBef>
              <a:spcAft>
                <a:spcPts val="0"/>
              </a:spcAft>
              <a:buNone/>
            </a:pPr>
            <a:r>
              <a:rPr lang="zh-TW" altLang="en-US" dirty="0"/>
              <a:t>或是乾脆不選擇，就像我們很多宅在家裡的青少年</a:t>
            </a:r>
            <a:r>
              <a:rPr lang="en-US" altLang="zh-TW" dirty="0"/>
              <a:t>~</a:t>
            </a:r>
            <a:r>
              <a:rPr lang="zh-TW" altLang="en-US" dirty="0"/>
              <a:t>乾脆什麼都不做、什麼都不想。</a:t>
            </a:r>
            <a:endParaRPr lang="en-US" altLang="zh-TW" dirty="0"/>
          </a:p>
          <a:p>
            <a:pPr marL="0" lvl="0" indent="0">
              <a:spcBef>
                <a:spcPts val="0"/>
              </a:spcBef>
              <a:spcAft>
                <a:spcPts val="0"/>
              </a:spcAft>
              <a:buNone/>
            </a:pPr>
            <a:endParaRPr dirty="0"/>
          </a:p>
        </p:txBody>
      </p:sp>
    </p:spTree>
    <p:extLst>
      <p:ext uri="{BB962C8B-B14F-4D97-AF65-F5344CB8AC3E}">
        <p14:creationId xmlns:p14="http://schemas.microsoft.com/office/powerpoint/2010/main" val="2698783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D6DAC6CA-E053-4EC7-B801-A64BBB9841B3}" type="slidenum">
              <a:rPr lang="en-US" smtClean="0">
                <a:solidFill>
                  <a:prstClr val="black"/>
                </a:solidFill>
                <a:latin typeface="Calibri"/>
              </a:rPr>
              <a:pPr/>
              <a:t>97</a:t>
            </a:fld>
            <a:endParaRPr lang="en-US">
              <a:solidFill>
                <a:prstClr val="black"/>
              </a:solidFill>
              <a:latin typeface="Calibri"/>
            </a:endParaRPr>
          </a:p>
        </p:txBody>
      </p:sp>
    </p:spTree>
    <p:extLst>
      <p:ext uri="{BB962C8B-B14F-4D97-AF65-F5344CB8AC3E}">
        <p14:creationId xmlns:p14="http://schemas.microsoft.com/office/powerpoint/2010/main" val="822852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面對</a:t>
            </a:r>
            <a:r>
              <a:rPr lang="en-US" altLang="zh-TW" dirty="0"/>
              <a:t>12</a:t>
            </a:r>
            <a:r>
              <a:rPr lang="zh-TW" altLang="en-US" dirty="0"/>
              <a:t>年國教、適性入學、志願選填的制度，</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我們會很快忘記去看孩子的價值，而是被社會價值牽著鼻子走了。</a:t>
            </a:r>
            <a:endParaRPr lang="en-US" altLang="zh-TW" dirty="0"/>
          </a:p>
          <a:p>
            <a:r>
              <a:rPr lang="zh-TW" altLang="en-US" dirty="0"/>
              <a:t>這幾個例子可能剛好是ㄧ些在場的家長的心聲，好像需要一起思考一下這個問題。</a:t>
            </a:r>
            <a:endParaRPr lang="en-US" altLang="zh-TW" dirty="0"/>
          </a:p>
          <a:p>
            <a:r>
              <a:rPr lang="zh-TW" altLang="en-US" dirty="0"/>
              <a:t>關於</a:t>
            </a:r>
            <a:r>
              <a:rPr lang="en-US" altLang="zh-TW" dirty="0"/>
              <a:t>”</a:t>
            </a:r>
            <a:r>
              <a:rPr lang="zh-TW" altLang="en-US" dirty="0"/>
              <a:t>單一標準答案的學習文化、單向直線思維的錯覺推論</a:t>
            </a:r>
            <a:r>
              <a:rPr lang="en-US" altLang="zh-TW" dirty="0"/>
              <a:t>”</a:t>
            </a:r>
          </a:p>
          <a:p>
            <a:r>
              <a:rPr lang="zh-TW" altLang="en-US" dirty="0"/>
              <a:t>這是整個社會醞釀、教導、建構出來的，很難以撼動的思維模式。</a:t>
            </a:r>
            <a:endParaRPr lang="en-US" altLang="zh-TW" dirty="0"/>
          </a:p>
          <a:p>
            <a:endParaRPr lang="en-US" altLang="zh-TW" dirty="0"/>
          </a:p>
          <a:p>
            <a:r>
              <a:rPr lang="zh-TW" altLang="en-US" sz="1200" b="0" i="0" kern="1200" dirty="0">
                <a:solidFill>
                  <a:schemeClr val="tx1"/>
                </a:solidFill>
                <a:effectLst/>
                <a:latin typeface="+mn-lt"/>
                <a:ea typeface="+mn-ea"/>
                <a:cs typeface="+mn-cs"/>
              </a:rPr>
              <a:t>追求標準答案一直是我們教育長期的問題。我以前也是受害者。</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記得三十幾年前我到哈佛求學，班上只有我一個東方人，助教會特別對著我一個人講，要寫「</a:t>
            </a:r>
            <a:r>
              <a:rPr lang="en-US" altLang="zh-TW" sz="1200" b="0" i="0" kern="1200" dirty="0">
                <a:solidFill>
                  <a:schemeClr val="tx1"/>
                </a:solidFill>
                <a:effectLst/>
                <a:latin typeface="+mn-lt"/>
                <a:ea typeface="+mn-ea"/>
                <a:cs typeface="+mn-cs"/>
              </a:rPr>
              <a:t>position paper, not summery</a:t>
            </a:r>
            <a:r>
              <a:rPr lang="zh-TW" altLang="en-US" sz="1200" b="0" i="0" kern="1200" dirty="0">
                <a:solidFill>
                  <a:schemeClr val="tx1"/>
                </a:solidFill>
                <a:effectLst/>
                <a:latin typeface="+mn-lt"/>
                <a:ea typeface="+mn-ea"/>
                <a:cs typeface="+mn-cs"/>
              </a:rPr>
              <a:t>」，</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意思是針對議題寫自己的立場和意見，像一篇小論文，而不是議題資料統整、摘要。</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後來跟那位助教熟了，他告訴我，每次遇到台灣來的學生，都有一樣的問題，不知道「立場」為何物，每次都只交「資料摘要」。</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楊照，親子天下</a:t>
            </a:r>
            <a:r>
              <a:rPr lang="en-US" altLang="zh-TW" sz="1200" b="0" i="0" kern="1200" dirty="0">
                <a:solidFill>
                  <a:schemeClr val="tx1"/>
                </a:solidFill>
                <a:effectLst/>
                <a:latin typeface="+mn-lt"/>
                <a:ea typeface="+mn-ea"/>
                <a:cs typeface="+mn-cs"/>
              </a:rPr>
              <a:t>(2016.01.04)</a:t>
            </a:r>
            <a:endParaRPr lang="en-US" altLang="zh-TW"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67A32A6-96FE-471C-81D3-1AE85989462F}"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1" hangingPunct="1">
                <a:lnSpc>
                  <a:spcPct val="100000"/>
                </a:lnSpc>
                <a:spcBef>
                  <a:spcPts val="0"/>
                </a:spcBef>
                <a:spcAft>
                  <a:spcPts val="0"/>
                </a:spcAft>
                <a:buClrTx/>
                <a:buSzTx/>
                <a:buFontTx/>
                <a:buNone/>
                <a:tabLst/>
                <a:defRPr/>
              </a:pPr>
              <a:t>4</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02744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f391192_017: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f391192_017: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zh-TW" altLang="en-US" dirty="0"/>
              <a:t>最後我們來釐清一下</a:t>
            </a:r>
            <a:r>
              <a:rPr lang="en-US" altLang="zh-TW" dirty="0"/>
              <a:t>~</a:t>
            </a:r>
            <a:r>
              <a:rPr lang="zh-TW" altLang="en-US" dirty="0"/>
              <a:t>天賦與天命</a:t>
            </a:r>
            <a:r>
              <a:rPr lang="en-US" altLang="zh-TW" dirty="0"/>
              <a:t>~</a:t>
            </a:r>
          </a:p>
          <a:p>
            <a:pPr marL="0" lvl="0" indent="0">
              <a:spcBef>
                <a:spcPts val="0"/>
              </a:spcBef>
              <a:spcAft>
                <a:spcPts val="0"/>
              </a:spcAft>
              <a:buNone/>
            </a:pPr>
            <a:r>
              <a:rPr lang="zh-TW" altLang="en-US" dirty="0"/>
              <a:t>當我們找到了自己的天賦</a:t>
            </a:r>
            <a:r>
              <a:rPr lang="en-US" altLang="zh-TW" dirty="0"/>
              <a:t>~</a:t>
            </a:r>
          </a:p>
          <a:p>
            <a:pPr marL="0" lvl="0" indent="0">
              <a:spcBef>
                <a:spcPts val="0"/>
              </a:spcBef>
              <a:spcAft>
                <a:spcPts val="0"/>
              </a:spcAft>
              <a:buNone/>
            </a:pPr>
            <a:r>
              <a:rPr lang="zh-TW" altLang="en-US" dirty="0"/>
              <a:t>也有足夠的</a:t>
            </a:r>
            <a:r>
              <a:rPr lang="en-US" altLang="zh-TW" dirty="0"/>
              <a:t>[</a:t>
            </a:r>
            <a:r>
              <a:rPr lang="zh-TW" altLang="en-US" dirty="0"/>
              <a:t>熱情</a:t>
            </a:r>
            <a:r>
              <a:rPr lang="en-US" altLang="zh-TW" dirty="0"/>
              <a:t>]</a:t>
            </a:r>
            <a:r>
              <a:rPr lang="zh-TW" altLang="en-US" dirty="0"/>
              <a:t>才有機會歸屬天命</a:t>
            </a:r>
            <a:r>
              <a:rPr lang="en-US" altLang="zh-TW" dirty="0"/>
              <a:t>!</a:t>
            </a:r>
          </a:p>
          <a:p>
            <a:pPr marL="0" lvl="0" indent="0">
              <a:spcBef>
                <a:spcPts val="0"/>
              </a:spcBef>
              <a:spcAft>
                <a:spcPts val="0"/>
              </a:spcAft>
              <a:buNone/>
            </a:pPr>
            <a:r>
              <a:rPr lang="zh-TW" altLang="en-US" dirty="0"/>
              <a:t>這過程也很需要你正向的態度</a:t>
            </a:r>
            <a:r>
              <a:rPr lang="en-US" altLang="zh-TW" dirty="0"/>
              <a:t>~</a:t>
            </a:r>
            <a:r>
              <a:rPr lang="zh-TW" altLang="en-US" dirty="0"/>
              <a:t>以及適當的機緣。</a:t>
            </a:r>
            <a:endParaRPr lang="en-US" altLang="zh-TW" dirty="0"/>
          </a:p>
          <a:p>
            <a:pPr marL="0" lvl="0" indent="0">
              <a:spcBef>
                <a:spcPts val="0"/>
              </a:spcBef>
              <a:spcAft>
                <a:spcPts val="0"/>
              </a:spcAft>
              <a:buNone/>
            </a:pPr>
            <a:endParaRPr lang="en-US" altLang="zh-TW" dirty="0"/>
          </a:p>
          <a:p>
            <a:pPr marL="0" lvl="0" indent="0">
              <a:spcBef>
                <a:spcPts val="0"/>
              </a:spcBef>
              <a:spcAft>
                <a:spcPts val="0"/>
              </a:spcAft>
              <a:buNone/>
            </a:pPr>
            <a:r>
              <a:rPr lang="en-US" altLang="zh-TW" dirty="0"/>
              <a:t>1</a:t>
            </a:r>
            <a:r>
              <a:rPr lang="zh-TW" altLang="en-US" dirty="0"/>
              <a:t>、歸屬天命的狀態，會讓人覺得時間的改變</a:t>
            </a:r>
            <a:r>
              <a:rPr lang="en-US" altLang="zh-TW" dirty="0"/>
              <a:t>……(</a:t>
            </a:r>
            <a:r>
              <a:rPr lang="zh-TW" altLang="en-US" dirty="0"/>
              <a:t>投影片第一段</a:t>
            </a:r>
            <a:r>
              <a:rPr lang="en-US" altLang="zh-TW" dirty="0"/>
              <a:t>)</a:t>
            </a:r>
          </a:p>
          <a:p>
            <a:pPr marL="0" lvl="0" indent="0">
              <a:spcBef>
                <a:spcPts val="0"/>
              </a:spcBef>
              <a:spcAft>
                <a:spcPts val="0"/>
              </a:spcAft>
              <a:buNone/>
            </a:pPr>
            <a:endParaRPr lang="en-US" altLang="zh-TW" dirty="0"/>
          </a:p>
          <a:p>
            <a:pPr marL="0" lvl="0" indent="0">
              <a:spcBef>
                <a:spcPts val="0"/>
              </a:spcBef>
              <a:spcAft>
                <a:spcPts val="0"/>
              </a:spcAft>
              <a:buNone/>
            </a:pPr>
            <a:r>
              <a:rPr lang="en-US" altLang="zh-TW" dirty="0"/>
              <a:t>2</a:t>
            </a:r>
            <a:r>
              <a:rPr lang="zh-TW" altLang="en-US" dirty="0"/>
              <a:t>、態度在追尋天命是很重要的因素</a:t>
            </a:r>
            <a:r>
              <a:rPr lang="en-US" altLang="zh-TW" dirty="0"/>
              <a:t>….(</a:t>
            </a:r>
            <a:r>
              <a:rPr lang="zh-TW" altLang="en-US" dirty="0"/>
              <a:t>投影片第二段</a:t>
            </a:r>
            <a:r>
              <a:rPr lang="en-US" altLang="zh-TW" dirty="0"/>
              <a:t>)</a:t>
            </a:r>
          </a:p>
          <a:p>
            <a:pPr marL="0" lvl="0" indent="0">
              <a:spcBef>
                <a:spcPts val="0"/>
              </a:spcBef>
              <a:spcAft>
                <a:spcPts val="0"/>
              </a:spcAft>
              <a:buNone/>
            </a:pPr>
            <a:endParaRPr lang="en-US" altLang="zh-TW" dirty="0"/>
          </a:p>
          <a:p>
            <a:pPr marL="0" lvl="0" indent="0">
              <a:spcBef>
                <a:spcPts val="0"/>
              </a:spcBef>
              <a:spcAft>
                <a:spcPts val="0"/>
              </a:spcAft>
              <a:buNone/>
            </a:pPr>
            <a:r>
              <a:rPr lang="en-US" altLang="zh-TW" dirty="0"/>
              <a:t>3</a:t>
            </a:r>
            <a:r>
              <a:rPr lang="zh-TW" altLang="en-US" dirty="0"/>
              <a:t>、家長們可能會好奇，孩子如果真的找到天賦、天命就要放棄課業嗎</a:t>
            </a:r>
            <a:r>
              <a:rPr lang="en-US" altLang="zh-TW" dirty="0"/>
              <a:t>?</a:t>
            </a:r>
          </a:p>
          <a:p>
            <a:pPr marL="0" lvl="0" indent="0">
              <a:spcBef>
                <a:spcPts val="0"/>
              </a:spcBef>
              <a:spcAft>
                <a:spcPts val="0"/>
              </a:spcAft>
              <a:buNone/>
            </a:pPr>
            <a:r>
              <a:rPr lang="zh-TW" altLang="en-US" dirty="0"/>
              <a:t>其實不用喔</a:t>
            </a:r>
            <a:r>
              <a:rPr lang="en-US" altLang="zh-TW" dirty="0"/>
              <a:t>~</a:t>
            </a:r>
          </a:p>
          <a:p>
            <a:pPr marL="0" lvl="0" indent="0">
              <a:spcBef>
                <a:spcPts val="0"/>
              </a:spcBef>
              <a:spcAft>
                <a:spcPts val="0"/>
              </a:spcAft>
              <a:buNone/>
            </a:pPr>
            <a:r>
              <a:rPr lang="en-US" altLang="zh-TW" dirty="0"/>
              <a:t>(</a:t>
            </a:r>
            <a:r>
              <a:rPr lang="zh-TW" altLang="en-US" dirty="0"/>
              <a:t>投影片第三段</a:t>
            </a:r>
            <a:r>
              <a:rPr lang="en-US" altLang="zh-TW" dirty="0"/>
              <a:t>)</a:t>
            </a:r>
          </a:p>
          <a:p>
            <a:pPr marL="0" lvl="0" indent="0">
              <a:spcBef>
                <a:spcPts val="0"/>
              </a:spcBef>
              <a:spcAft>
                <a:spcPts val="0"/>
              </a:spcAft>
              <a:buNone/>
            </a:pPr>
            <a:endParaRPr lang="en-US" altLang="zh-TW" dirty="0"/>
          </a:p>
          <a:p>
            <a:pPr marL="0" lvl="0" indent="0">
              <a:spcBef>
                <a:spcPts val="0"/>
              </a:spcBef>
              <a:spcAft>
                <a:spcPts val="0"/>
              </a:spcAft>
              <a:buNone/>
            </a:pPr>
            <a:r>
              <a:rPr lang="zh-TW" altLang="en-US" dirty="0"/>
              <a:t>這實後可以舉自己的例子</a:t>
            </a:r>
            <a:r>
              <a:rPr lang="en-US" altLang="zh-TW" dirty="0"/>
              <a:t>~</a:t>
            </a:r>
            <a:r>
              <a:rPr lang="zh-TW" altLang="en-US" dirty="0"/>
              <a:t>例如你的天賦或天命是什麼</a:t>
            </a:r>
            <a:r>
              <a:rPr lang="en-US" altLang="zh-TW" dirty="0"/>
              <a:t>~</a:t>
            </a:r>
            <a:r>
              <a:rPr lang="zh-TW" altLang="en-US" dirty="0"/>
              <a:t>你如何用下班或休假時間做這些事情</a:t>
            </a:r>
            <a:r>
              <a:rPr lang="en-US" altLang="zh-TW" dirty="0"/>
              <a:t>~</a:t>
            </a:r>
          </a:p>
          <a:p>
            <a:pPr marL="0" lvl="0" indent="0">
              <a:spcBef>
                <a:spcPts val="0"/>
              </a:spcBef>
              <a:spcAft>
                <a:spcPts val="0"/>
              </a:spcAft>
              <a:buNone/>
            </a:pPr>
            <a:r>
              <a:rPr lang="zh-TW" altLang="en-US" dirty="0"/>
              <a:t>如何獲得滿足與意義感</a:t>
            </a:r>
            <a:r>
              <a:rPr lang="en-US" altLang="zh-TW" dirty="0"/>
              <a:t>!!</a:t>
            </a:r>
          </a:p>
          <a:p>
            <a:pPr marL="0" lvl="0" indent="0">
              <a:spcBef>
                <a:spcPts val="0"/>
              </a:spcBef>
              <a:spcAft>
                <a:spcPts val="0"/>
              </a:spcAft>
              <a:buNone/>
            </a:pPr>
            <a:endParaRPr lang="en-US" altLang="zh-TW" dirty="0"/>
          </a:p>
          <a:p>
            <a:pPr marL="0" lvl="0" indent="0">
              <a:spcBef>
                <a:spcPts val="0"/>
              </a:spcBef>
              <a:spcAft>
                <a:spcPts val="0"/>
              </a:spcAft>
              <a:buNone/>
            </a:pPr>
            <a:endParaRPr lang="en-US" altLang="zh-TW" dirty="0"/>
          </a:p>
          <a:p>
            <a:pPr marL="0" lvl="0" indent="0">
              <a:spcBef>
                <a:spcPts val="0"/>
              </a:spcBef>
              <a:spcAft>
                <a:spcPts val="0"/>
              </a:spcAft>
              <a:buNone/>
            </a:pPr>
            <a:endParaRPr lang="en-US" altLang="zh-TW" dirty="0"/>
          </a:p>
        </p:txBody>
      </p:sp>
    </p:spTree>
    <p:extLst>
      <p:ext uri="{BB962C8B-B14F-4D97-AF65-F5344CB8AC3E}">
        <p14:creationId xmlns:p14="http://schemas.microsoft.com/office/powerpoint/2010/main" val="1829670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920750" y="746125"/>
            <a:ext cx="4965700" cy="3725863"/>
          </a:xfrm>
        </p:spPr>
      </p:sp>
      <p:sp>
        <p:nvSpPr>
          <p:cNvPr id="3" name="備忘稿版面配置區 2"/>
          <p:cNvSpPr>
            <a:spLocks noGrp="1"/>
          </p:cNvSpPr>
          <p:nvPr>
            <p:ph type="body" idx="1"/>
          </p:nvPr>
        </p:nvSpPr>
        <p:spPr/>
        <p:txBody>
          <a:bodyPr/>
          <a:lstStyle/>
          <a:p>
            <a:r>
              <a:rPr kumimoji="1" lang="zh-TW" altLang="en-US" dirty="0"/>
              <a:t>也因此</a:t>
            </a:r>
            <a:r>
              <a:rPr kumimoji="1" lang="en-US" altLang="zh-TW" dirty="0"/>
              <a:t>12</a:t>
            </a:r>
            <a:r>
              <a:rPr kumimoji="1" lang="zh-TW" altLang="en-US" dirty="0"/>
              <a:t>年國教其實就是希望能從現在的困境中解脫</a:t>
            </a:r>
            <a:endParaRPr kumimoji="1" lang="en-US" altLang="zh-TW" dirty="0"/>
          </a:p>
          <a:p>
            <a:r>
              <a:rPr kumimoji="1" lang="zh-TW" altLang="en-US" dirty="0"/>
              <a:t>幫助孩子們找到期待中的未來．．．．</a:t>
            </a:r>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1E95C-B6A1-41F2-94DE-B83ABD49826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06127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5ed75ccf_022: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5ed75ccf_022: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3264961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a:spLocks noGrp="1"/>
          </p:cNvSpPr>
          <p:nvPr>
            <p:ph type="body" idx="1"/>
          </p:nvPr>
        </p:nvSpPr>
        <p:spPr/>
        <p:txBody>
          <a:bodyPr/>
          <a:lstStyle/>
          <a:p>
            <a:r>
              <a:rPr lang="zh-TW" altLang="en-US" dirty="0"/>
              <a:t>過去以來，我們對於人生的單一標準答案，就是「人生勝利組」</a:t>
            </a:r>
            <a:endParaRPr lang="en-US" altLang="zh-TW" dirty="0"/>
          </a:p>
          <a:p>
            <a:r>
              <a:rPr lang="zh-TW" altLang="en-US" dirty="0"/>
              <a:t>而單向直線思維的錯覺推論，就像這個階梯，朝向人生標準答案的方向，好像只有這一條路可走，</a:t>
            </a:r>
            <a:endParaRPr lang="en-US" altLang="zh-TW" dirty="0"/>
          </a:p>
          <a:p>
            <a:r>
              <a:rPr lang="zh-TW" altLang="en-US" dirty="0"/>
              <a:t>讓我們身為父母的不小心開始期待我們的孩子「必須在每一個階段做出</a:t>
            </a:r>
            <a:r>
              <a:rPr lang="en-US" altLang="zh-TW" dirty="0"/>
              <a:t>100%</a:t>
            </a:r>
            <a:r>
              <a:rPr lang="zh-TW" altLang="en-US" dirty="0"/>
              <a:t>最正確的決定」。</a:t>
            </a:r>
            <a:endParaRPr lang="en-US" altLang="zh-TW" dirty="0"/>
          </a:p>
          <a:p>
            <a:r>
              <a:rPr lang="zh-TW" altLang="en-US" dirty="0"/>
              <a:t>相信在座的家長都可以同意，要做到這件事，需要上天賜予的神奇力量</a:t>
            </a:r>
            <a:r>
              <a:rPr lang="en-US" altLang="zh-TW" dirty="0"/>
              <a:t>…</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67A32A6-96FE-471C-81D3-1AE85989462F}"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1" hangingPunct="1">
                <a:lnSpc>
                  <a:spcPct val="100000"/>
                </a:lnSpc>
                <a:spcBef>
                  <a:spcPts val="0"/>
                </a:spcBef>
                <a:spcAft>
                  <a:spcPts val="0"/>
                </a:spcAft>
                <a:buClrTx/>
                <a:buSzTx/>
                <a:buFontTx/>
                <a:buNone/>
                <a:tabLst/>
                <a:defRPr/>
              </a:pPr>
              <a:t>5</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973365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a:spLocks noGrp="1"/>
          </p:cNvSpPr>
          <p:nvPr>
            <p:ph type="body" idx="1"/>
          </p:nvPr>
        </p:nvSpPr>
        <p:spPr/>
        <p:txBody>
          <a:bodyPr/>
          <a:lstStyle/>
          <a:p>
            <a:r>
              <a:rPr lang="zh-TW" altLang="en-US" dirty="0"/>
              <a:t>所以，如果家長們可以同意要在每一個時刻都做出</a:t>
            </a:r>
            <a:r>
              <a:rPr lang="en-US" altLang="zh-TW" dirty="0"/>
              <a:t>100%</a:t>
            </a:r>
            <a:r>
              <a:rPr lang="zh-TW" altLang="en-US" dirty="0"/>
              <a:t>正確的決定，是不可能的事，</a:t>
            </a:r>
            <a:endParaRPr lang="en-US" altLang="zh-TW" dirty="0"/>
          </a:p>
          <a:p>
            <a:r>
              <a:rPr lang="zh-TW" altLang="en-US" dirty="0"/>
              <a:t>那回到選填志願這件事上，身為家長，我可以允許多大的彈性和失誤，就會是很關鍵的問題！</a:t>
            </a:r>
            <a:endParaRPr lang="en-US" altLang="zh-TW" dirty="0"/>
          </a:p>
          <a:p>
            <a:r>
              <a:rPr lang="zh-TW" altLang="en-US" dirty="0"/>
              <a:t>而且這個問題不只你需要思考，孩子自己也需要思考這個問題。</a:t>
            </a:r>
            <a:endParaRPr lang="en-US" altLang="zh-TW" dirty="0"/>
          </a:p>
          <a:p>
            <a:endParaRPr lang="en-US" altLang="zh-TW" dirty="0"/>
          </a:p>
          <a:p>
            <a:r>
              <a:rPr lang="zh-TW" altLang="en-US" dirty="0"/>
              <a:t>就現在的學制來講，不論國中畢業是選擇高中或技職，兩條路都會是互通的！</a:t>
            </a:r>
            <a:endParaRPr lang="en-US" altLang="zh-TW" dirty="0"/>
          </a:p>
          <a:p>
            <a:r>
              <a:rPr lang="zh-TW" altLang="en-US" dirty="0"/>
              <a:t>希望家長們可以給孩子、也給自己一點彈性的空間，先有這樣</a:t>
            </a:r>
            <a:r>
              <a:rPr lang="en-US" altLang="zh-TW" dirty="0"/>
              <a:t>”</a:t>
            </a:r>
            <a:r>
              <a:rPr lang="zh-TW" altLang="en-US" dirty="0"/>
              <a:t>容錯</a:t>
            </a:r>
            <a:r>
              <a:rPr lang="en-US" altLang="zh-TW" dirty="0"/>
              <a:t>”</a:t>
            </a:r>
            <a:r>
              <a:rPr lang="zh-TW" altLang="en-US" dirty="0"/>
              <a:t>的心理準備之後，我們再來談所謂的「適性」。</a:t>
            </a:r>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67A32A6-96FE-471C-81D3-1AE85989462F}"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1" hangingPunct="1">
                <a:lnSpc>
                  <a:spcPct val="100000"/>
                </a:lnSpc>
                <a:spcBef>
                  <a:spcPts val="0"/>
                </a:spcBef>
                <a:spcAft>
                  <a:spcPts val="0"/>
                </a:spcAft>
                <a:buClrTx/>
                <a:buSzTx/>
                <a:buFontTx/>
                <a:buNone/>
                <a:tabLst/>
                <a:defRPr/>
              </a:pPr>
              <a:t>6</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766884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a:spLocks noGrp="1"/>
          </p:cNvSpPr>
          <p:nvPr>
            <p:ph type="body" idx="1"/>
          </p:nvPr>
        </p:nvSpPr>
        <p:spPr/>
        <p:txBody>
          <a:bodyPr/>
          <a:lstStyle/>
          <a:p>
            <a:r>
              <a:rPr lang="zh-TW" altLang="en-US" dirty="0"/>
              <a:t>所以，如果家長們可以同意要在每一個時刻都做出</a:t>
            </a:r>
            <a:r>
              <a:rPr lang="en-US" altLang="zh-TW" dirty="0"/>
              <a:t>100%</a:t>
            </a:r>
            <a:r>
              <a:rPr lang="zh-TW" altLang="en-US" dirty="0"/>
              <a:t>正確的決定，是不可能的事，</a:t>
            </a:r>
            <a:endParaRPr lang="en-US" altLang="zh-TW" dirty="0"/>
          </a:p>
          <a:p>
            <a:r>
              <a:rPr lang="zh-TW" altLang="en-US" dirty="0"/>
              <a:t>那回到選填志願這件事上，身為家長，我可以允許多大的彈性和失誤，就會是很關鍵的問題！</a:t>
            </a:r>
            <a:endParaRPr lang="en-US" altLang="zh-TW" dirty="0"/>
          </a:p>
          <a:p>
            <a:r>
              <a:rPr lang="zh-TW" altLang="en-US" dirty="0"/>
              <a:t>而且這個問題不只你需要思考，孩子自己也需要思考這個問題。</a:t>
            </a:r>
            <a:endParaRPr lang="en-US" altLang="zh-TW" dirty="0"/>
          </a:p>
          <a:p>
            <a:endParaRPr lang="en-US" altLang="zh-TW" dirty="0"/>
          </a:p>
          <a:p>
            <a:r>
              <a:rPr lang="zh-TW" altLang="en-US" dirty="0"/>
              <a:t>就現在的學制來講，不論國中畢業是選擇高中或技職，兩條路都會是互通的！</a:t>
            </a:r>
            <a:endParaRPr lang="en-US" altLang="zh-TW" dirty="0"/>
          </a:p>
          <a:p>
            <a:r>
              <a:rPr lang="zh-TW" altLang="en-US" dirty="0"/>
              <a:t>希望家長們可以給孩子、也給自己一點彈性的空間，先有這樣</a:t>
            </a:r>
            <a:r>
              <a:rPr lang="en-US" altLang="zh-TW" dirty="0"/>
              <a:t>”</a:t>
            </a:r>
            <a:r>
              <a:rPr lang="zh-TW" altLang="en-US" dirty="0"/>
              <a:t>容錯</a:t>
            </a:r>
            <a:r>
              <a:rPr lang="en-US" altLang="zh-TW" dirty="0"/>
              <a:t>”</a:t>
            </a:r>
            <a:r>
              <a:rPr lang="zh-TW" altLang="en-US" dirty="0"/>
              <a:t>的心理準備之後，我們再來談所謂的「適性」。</a:t>
            </a:r>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867A32A6-96FE-471C-81D3-1AE85989462F}"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1" hangingPunct="1">
                <a:lnSpc>
                  <a:spcPct val="100000"/>
                </a:lnSpc>
                <a:spcBef>
                  <a:spcPts val="0"/>
                </a:spcBef>
                <a:spcAft>
                  <a:spcPts val="0"/>
                </a:spcAft>
                <a:buClrTx/>
                <a:buSzTx/>
                <a:buFontTx/>
                <a:buNone/>
                <a:tabLst/>
                <a:defRPr/>
              </a:pPr>
              <a:t>7</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11091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20750" y="746125"/>
            <a:ext cx="4965700" cy="3725863"/>
          </a:xfrm>
        </p:spPr>
      </p:sp>
      <p:sp>
        <p:nvSpPr>
          <p:cNvPr id="3" name="備忘稿版面配置區 2"/>
          <p:cNvSpPr>
            <a:spLocks noGrp="1"/>
          </p:cNvSpPr>
          <p:nvPr>
            <p:ph type="body" idx="1"/>
          </p:nvPr>
        </p:nvSpPr>
        <p:spPr/>
        <p:txBody>
          <a:bodyPr/>
          <a:lstStyle/>
          <a:p>
            <a:pPr marL="139700" indent="0">
              <a:buNone/>
            </a:pPr>
            <a:r>
              <a:rPr kumimoji="1" lang="zh-TW" altLang="en-US" dirty="0"/>
              <a:t>新課綱的重點是在培養孩子們自主行動、溝通互動及社會參與等核心素養</a:t>
            </a:r>
            <a:endParaRPr kumimoji="1" lang="en-US" altLang="zh-TW" dirty="0"/>
          </a:p>
          <a:p>
            <a:pPr marL="139700" indent="0">
              <a:buNone/>
            </a:pPr>
            <a:r>
              <a:rPr kumimoji="1" lang="zh-TW" altLang="en-US" dirty="0"/>
              <a:t>才能在快速變遷的時代培育出具備不害怕面對挑戰的終身學習者</a:t>
            </a:r>
          </a:p>
          <a:p>
            <a:endParaRPr lang="zh-TW" altLang="en-US" dirty="0"/>
          </a:p>
        </p:txBody>
      </p:sp>
    </p:spTree>
    <p:extLst>
      <p:ext uri="{BB962C8B-B14F-4D97-AF65-F5344CB8AC3E}">
        <p14:creationId xmlns:p14="http://schemas.microsoft.com/office/powerpoint/2010/main" val="3137376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0720" y="4783307"/>
            <a:ext cx="5445760" cy="3913614"/>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zh-TW" altLang="en-US" b="0" dirty="0"/>
              <a:t>既然我們都看見現在的孩子們的學習需求應該是要厚植基本學力、試探興趣潛能與定向深耕預備來面對未來快速變化的各種挑戰</a:t>
            </a:r>
            <a:endParaRPr lang="en-US" altLang="zh-TW" b="0" dirty="0"/>
          </a:p>
          <a:p>
            <a:pPr marL="0" lvl="0" indent="0">
              <a:spcBef>
                <a:spcPts val="0"/>
              </a:spcBef>
              <a:spcAft>
                <a:spcPts val="0"/>
              </a:spcAft>
              <a:buNone/>
            </a:pPr>
            <a:r>
              <a:rPr lang="zh-TW" altLang="en-US" b="0" dirty="0"/>
              <a:t>所以過去我們都習慣的制式課程已經不符合時代的趨勢</a:t>
            </a:r>
            <a:r>
              <a:rPr lang="en-US" altLang="zh-TW" b="0" dirty="0"/>
              <a:t> </a:t>
            </a:r>
            <a:r>
              <a:rPr lang="zh-TW" altLang="en-US" b="0" dirty="0"/>
              <a:t>必須要給學生們更多樣化考科以外的試探與多元體驗</a:t>
            </a:r>
            <a:endParaRPr lang="en-US" altLang="zh-TW" b="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dirty="0"/>
              <a:t>因此新課綱明確的下降必修學分從</a:t>
            </a:r>
            <a:r>
              <a:rPr lang="en-US" altLang="zh-TW" b="0" dirty="0"/>
              <a:t>138</a:t>
            </a:r>
            <a:r>
              <a:rPr lang="zh-TW" altLang="en-US" b="0" dirty="0"/>
              <a:t>變為</a:t>
            </a:r>
            <a:r>
              <a:rPr lang="en-US" altLang="zh-TW" b="0" dirty="0"/>
              <a:t>118</a:t>
            </a:r>
            <a:r>
              <a:rPr lang="zh-TW" altLang="en-US" b="0" dirty="0"/>
              <a:t>學分</a:t>
            </a:r>
            <a:r>
              <a:rPr lang="en-US" altLang="zh-TW" b="0" dirty="0"/>
              <a:t> </a:t>
            </a:r>
            <a:r>
              <a:rPr lang="zh-TW" altLang="en-US" b="0" dirty="0"/>
              <a:t>而且還明定各校必須要規劃開設以下各種課程：</a:t>
            </a:r>
            <a:r>
              <a:rPr lang="en-US" altLang="zh-TW" b="0" dirty="0"/>
              <a:t/>
            </a:r>
            <a:br>
              <a:rPr lang="en-US" altLang="zh-TW" b="0" dirty="0"/>
            </a:br>
            <a:r>
              <a:rPr lang="zh-TW" altLang="en-US" b="0" dirty="0"/>
              <a:t>＊</a:t>
            </a:r>
            <a:r>
              <a:rPr lang="en-US" altLang="zh-TW" b="0" dirty="0"/>
              <a:t>6</a:t>
            </a:r>
            <a:r>
              <a:rPr lang="zh-TW" altLang="en-US" b="0" dirty="0"/>
              <a:t>學分以上的多元選修課程：</a:t>
            </a:r>
            <a:r>
              <a:rPr lang="zh-TW" altLang="zh-TW" sz="1200" b="0" dirty="0">
                <a:latin typeface="微軟正黑體" pitchFamily="34" charset="-120"/>
                <a:ea typeface="微軟正黑體" pitchFamily="34" charset="-120"/>
              </a:rPr>
              <a:t>提供更個別化與差異化之適性課程，</a:t>
            </a:r>
            <a:r>
              <a:rPr lang="zh-TW" altLang="en-US" sz="1200" b="0" dirty="0">
                <a:latin typeface="微軟正黑體" pitchFamily="34" charset="-120"/>
                <a:ea typeface="微軟正黑體" pitchFamily="34" charset="-120"/>
              </a:rPr>
              <a:t>如</a:t>
            </a:r>
            <a:r>
              <a:rPr lang="zh-TW" altLang="en-US" sz="1200" b="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通識應用、職業試探</a:t>
            </a:r>
            <a:r>
              <a:rPr lang="zh-TW" altLang="en-US" sz="1200" b="0" dirty="0">
                <a:latin typeface="微軟正黑體" pitchFamily="34" charset="-120"/>
                <a:ea typeface="微軟正黑體" pitchFamily="34" charset="-120"/>
              </a:rPr>
              <a:t>、大學預修等，以跨班選修方式進行</a:t>
            </a:r>
            <a:endParaRPr lang="en-US" altLang="zh-TW" sz="1200" b="0" dirty="0">
              <a:latin typeface="微軟正黑體" pitchFamily="34" charset="-120"/>
              <a:ea typeface="微軟正黑體"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dirty="0">
                <a:latin typeface="微軟正黑體" pitchFamily="34" charset="-120"/>
                <a:ea typeface="微軟正黑體" pitchFamily="34" charset="-120"/>
              </a:rPr>
              <a:t>＊</a:t>
            </a:r>
            <a:r>
              <a:rPr lang="en-US" altLang="zh-TW" sz="1200" b="0" dirty="0">
                <a:latin typeface="微軟正黑體" pitchFamily="34" charset="-120"/>
                <a:ea typeface="微軟正黑體" pitchFamily="34" charset="-120"/>
              </a:rPr>
              <a:t>4-8</a:t>
            </a:r>
            <a:r>
              <a:rPr lang="zh-TW" altLang="en-US" sz="1200" b="0" dirty="0">
                <a:latin typeface="微軟正黑體" pitchFamily="34" charset="-120"/>
                <a:ea typeface="微軟正黑體" pitchFamily="34" charset="-120"/>
              </a:rPr>
              <a:t>學分的校訂必修課程：提供學校根據學生需求發展校本特色課程，以跨領域，</a:t>
            </a:r>
            <a:r>
              <a:rPr lang="zh-TW" altLang="en-US" sz="1200" b="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知識統整應用類型之課程</a:t>
            </a:r>
            <a:r>
              <a:rPr lang="zh-TW" altLang="en-US" sz="1200" b="0" dirty="0">
                <a:latin typeface="微軟正黑體" pitchFamily="34" charset="-120"/>
                <a:ea typeface="微軟正黑體" pitchFamily="34" charset="-120"/>
              </a:rPr>
              <a:t>為主</a:t>
            </a:r>
            <a:endParaRPr lang="en-US" altLang="zh-TW" sz="1200" b="0" dirty="0">
              <a:latin typeface="微軟正黑體" pitchFamily="34" charset="-120"/>
              <a:ea typeface="微軟正黑體" pitchFamily="34" charset="-120"/>
            </a:endParaRPr>
          </a:p>
          <a:p>
            <a:r>
              <a:rPr lang="zh-TW" altLang="en-US" sz="1200" b="0" dirty="0">
                <a:latin typeface="微軟正黑體" pitchFamily="34" charset="-120"/>
                <a:ea typeface="微軟正黑體" pitchFamily="34" charset="-120"/>
              </a:rPr>
              <a:t>＊</a:t>
            </a:r>
            <a:r>
              <a:rPr lang="en-US" altLang="zh-TW" sz="1200" b="0" dirty="0">
                <a:latin typeface="微軟正黑體" pitchFamily="34" charset="-120"/>
                <a:ea typeface="微軟正黑體" pitchFamily="34" charset="-120"/>
              </a:rPr>
              <a:t>48-52</a:t>
            </a:r>
            <a:r>
              <a:rPr lang="zh-TW" altLang="en-US" sz="1200" b="0" dirty="0">
                <a:latin typeface="微軟正黑體" pitchFamily="34" charset="-120"/>
                <a:ea typeface="微軟正黑體" pitchFamily="34" charset="-120"/>
              </a:rPr>
              <a:t>學分的加深加廣選修課程：</a:t>
            </a:r>
            <a:r>
              <a:rPr lang="zh-TW" altLang="en-US" sz="1200" b="0" dirty="0">
                <a:solidFill>
                  <a:schemeClr val="tx1"/>
                </a:solidFill>
                <a:latin typeface="微軟正黑體" pitchFamily="34" charset="-120"/>
                <a:ea typeface="微軟正黑體" pitchFamily="34" charset="-120"/>
              </a:rPr>
              <a:t>延伸部定必修，</a:t>
            </a:r>
            <a:r>
              <a:rPr lang="zh-TW" altLang="en-US" sz="1200" b="0" dirty="0">
                <a:solidFill>
                  <a:srgbClr val="FF0000"/>
                </a:solidFill>
                <a:latin typeface="微軟正黑體" pitchFamily="34" charset="-120"/>
                <a:ea typeface="微軟正黑體" pitchFamily="34" charset="-120"/>
              </a:rPr>
              <a:t>訂有領域選修課綱</a:t>
            </a:r>
            <a:r>
              <a:rPr lang="zh-TW" altLang="zh-TW" sz="1200" b="0" dirty="0">
                <a:solidFill>
                  <a:schemeClr val="tx1"/>
                </a:solidFill>
                <a:latin typeface="微軟正黑體" pitchFamily="34" charset="-120"/>
                <a:ea typeface="微軟正黑體" pitchFamily="34" charset="-120"/>
              </a:rPr>
              <a:t>，</a:t>
            </a:r>
            <a:r>
              <a:rPr lang="zh-TW" altLang="en-US" sz="1200" b="0" dirty="0">
                <a:solidFill>
                  <a:schemeClr val="tx1"/>
                </a:solidFill>
                <a:latin typeface="微軟正黑體" pitchFamily="34" charset="-120"/>
                <a:ea typeface="微軟正黑體" pitchFamily="34" charset="-120"/>
              </a:rPr>
              <a:t>以</a:t>
            </a:r>
            <a:r>
              <a:rPr lang="zh-TW" altLang="zh-TW" sz="1200" b="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銜接不同進路的大學教育</a:t>
            </a:r>
            <a:r>
              <a:rPr lang="zh-TW" altLang="en-US" sz="1200" b="0"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的</a:t>
            </a:r>
            <a:r>
              <a:rPr lang="zh-TW" altLang="en-US" sz="1200" b="0" u="sng"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專業準備</a:t>
            </a:r>
            <a:r>
              <a:rPr lang="en-US" altLang="zh-TW" sz="1200" b="0" u="sng"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
            </a:r>
            <a:br>
              <a:rPr lang="en-US" altLang="zh-TW" sz="1200" b="0" u="sng"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br>
            <a:r>
              <a:rPr lang="zh-TW" altLang="en-US" sz="1200" b="0" u="none"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＊每週</a:t>
            </a:r>
            <a:r>
              <a:rPr lang="en-US" altLang="zh-TW" sz="1200" b="0" u="none"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2-3</a:t>
            </a:r>
            <a:r>
              <a:rPr lang="zh-TW" altLang="en-US" sz="1200" b="0" u="none"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學分的彈性學習課程：</a:t>
            </a:r>
            <a:r>
              <a:rPr lang="zh-TW" altLang="en-US" sz="1200" b="0" kern="1200" dirty="0">
                <a:solidFill>
                  <a:schemeClr val="tx1"/>
                </a:solidFill>
                <a:effectLst/>
                <a:latin typeface="+mn-lt"/>
                <a:ea typeface="+mn-ea"/>
                <a:cs typeface="+mn-cs"/>
              </a:rPr>
              <a:t>依學生需求與學校條件，可安排學生自主學習、選手培訓、充實</a:t>
            </a:r>
            <a:r>
              <a:rPr lang="en-US" altLang="zh-TW" sz="1200" b="0" kern="1200" dirty="0">
                <a:solidFill>
                  <a:schemeClr val="tx1"/>
                </a:solidFill>
                <a:effectLst/>
                <a:latin typeface="+mn-lt"/>
                <a:ea typeface="+mn-ea"/>
                <a:cs typeface="+mn-cs"/>
              </a:rPr>
              <a:t>(</a:t>
            </a:r>
            <a:r>
              <a:rPr lang="zh-TW" altLang="en-US" sz="1200" b="0" kern="1200" dirty="0">
                <a:solidFill>
                  <a:schemeClr val="tx1"/>
                </a:solidFill>
                <a:effectLst/>
                <a:latin typeface="+mn-lt"/>
                <a:ea typeface="+mn-ea"/>
                <a:cs typeface="+mn-cs"/>
              </a:rPr>
              <a:t>增廣</a:t>
            </a:r>
            <a:r>
              <a:rPr lang="en-US" altLang="zh-TW" sz="1200" b="0" kern="1200" dirty="0">
                <a:solidFill>
                  <a:schemeClr val="tx1"/>
                </a:solidFill>
                <a:effectLst/>
                <a:latin typeface="+mn-lt"/>
                <a:ea typeface="+mn-ea"/>
                <a:cs typeface="+mn-cs"/>
              </a:rPr>
              <a:t>)/</a:t>
            </a:r>
            <a:r>
              <a:rPr lang="zh-TW" altLang="en-US" sz="1200" b="0" kern="1200" dirty="0">
                <a:solidFill>
                  <a:schemeClr val="tx1"/>
                </a:solidFill>
                <a:effectLst/>
                <a:latin typeface="+mn-lt"/>
                <a:ea typeface="+mn-ea"/>
                <a:cs typeface="+mn-cs"/>
              </a:rPr>
              <a:t>補強性教學或學校特色活動等 </a:t>
            </a:r>
            <a:r>
              <a:rPr lang="en-US" altLang="zh-TW" sz="1200" b="0" kern="1200" dirty="0">
                <a:solidFill>
                  <a:schemeClr val="tx1"/>
                </a:solidFill>
                <a:effectLst/>
                <a:latin typeface="+mn-lt"/>
                <a:ea typeface="+mn-ea"/>
                <a:cs typeface="+mn-cs"/>
              </a:rPr>
              <a:t/>
            </a:r>
            <a:br>
              <a:rPr lang="en-US" altLang="zh-TW" sz="1200" b="0" kern="1200" dirty="0">
                <a:solidFill>
                  <a:schemeClr val="tx1"/>
                </a:solidFill>
                <a:effectLst/>
                <a:latin typeface="+mn-lt"/>
                <a:ea typeface="+mn-ea"/>
                <a:cs typeface="+mn-cs"/>
              </a:rPr>
            </a:br>
            <a:r>
              <a:rPr lang="zh-TW" altLang="en-US" sz="1200" b="0" kern="1200" dirty="0">
                <a:solidFill>
                  <a:schemeClr val="tx1"/>
                </a:solidFill>
                <a:effectLst/>
                <a:latin typeface="+mn-lt"/>
                <a:ea typeface="+mn-ea"/>
                <a:cs typeface="+mn-cs"/>
              </a:rPr>
              <a:t>＊每週</a:t>
            </a:r>
            <a:r>
              <a:rPr lang="en-US" altLang="zh-TW" sz="1200" b="0" kern="1200" dirty="0">
                <a:solidFill>
                  <a:schemeClr val="tx1"/>
                </a:solidFill>
                <a:effectLst/>
                <a:latin typeface="+mn-lt"/>
                <a:ea typeface="+mn-ea"/>
                <a:cs typeface="+mn-cs"/>
              </a:rPr>
              <a:t>2-3</a:t>
            </a:r>
            <a:r>
              <a:rPr lang="zh-TW" altLang="en-US" sz="1200" b="0" kern="1200" dirty="0">
                <a:solidFill>
                  <a:schemeClr val="tx1"/>
                </a:solidFill>
                <a:effectLst/>
                <a:latin typeface="+mn-lt"/>
                <a:ea typeface="+mn-ea"/>
                <a:cs typeface="+mn-cs"/>
              </a:rPr>
              <a:t>學分的團體活動時間：</a:t>
            </a:r>
            <a:r>
              <a:rPr lang="zh-TW" altLang="en-US" sz="1200" kern="1200" dirty="0">
                <a:solidFill>
                  <a:schemeClr val="tx1"/>
                </a:solidFill>
                <a:effectLst/>
                <a:latin typeface="+mn-lt"/>
                <a:ea typeface="+mn-ea"/>
                <a:cs typeface="+mn-cs"/>
              </a:rPr>
              <a:t>包括班級活動、社團活動、學生自治活動、學生服務學習活動、週會或講座等。</a:t>
            </a:r>
            <a:br>
              <a:rPr lang="zh-TW" altLang="en-US" sz="1200" kern="1200" dirty="0">
                <a:solidFill>
                  <a:schemeClr val="tx1"/>
                </a:solidFill>
                <a:effectLst/>
                <a:latin typeface="+mn-lt"/>
                <a:ea typeface="+mn-ea"/>
                <a:cs typeface="+mn-cs"/>
              </a:rPr>
            </a:br>
            <a:endParaRPr lang="zh-TW" altLang="en-US" dirty="0"/>
          </a:p>
          <a:p>
            <a:endParaRPr lang="zh-TW" alt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200" b="1" u="none"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200" b="1" dirty="0">
              <a:latin typeface="微軟正黑體" pitchFamily="34" charset="-120"/>
              <a:ea typeface="微軟正黑體"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200" b="1" dirty="0">
              <a:latin typeface="微軟正黑體" pitchFamily="34" charset="-120"/>
              <a:ea typeface="微軟正黑體" pitchFamily="34" charset="-120"/>
            </a:endParaRPr>
          </a:p>
          <a:p>
            <a:pPr marL="0" lvl="0" indent="0">
              <a:spcBef>
                <a:spcPts val="0"/>
              </a:spcBef>
              <a:spcAft>
                <a:spcPts val="0"/>
              </a:spcAft>
              <a:buNone/>
            </a:pPr>
            <a:endParaRPr dirty="0"/>
          </a:p>
        </p:txBody>
      </p:sp>
      <p:sp>
        <p:nvSpPr>
          <p:cNvPr id="291" name="Shape 291"/>
          <p:cNvSpPr>
            <a:spLocks noGrp="1" noRot="1" noChangeAspect="1"/>
          </p:cNvSpPr>
          <p:nvPr>
            <p:ph type="sldImg" idx="2"/>
          </p:nvPr>
        </p:nvSpPr>
        <p:spPr>
          <a:xfrm>
            <a:off x="1168400" y="1243013"/>
            <a:ext cx="4470400" cy="33543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8939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920750" y="746125"/>
            <a:ext cx="4965700" cy="3725863"/>
          </a:xfrm>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dirty="0">
                <a:solidFill>
                  <a:prstClr val="black"/>
                </a:solidFill>
                <a:latin typeface="標楷體" panose="03000509000000000000" pitchFamily="65" charset="-120"/>
                <a:ea typeface="標楷體" panose="03000509000000000000" pitchFamily="65" charset="-120"/>
              </a:rPr>
              <a:t>十年後的工作，</a:t>
            </a:r>
            <a:r>
              <a:rPr lang="en-US" altLang="zh-TW" sz="1200" dirty="0">
                <a:solidFill>
                  <a:prstClr val="black"/>
                </a:solidFill>
                <a:latin typeface="標楷體" panose="03000509000000000000" pitchFamily="65" charset="-120"/>
                <a:ea typeface="標楷體" panose="03000509000000000000" pitchFamily="65" charset="-120"/>
              </a:rPr>
              <a:t>85%</a:t>
            </a:r>
            <a:r>
              <a:rPr lang="zh-TW" altLang="zh-TW" sz="1200" dirty="0">
                <a:solidFill>
                  <a:prstClr val="black"/>
                </a:solidFill>
                <a:latin typeface="標楷體" panose="03000509000000000000" pitchFamily="65" charset="-120"/>
                <a:ea typeface="標楷體" panose="03000509000000000000" pitchFamily="65" charset="-120"/>
              </a:rPr>
              <a:t>尚未被發明出來，學校現在教的恐怕將來落伍。當網路與科技把知識和我們的距離縮短，學習已經打破時空的框架，現有教育體制如何轉換角色，為學生種下抗淘汰病毒的競爭力疫苗？</a:t>
            </a:r>
            <a:endParaRPr lang="en-US" altLang="zh-TW" sz="1200" dirty="0">
              <a:solidFill>
                <a:prstClr val="black"/>
              </a:solidFill>
              <a:latin typeface="標楷體" panose="03000509000000000000" pitchFamily="65" charset="-120"/>
              <a:ea typeface="標楷體" panose="03000509000000000000" pitchFamily="65" charset="-120"/>
            </a:endParaRPr>
          </a:p>
          <a:p>
            <a:endParaRPr kumimoji="1" lang="en-US" altLang="zh-TW" dirty="0"/>
          </a:p>
          <a:p>
            <a:pPr defTabSz="1219170" eaLnBrk="1" fontAlgn="auto" latinLnBrk="1" hangingPunct="1">
              <a:spcBef>
                <a:spcPts val="0"/>
              </a:spcBef>
              <a:spcAft>
                <a:spcPts val="0"/>
              </a:spcAft>
            </a:pPr>
            <a:r>
              <a:rPr lang="zh-TW" altLang="zh-TW" sz="1200" dirty="0">
                <a:solidFill>
                  <a:prstClr val="black"/>
                </a:solidFill>
                <a:latin typeface="標楷體" panose="03000509000000000000" pitchFamily="65" charset="-120"/>
                <a:ea typeface="標楷體" panose="03000509000000000000" pitchFamily="65" charset="-120"/>
              </a:rPr>
              <a:t>科技帶來全新的學習方式，培養孩子自主學習、跨領域學習能力。</a:t>
            </a:r>
          </a:p>
          <a:p>
            <a:pPr defTabSz="1219170" eaLnBrk="1" fontAlgn="auto" latinLnBrk="1" hangingPunct="1">
              <a:spcBef>
                <a:spcPts val="0"/>
              </a:spcBef>
              <a:spcAft>
                <a:spcPts val="0"/>
              </a:spcAft>
            </a:pPr>
            <a:r>
              <a:rPr lang="zh-TW" altLang="zh-TW" sz="1200" dirty="0">
                <a:solidFill>
                  <a:prstClr val="black"/>
                </a:solidFill>
                <a:latin typeface="標楷體" panose="03000509000000000000" pitchFamily="65" charset="-120"/>
                <a:ea typeface="標楷體" panose="03000509000000000000" pitchFamily="65" charset="-120"/>
              </a:rPr>
              <a:t>五年後，有</a:t>
            </a:r>
            <a:r>
              <a:rPr lang="en-US" altLang="zh-TW" sz="1200" dirty="0">
                <a:solidFill>
                  <a:prstClr val="black"/>
                </a:solidFill>
                <a:latin typeface="標楷體" panose="03000509000000000000" pitchFamily="65" charset="-120"/>
                <a:ea typeface="標楷體" panose="03000509000000000000" pitchFamily="65" charset="-120"/>
              </a:rPr>
              <a:t>30%</a:t>
            </a:r>
            <a:r>
              <a:rPr lang="zh-TW" altLang="zh-TW" sz="1200" dirty="0">
                <a:solidFill>
                  <a:prstClr val="black"/>
                </a:solidFill>
                <a:latin typeface="標楷體" panose="03000509000000000000" pitchFamily="65" charset="-120"/>
                <a:ea typeface="標楷體" panose="03000509000000000000" pitchFamily="65" charset="-120"/>
              </a:rPr>
              <a:t>以上的工作不存在</a:t>
            </a:r>
            <a:r>
              <a:rPr lang="en-US" altLang="zh-TW" sz="1200" dirty="0">
                <a:solidFill>
                  <a:prstClr val="black"/>
                </a:solidFill>
                <a:latin typeface="標楷體" panose="03000509000000000000" pitchFamily="65" charset="-120"/>
                <a:ea typeface="標楷體" panose="03000509000000000000" pitchFamily="65" charset="-120"/>
              </a:rPr>
              <a:t>!</a:t>
            </a:r>
            <a:r>
              <a:rPr lang="zh-TW" altLang="zh-TW" sz="1200" dirty="0">
                <a:solidFill>
                  <a:prstClr val="black"/>
                </a:solidFill>
                <a:latin typeface="標楷體" panose="03000509000000000000" pitchFamily="65" charset="-120"/>
                <a:ea typeface="標楷體" panose="03000509000000000000" pitchFamily="65" charset="-120"/>
              </a:rPr>
              <a:t>針對大學生以及</a:t>
            </a:r>
            <a:r>
              <a:rPr lang="en-US" altLang="zh-TW" sz="1200" dirty="0">
                <a:solidFill>
                  <a:prstClr val="black"/>
                </a:solidFill>
                <a:latin typeface="標楷體" panose="03000509000000000000" pitchFamily="65" charset="-120"/>
                <a:ea typeface="標楷體" panose="03000509000000000000" pitchFamily="65" charset="-120"/>
              </a:rPr>
              <a:t>30</a:t>
            </a:r>
            <a:r>
              <a:rPr lang="zh-TW" altLang="zh-TW" sz="1200" dirty="0">
                <a:solidFill>
                  <a:prstClr val="black"/>
                </a:solidFill>
                <a:latin typeface="標楷體" panose="03000509000000000000" pitchFamily="65" charset="-120"/>
                <a:ea typeface="標楷體" panose="03000509000000000000" pitchFamily="65" charset="-120"/>
              </a:rPr>
              <a:t>歲以下的工作者，所需的數位創新能力分析</a:t>
            </a:r>
            <a:r>
              <a:rPr lang="en-US" altLang="zh-TW" sz="1200" dirty="0">
                <a:solidFill>
                  <a:prstClr val="black"/>
                </a:solidFill>
                <a:latin typeface="標楷體" panose="03000509000000000000" pitchFamily="65" charset="-120"/>
                <a:ea typeface="標楷體" panose="03000509000000000000" pitchFamily="65" charset="-120"/>
              </a:rPr>
              <a:t>!</a:t>
            </a:r>
            <a:endParaRPr lang="zh-TW" altLang="zh-TW" sz="1200" dirty="0">
              <a:solidFill>
                <a:prstClr val="black"/>
              </a:solidFill>
              <a:latin typeface="標楷體" panose="03000509000000000000" pitchFamily="65" charset="-120"/>
              <a:ea typeface="標楷體" panose="03000509000000000000" pitchFamily="65" charset="-120"/>
            </a:endParaRPr>
          </a:p>
          <a:p>
            <a:endParaRPr kumimoji="1"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F2EFF5F1-A380-43E0-BEBB-D915F2E3FF37}" type="slidenum">
              <a:rPr kumimoji="0" lang="en-GB" altLang="en-US"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10</a:t>
            </a:fld>
            <a:endParaRPr kumimoji="0" lang="en-GB" alt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695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8B2EDFD8-6BAB-457C-B613-9E0E9B0CC95F}" type="slidenum">
              <a:rPr lang="zh-TW" altLang="en-US" smtClean="0"/>
              <a:pPr/>
              <a:t>46</a:t>
            </a:fld>
            <a:endParaRPr lang="zh-TW" altLang="en-US"/>
          </a:p>
        </p:txBody>
      </p:sp>
    </p:spTree>
    <p:extLst>
      <p:ext uri="{BB962C8B-B14F-4D97-AF65-F5344CB8AC3E}">
        <p14:creationId xmlns:p14="http://schemas.microsoft.com/office/powerpoint/2010/main" val="17104292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Master" Target="../slideMasters/slideMaster9.xml"/><Relationship Id="rId4" Type="http://schemas.openxmlformats.org/officeDocument/2006/relationships/image" Target="../media/image8.pn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jpe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e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eg"/><Relationship Id="rId1" Type="http://schemas.openxmlformats.org/officeDocument/2006/relationships/slideMaster" Target="../slideMasters/slideMaster7.xml"/><Relationship Id="rId4" Type="http://schemas.openxmlformats.org/officeDocument/2006/relationships/image" Target="../media/image8.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Master" Target="../slideMasters/slideMaster8.xml"/><Relationship Id="rId4" Type="http://schemas.openxmlformats.org/officeDocument/2006/relationships/image" Target="../media/image8.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9" name="群組 8"/>
          <p:cNvGrpSpPr/>
          <p:nvPr userDrawn="1"/>
        </p:nvGrpSpPr>
        <p:grpSpPr>
          <a:xfrm>
            <a:off x="0" y="5733256"/>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smtClean="0">
                  <a:latin typeface="Adobe 繁黑體 Std B" pitchFamily="34" charset="-120"/>
                  <a:ea typeface="Adobe 繁黑體 Std B" pitchFamily="34" charset="-120"/>
                </a:rPr>
                <a:t>       </a:t>
              </a:r>
              <a:r>
                <a:rPr lang="zh-TW" altLang="en-US" sz="2000" b="0" spc="110" baseline="0" dirty="0" smtClean="0">
                  <a:latin typeface="Adobe 繁黑體 Std B" pitchFamily="34" charset="-120"/>
                  <a:ea typeface="Adobe 繁黑體 Std B" pitchFamily="34" charset="-120"/>
                </a:rPr>
                <a:t>志願選填試探後適性輔導作為</a:t>
              </a:r>
              <a:endParaRPr lang="zh-TW" altLang="en-US" sz="2000" b="0" spc="110" baseline="0" dirty="0">
                <a:latin typeface="Adobe 繁黑體 Std B" pitchFamily="34" charset="-120"/>
                <a:ea typeface="Adobe 繁黑體 Std B" pitchFamily="34" charset="-120"/>
              </a:endParaRP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ctrTitle"/>
          </p:nvPr>
        </p:nvSpPr>
        <p:spPr>
          <a:xfrm>
            <a:off x="685800" y="2130430"/>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a:xfrm>
            <a:off x="260455" y="6304235"/>
            <a:ext cx="2133600" cy="365125"/>
          </a:xfrm>
        </p:spPr>
        <p:txBody>
          <a:bodyPr/>
          <a:lstStyle>
            <a:lvl1pPr>
              <a:defRPr/>
            </a:lvl1pPr>
          </a:lstStyle>
          <a:p>
            <a:pPr>
              <a:defRPr/>
            </a:pPr>
            <a:fld id="{C5921EF9-49E9-455D-846C-20AC4E66EC0E}" type="datetimeFigureOut">
              <a:rPr lang="zh-TW" altLang="en-US"/>
              <a:pPr>
                <a:defRPr/>
              </a:pPr>
              <a:t>2018/12/28</a:t>
            </a:fld>
            <a:endParaRPr lang="zh-TW" altLang="en-US" dirty="0"/>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pPr>
                <a:defRPr/>
              </a:pPr>
              <a:t>‹#›</a:t>
            </a:fld>
            <a:endParaRPr lang="zh-TW"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smtClean="0">
                  <a:latin typeface="Adobe 繁黑體 Std B" pitchFamily="34" charset="-120"/>
                  <a:ea typeface="Adobe 繁黑體 Std B" pitchFamily="34" charset="-120"/>
                </a:rPr>
                <a:t>       </a:t>
              </a:r>
              <a:r>
                <a:rPr lang="zh-TW" altLang="en-US" sz="2000" b="0" spc="110" baseline="0" dirty="0" smtClean="0">
                  <a:latin typeface="Adobe 繁黑體 Std B" pitchFamily="34" charset="-120"/>
                  <a:ea typeface="Adobe 繁黑體 Std B" pitchFamily="34" charset="-120"/>
                </a:rPr>
                <a:t>志願選填試探後適性輔導作為</a:t>
              </a:r>
              <a:endParaRPr lang="zh-TW" altLang="en-US" sz="2000" b="0" spc="110" baseline="0" dirty="0">
                <a:latin typeface="Adobe 繁黑體 Std B" pitchFamily="34" charset="-120"/>
                <a:ea typeface="Adobe 繁黑體 Std B" pitchFamily="34" charset="-120"/>
              </a:endParaRP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CA7C222-C662-4625-B945-56CD45B50011}" type="datetimeFigureOut">
              <a:rPr lang="zh-TW" altLang="en-US"/>
              <a:pPr>
                <a:defRPr/>
              </a:pPr>
              <a:t>2018/12/28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pPr>
                <a:defRPr/>
              </a:pPr>
              <a:t>‹#›</a:t>
            </a:fld>
            <a:endParaRPr lang="zh-TW" altLang="en-US"/>
          </a:p>
        </p:txBody>
      </p:sp>
    </p:spTree>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3"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3"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5C1F120B-7DD9-4457-98C6-121F9CDECED2}" type="datetimeFigureOut">
              <a:rPr lang="zh-CN" altLang="en-US" smtClean="0">
                <a:solidFill>
                  <a:prstClr val="black">
                    <a:tint val="75000"/>
                  </a:prstClr>
                </a:solidFill>
                <a:latin typeface="Calibri"/>
                <a:ea typeface="等线"/>
              </a:rPr>
              <a:pPr/>
              <a:t>2018/12/28</a:t>
            </a:fld>
            <a:endParaRPr lang="zh-CN" altLang="en-US">
              <a:solidFill>
                <a:prstClr val="black">
                  <a:tint val="75000"/>
                </a:prstClr>
              </a:solidFill>
              <a:latin typeface="Calibri"/>
              <a:ea typeface="等线"/>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latin typeface="Calibri"/>
              <a:ea typeface="等线"/>
            </a:endParaRPr>
          </a:p>
        </p:txBody>
      </p:sp>
      <p:sp>
        <p:nvSpPr>
          <p:cNvPr id="9" name="Slide Number Placeholder 8"/>
          <p:cNvSpPr>
            <a:spLocks noGrp="1"/>
          </p:cNvSpPr>
          <p:nvPr>
            <p:ph type="sldNum" sz="quarter" idx="12"/>
          </p:nvPr>
        </p:nvSpPr>
        <p:spPr/>
        <p:txBody>
          <a:bodyPr/>
          <a:lstStyle/>
          <a:p>
            <a:fld id="{98D47723-9DD8-406A-854D-6407F77C4DCE}" type="slidenum">
              <a:rPr lang="zh-CN" altLang="en-US" smtClean="0">
                <a:solidFill>
                  <a:prstClr val="black">
                    <a:tint val="75000"/>
                  </a:prstClr>
                </a:solidFill>
                <a:latin typeface="Calibri"/>
                <a:ea typeface="等线"/>
              </a:rPr>
              <a:pPr/>
              <a:t>‹#›</a:t>
            </a:fld>
            <a:endParaRPr lang="zh-CN" altLang="en-US">
              <a:solidFill>
                <a:prstClr val="black">
                  <a:tint val="75000"/>
                </a:prstClr>
              </a:solidFill>
              <a:latin typeface="Calibri"/>
              <a:ea typeface="等线"/>
            </a:endParaRPr>
          </a:p>
        </p:txBody>
      </p:sp>
    </p:spTree>
    <p:extLst>
      <p:ext uri="{BB962C8B-B14F-4D97-AF65-F5344CB8AC3E}">
        <p14:creationId xmlns:p14="http://schemas.microsoft.com/office/powerpoint/2010/main" val="16270708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5C1F120B-7DD9-4457-98C6-121F9CDECED2}" type="datetimeFigureOut">
              <a:rPr lang="zh-CN" altLang="en-US" smtClean="0">
                <a:solidFill>
                  <a:prstClr val="black">
                    <a:tint val="75000"/>
                  </a:prstClr>
                </a:solidFill>
                <a:latin typeface="Calibri"/>
                <a:ea typeface="等线"/>
              </a:rPr>
              <a:pPr/>
              <a:t>2018/12/28</a:t>
            </a:fld>
            <a:endParaRPr lang="zh-CN" altLang="en-US">
              <a:solidFill>
                <a:prstClr val="black">
                  <a:tint val="75000"/>
                </a:prstClr>
              </a:solidFill>
              <a:latin typeface="Calibri"/>
              <a:ea typeface="等线"/>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latin typeface="Calibri"/>
              <a:ea typeface="等线"/>
            </a:endParaRPr>
          </a:p>
        </p:txBody>
      </p:sp>
      <p:sp>
        <p:nvSpPr>
          <p:cNvPr id="5" name="Slide Number Placeholder 4"/>
          <p:cNvSpPr>
            <a:spLocks noGrp="1"/>
          </p:cNvSpPr>
          <p:nvPr>
            <p:ph type="sldNum" sz="quarter" idx="12"/>
          </p:nvPr>
        </p:nvSpPr>
        <p:spPr/>
        <p:txBody>
          <a:bodyPr/>
          <a:lstStyle/>
          <a:p>
            <a:fld id="{98D47723-9DD8-406A-854D-6407F77C4DCE}" type="slidenum">
              <a:rPr lang="zh-CN" altLang="en-US" smtClean="0">
                <a:solidFill>
                  <a:prstClr val="black">
                    <a:tint val="75000"/>
                  </a:prstClr>
                </a:solidFill>
                <a:latin typeface="Calibri"/>
                <a:ea typeface="等线"/>
              </a:rPr>
              <a:pPr/>
              <a:t>‹#›</a:t>
            </a:fld>
            <a:endParaRPr lang="zh-CN" altLang="en-US">
              <a:solidFill>
                <a:prstClr val="black">
                  <a:tint val="75000"/>
                </a:prstClr>
              </a:solidFill>
              <a:latin typeface="Calibri"/>
              <a:ea typeface="等线"/>
            </a:endParaRPr>
          </a:p>
        </p:txBody>
      </p:sp>
    </p:spTree>
    <p:extLst>
      <p:ext uri="{BB962C8B-B14F-4D97-AF65-F5344CB8AC3E}">
        <p14:creationId xmlns:p14="http://schemas.microsoft.com/office/powerpoint/2010/main" val="41403808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1F120B-7DD9-4457-98C6-121F9CDECED2}" type="datetimeFigureOut">
              <a:rPr lang="zh-CN" altLang="en-US" smtClean="0">
                <a:solidFill>
                  <a:prstClr val="black">
                    <a:tint val="75000"/>
                  </a:prstClr>
                </a:solidFill>
                <a:latin typeface="Calibri"/>
                <a:ea typeface="等线"/>
              </a:rPr>
              <a:pPr/>
              <a:t>2018/12/28</a:t>
            </a:fld>
            <a:endParaRPr lang="zh-CN" altLang="en-US">
              <a:solidFill>
                <a:prstClr val="black">
                  <a:tint val="75000"/>
                </a:prstClr>
              </a:solidFill>
              <a:latin typeface="Calibri"/>
              <a:ea typeface="等线"/>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latin typeface="Calibri"/>
              <a:ea typeface="等线"/>
            </a:endParaRPr>
          </a:p>
        </p:txBody>
      </p:sp>
      <p:sp>
        <p:nvSpPr>
          <p:cNvPr id="4" name="Slide Number Placeholder 3"/>
          <p:cNvSpPr>
            <a:spLocks noGrp="1"/>
          </p:cNvSpPr>
          <p:nvPr>
            <p:ph type="sldNum" sz="quarter" idx="12"/>
          </p:nvPr>
        </p:nvSpPr>
        <p:spPr/>
        <p:txBody>
          <a:bodyPr/>
          <a:lstStyle/>
          <a:p>
            <a:fld id="{98D47723-9DD8-406A-854D-6407F77C4DCE}" type="slidenum">
              <a:rPr lang="zh-CN" altLang="en-US" smtClean="0">
                <a:solidFill>
                  <a:prstClr val="black">
                    <a:tint val="75000"/>
                  </a:prstClr>
                </a:solidFill>
                <a:latin typeface="Calibri"/>
                <a:ea typeface="等线"/>
              </a:rPr>
              <a:pPr/>
              <a:t>‹#›</a:t>
            </a:fld>
            <a:endParaRPr lang="zh-CN" altLang="en-US">
              <a:solidFill>
                <a:prstClr val="black">
                  <a:tint val="75000"/>
                </a:prstClr>
              </a:solidFill>
              <a:latin typeface="Calibri"/>
              <a:ea typeface="等线"/>
            </a:endParaRPr>
          </a:p>
        </p:txBody>
      </p:sp>
    </p:spTree>
    <p:extLst>
      <p:ext uri="{BB962C8B-B14F-4D97-AF65-F5344CB8AC3E}">
        <p14:creationId xmlns:p14="http://schemas.microsoft.com/office/powerpoint/2010/main" val="9646278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2"/>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5C1F120B-7DD9-4457-98C6-121F9CDECED2}" type="datetimeFigureOut">
              <a:rPr lang="zh-CN" altLang="en-US" smtClean="0">
                <a:solidFill>
                  <a:prstClr val="black">
                    <a:tint val="75000"/>
                  </a:prstClr>
                </a:solidFill>
                <a:latin typeface="Calibri"/>
                <a:ea typeface="等线"/>
              </a:rPr>
              <a:pPr/>
              <a:t>2018/12/28</a:t>
            </a:fld>
            <a:endParaRPr lang="zh-CN" altLang="en-US">
              <a:solidFill>
                <a:prstClr val="black">
                  <a:tint val="75000"/>
                </a:prstClr>
              </a:solidFill>
              <a:latin typeface="Calibri"/>
              <a:ea typeface="等线"/>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latin typeface="Calibri"/>
              <a:ea typeface="等线"/>
            </a:endParaRPr>
          </a:p>
        </p:txBody>
      </p:sp>
      <p:sp>
        <p:nvSpPr>
          <p:cNvPr id="7" name="Slide Number Placeholder 6"/>
          <p:cNvSpPr>
            <a:spLocks noGrp="1"/>
          </p:cNvSpPr>
          <p:nvPr>
            <p:ph type="sldNum" sz="quarter" idx="12"/>
          </p:nvPr>
        </p:nvSpPr>
        <p:spPr/>
        <p:txBody>
          <a:bodyPr/>
          <a:lstStyle/>
          <a:p>
            <a:fld id="{98D47723-9DD8-406A-854D-6407F77C4DCE}" type="slidenum">
              <a:rPr lang="zh-CN" altLang="en-US" smtClean="0">
                <a:solidFill>
                  <a:prstClr val="black">
                    <a:tint val="75000"/>
                  </a:prstClr>
                </a:solidFill>
                <a:latin typeface="Calibri"/>
                <a:ea typeface="等线"/>
              </a:rPr>
              <a:pPr/>
              <a:t>‹#›</a:t>
            </a:fld>
            <a:endParaRPr lang="zh-CN" altLang="en-US">
              <a:solidFill>
                <a:prstClr val="black">
                  <a:tint val="75000"/>
                </a:prstClr>
              </a:solidFill>
              <a:latin typeface="Calibri"/>
              <a:ea typeface="等线"/>
            </a:endParaRPr>
          </a:p>
        </p:txBody>
      </p:sp>
    </p:spTree>
    <p:extLst>
      <p:ext uri="{BB962C8B-B14F-4D97-AF65-F5344CB8AC3E}">
        <p14:creationId xmlns:p14="http://schemas.microsoft.com/office/powerpoint/2010/main" val="4992656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2"/>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5C1F120B-7DD9-4457-98C6-121F9CDECED2}" type="datetimeFigureOut">
              <a:rPr lang="zh-CN" altLang="en-US" smtClean="0">
                <a:solidFill>
                  <a:prstClr val="black">
                    <a:tint val="75000"/>
                  </a:prstClr>
                </a:solidFill>
                <a:latin typeface="Calibri"/>
                <a:ea typeface="等线"/>
              </a:rPr>
              <a:pPr/>
              <a:t>2018/12/28</a:t>
            </a:fld>
            <a:endParaRPr lang="zh-CN" altLang="en-US">
              <a:solidFill>
                <a:prstClr val="black">
                  <a:tint val="75000"/>
                </a:prstClr>
              </a:solidFill>
              <a:latin typeface="Calibri"/>
              <a:ea typeface="等线"/>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latin typeface="Calibri"/>
              <a:ea typeface="等线"/>
            </a:endParaRPr>
          </a:p>
        </p:txBody>
      </p:sp>
      <p:sp>
        <p:nvSpPr>
          <p:cNvPr id="7" name="Slide Number Placeholder 6"/>
          <p:cNvSpPr>
            <a:spLocks noGrp="1"/>
          </p:cNvSpPr>
          <p:nvPr>
            <p:ph type="sldNum" sz="quarter" idx="12"/>
          </p:nvPr>
        </p:nvSpPr>
        <p:spPr/>
        <p:txBody>
          <a:bodyPr/>
          <a:lstStyle/>
          <a:p>
            <a:fld id="{98D47723-9DD8-406A-854D-6407F77C4DCE}" type="slidenum">
              <a:rPr lang="zh-CN" altLang="en-US" smtClean="0">
                <a:solidFill>
                  <a:prstClr val="black">
                    <a:tint val="75000"/>
                  </a:prstClr>
                </a:solidFill>
                <a:latin typeface="Calibri"/>
                <a:ea typeface="等线"/>
              </a:rPr>
              <a:pPr/>
              <a:t>‹#›</a:t>
            </a:fld>
            <a:endParaRPr lang="zh-CN" altLang="en-US">
              <a:solidFill>
                <a:prstClr val="black">
                  <a:tint val="75000"/>
                </a:prstClr>
              </a:solidFill>
              <a:latin typeface="Calibri"/>
              <a:ea typeface="等线"/>
            </a:endParaRPr>
          </a:p>
        </p:txBody>
      </p:sp>
    </p:spTree>
    <p:extLst>
      <p:ext uri="{BB962C8B-B14F-4D97-AF65-F5344CB8AC3E}">
        <p14:creationId xmlns:p14="http://schemas.microsoft.com/office/powerpoint/2010/main" val="13851253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C1F120B-7DD9-4457-98C6-121F9CDECED2}" type="datetimeFigureOut">
              <a:rPr lang="zh-CN" altLang="en-US" smtClean="0">
                <a:solidFill>
                  <a:prstClr val="black">
                    <a:tint val="75000"/>
                  </a:prstClr>
                </a:solidFill>
                <a:latin typeface="Calibri"/>
                <a:ea typeface="等线"/>
              </a:rPr>
              <a:pPr/>
              <a:t>2018/12/28</a:t>
            </a:fld>
            <a:endParaRPr lang="zh-CN" altLang="en-US">
              <a:solidFill>
                <a:prstClr val="black">
                  <a:tint val="75000"/>
                </a:prstClr>
              </a:solidFill>
              <a:latin typeface="Calibri"/>
              <a:ea typeface="等线"/>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latin typeface="Calibri"/>
              <a:ea typeface="等线"/>
            </a:endParaRPr>
          </a:p>
        </p:txBody>
      </p:sp>
      <p:sp>
        <p:nvSpPr>
          <p:cNvPr id="6" name="Slide Number Placeholder 5"/>
          <p:cNvSpPr>
            <a:spLocks noGrp="1"/>
          </p:cNvSpPr>
          <p:nvPr>
            <p:ph type="sldNum" sz="quarter" idx="12"/>
          </p:nvPr>
        </p:nvSpPr>
        <p:spPr/>
        <p:txBody>
          <a:bodyPr/>
          <a:lstStyle/>
          <a:p>
            <a:fld id="{98D47723-9DD8-406A-854D-6407F77C4DCE}" type="slidenum">
              <a:rPr lang="zh-CN" altLang="en-US" smtClean="0">
                <a:solidFill>
                  <a:prstClr val="black">
                    <a:tint val="75000"/>
                  </a:prstClr>
                </a:solidFill>
                <a:latin typeface="Calibri"/>
                <a:ea typeface="等线"/>
              </a:rPr>
              <a:pPr/>
              <a:t>‹#›</a:t>
            </a:fld>
            <a:endParaRPr lang="zh-CN" altLang="en-US">
              <a:solidFill>
                <a:prstClr val="black">
                  <a:tint val="75000"/>
                </a:prstClr>
              </a:solidFill>
              <a:latin typeface="Calibri"/>
              <a:ea typeface="等线"/>
            </a:endParaRPr>
          </a:p>
        </p:txBody>
      </p:sp>
    </p:spTree>
    <p:extLst>
      <p:ext uri="{BB962C8B-B14F-4D97-AF65-F5344CB8AC3E}">
        <p14:creationId xmlns:p14="http://schemas.microsoft.com/office/powerpoint/2010/main" val="37538152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7"/>
            <a:ext cx="1971675"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3" y="365127"/>
            <a:ext cx="5800725"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C1F120B-7DD9-4457-98C6-121F9CDECED2}" type="datetimeFigureOut">
              <a:rPr lang="zh-CN" altLang="en-US" smtClean="0">
                <a:solidFill>
                  <a:prstClr val="black">
                    <a:tint val="75000"/>
                  </a:prstClr>
                </a:solidFill>
                <a:latin typeface="Calibri"/>
                <a:ea typeface="等线"/>
              </a:rPr>
              <a:pPr/>
              <a:t>2018/12/28</a:t>
            </a:fld>
            <a:endParaRPr lang="zh-CN" altLang="en-US">
              <a:solidFill>
                <a:prstClr val="black">
                  <a:tint val="75000"/>
                </a:prstClr>
              </a:solidFill>
              <a:latin typeface="Calibri"/>
              <a:ea typeface="等线"/>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latin typeface="Calibri"/>
              <a:ea typeface="等线"/>
            </a:endParaRPr>
          </a:p>
        </p:txBody>
      </p:sp>
      <p:sp>
        <p:nvSpPr>
          <p:cNvPr id="6" name="Slide Number Placeholder 5"/>
          <p:cNvSpPr>
            <a:spLocks noGrp="1"/>
          </p:cNvSpPr>
          <p:nvPr>
            <p:ph type="sldNum" sz="quarter" idx="12"/>
          </p:nvPr>
        </p:nvSpPr>
        <p:spPr/>
        <p:txBody>
          <a:bodyPr/>
          <a:lstStyle/>
          <a:p>
            <a:fld id="{98D47723-9DD8-406A-854D-6407F77C4DCE}" type="slidenum">
              <a:rPr lang="zh-CN" altLang="en-US" smtClean="0">
                <a:solidFill>
                  <a:prstClr val="black">
                    <a:tint val="75000"/>
                  </a:prstClr>
                </a:solidFill>
                <a:latin typeface="Calibri"/>
                <a:ea typeface="等线"/>
              </a:rPr>
              <a:pPr/>
              <a:t>‹#›</a:t>
            </a:fld>
            <a:endParaRPr lang="zh-CN" altLang="en-US">
              <a:solidFill>
                <a:prstClr val="black">
                  <a:tint val="75000"/>
                </a:prstClr>
              </a:solidFill>
              <a:latin typeface="Calibri"/>
              <a:ea typeface="等线"/>
            </a:endParaRPr>
          </a:p>
        </p:txBody>
      </p:sp>
    </p:spTree>
    <p:extLst>
      <p:ext uri="{BB962C8B-B14F-4D97-AF65-F5344CB8AC3E}">
        <p14:creationId xmlns:p14="http://schemas.microsoft.com/office/powerpoint/2010/main" val="23061580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ubtitle">
  <p:cSld name="Subtitle">
    <p:bg>
      <p:bgPr>
        <a:blipFill>
          <a:blip r:embed="rId2">
            <a:alphaModFix/>
          </a:blip>
          <a:stretch>
            <a:fillRect/>
          </a:stretch>
        </a:blipFill>
        <a:effectLst/>
      </p:bgPr>
    </p:bg>
    <p:spTree>
      <p:nvGrpSpPr>
        <p:cNvPr id="1" name="Shape 12"/>
        <p:cNvGrpSpPr/>
        <p:nvPr/>
      </p:nvGrpSpPr>
      <p:grpSpPr>
        <a:xfrm>
          <a:off x="0" y="0"/>
          <a:ext cx="0" cy="0"/>
          <a:chOff x="0" y="0"/>
          <a:chExt cx="0" cy="0"/>
        </a:xfrm>
      </p:grpSpPr>
      <p:pic>
        <p:nvPicPr>
          <p:cNvPr id="13" name="Google Shape;13;p3" descr="paint_transparent4.png"/>
          <p:cNvPicPr preferRelativeResize="0"/>
          <p:nvPr/>
        </p:nvPicPr>
        <p:blipFill rotWithShape="1">
          <a:blip r:embed="rId3">
            <a:alphaModFix/>
          </a:blip>
          <a:srcRect r="49954"/>
          <a:stretch/>
        </p:blipFill>
        <p:spPr>
          <a:xfrm>
            <a:off x="4567928" y="0"/>
            <a:ext cx="4576075" cy="6858032"/>
          </a:xfrm>
          <a:prstGeom prst="rect">
            <a:avLst/>
          </a:prstGeom>
          <a:noFill/>
          <a:ln>
            <a:noFill/>
          </a:ln>
        </p:spPr>
      </p:pic>
      <p:sp>
        <p:nvSpPr>
          <p:cNvPr id="14" name="Google Shape;14;p3"/>
          <p:cNvSpPr/>
          <p:nvPr/>
        </p:nvSpPr>
        <p:spPr>
          <a:xfrm>
            <a:off x="0" y="-200"/>
            <a:ext cx="5300700" cy="6858000"/>
          </a:xfrm>
          <a:prstGeom prst="rect">
            <a:avLst/>
          </a:prstGeom>
          <a:solidFill>
            <a:srgbClr val="FFFFFF"/>
          </a:solidFill>
          <a:ln>
            <a:noFill/>
          </a:ln>
        </p:spPr>
        <p:txBody>
          <a:bodyPr spcFirstLastPara="1" wrap="square" lIns="91425" tIns="91425" rIns="91425" bIns="91425" anchor="ctr" anchorCtr="0">
            <a:noAutofit/>
          </a:bodyPr>
          <a:lstStyle/>
          <a:p>
            <a:pPr defTabSz="685800" fontAlgn="auto">
              <a:spcBef>
                <a:spcPts val="0"/>
              </a:spcBef>
              <a:spcAft>
                <a:spcPts val="0"/>
              </a:spcAft>
            </a:pPr>
            <a:endParaRPr kumimoji="0" sz="1350">
              <a:solidFill>
                <a:prstClr val="black"/>
              </a:solidFill>
              <a:latin typeface="Calibri"/>
              <a:ea typeface="+mn-ea"/>
            </a:endParaRPr>
          </a:p>
        </p:txBody>
      </p:sp>
      <p:sp>
        <p:nvSpPr>
          <p:cNvPr id="15" name="Google Shape;15;p3"/>
          <p:cNvSpPr txBox="1">
            <a:spLocks noGrp="1"/>
          </p:cNvSpPr>
          <p:nvPr>
            <p:ph type="ctrTitle"/>
          </p:nvPr>
        </p:nvSpPr>
        <p:spPr>
          <a:xfrm>
            <a:off x="685800" y="3838333"/>
            <a:ext cx="3914700" cy="1546400"/>
          </a:xfrm>
          <a:prstGeom prst="rect">
            <a:avLst/>
          </a:prstGeom>
        </p:spPr>
        <p:txBody>
          <a:bodyPr spcFirstLastPara="1" wrap="square" lIns="91425" tIns="91425" rIns="91425" bIns="91425" anchor="b"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6" name="Google Shape;16;p3"/>
          <p:cNvSpPr txBox="1">
            <a:spLocks noGrp="1"/>
          </p:cNvSpPr>
          <p:nvPr>
            <p:ph type="subTitle" idx="1"/>
          </p:nvPr>
        </p:nvSpPr>
        <p:spPr>
          <a:xfrm>
            <a:off x="685800" y="5513939"/>
            <a:ext cx="3914700" cy="10464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1400"/>
              <a:buNone/>
              <a:defRPr sz="1400">
                <a:solidFill>
                  <a:schemeClr val="dk2"/>
                </a:solidFill>
              </a:defRPr>
            </a:lvl1pPr>
            <a:lvl2pPr lvl="1" rtl="0">
              <a:spcBef>
                <a:spcPts val="0"/>
              </a:spcBef>
              <a:spcAft>
                <a:spcPts val="0"/>
              </a:spcAft>
              <a:buClr>
                <a:schemeClr val="dk2"/>
              </a:buClr>
              <a:buSzPts val="1400"/>
              <a:buNone/>
              <a:defRPr sz="1400">
                <a:solidFill>
                  <a:schemeClr val="dk2"/>
                </a:solidFill>
              </a:defRPr>
            </a:lvl2pPr>
            <a:lvl3pPr lvl="2" rtl="0">
              <a:spcBef>
                <a:spcPts val="0"/>
              </a:spcBef>
              <a:spcAft>
                <a:spcPts val="0"/>
              </a:spcAft>
              <a:buClr>
                <a:schemeClr val="dk2"/>
              </a:buClr>
              <a:buSzPts val="1400"/>
              <a:buNone/>
              <a:defRPr sz="1400">
                <a:solidFill>
                  <a:schemeClr val="dk2"/>
                </a:solidFill>
              </a:defRPr>
            </a:lvl3pPr>
            <a:lvl4pPr lvl="3" rtl="0">
              <a:spcBef>
                <a:spcPts val="0"/>
              </a:spcBef>
              <a:spcAft>
                <a:spcPts val="0"/>
              </a:spcAft>
              <a:buClr>
                <a:schemeClr val="dk2"/>
              </a:buClr>
              <a:buSzPts val="1400"/>
              <a:buNone/>
              <a:defRPr sz="1400">
                <a:solidFill>
                  <a:schemeClr val="dk2"/>
                </a:solidFill>
              </a:defRPr>
            </a:lvl4pPr>
            <a:lvl5pPr lvl="4" rtl="0">
              <a:spcBef>
                <a:spcPts val="0"/>
              </a:spcBef>
              <a:spcAft>
                <a:spcPts val="0"/>
              </a:spcAft>
              <a:buClr>
                <a:schemeClr val="dk2"/>
              </a:buClr>
              <a:buSzPts val="1400"/>
              <a:buNone/>
              <a:defRPr sz="1400">
                <a:solidFill>
                  <a:schemeClr val="dk2"/>
                </a:solidFill>
              </a:defRPr>
            </a:lvl5pPr>
            <a:lvl6pPr lvl="5" rtl="0">
              <a:spcBef>
                <a:spcPts val="0"/>
              </a:spcBef>
              <a:spcAft>
                <a:spcPts val="0"/>
              </a:spcAft>
              <a:buClr>
                <a:schemeClr val="dk2"/>
              </a:buClr>
              <a:buSzPts val="1400"/>
              <a:buNone/>
              <a:defRPr sz="1400">
                <a:solidFill>
                  <a:schemeClr val="dk2"/>
                </a:solidFill>
              </a:defRPr>
            </a:lvl6pPr>
            <a:lvl7pPr lvl="6" rtl="0">
              <a:spcBef>
                <a:spcPts val="0"/>
              </a:spcBef>
              <a:spcAft>
                <a:spcPts val="0"/>
              </a:spcAft>
              <a:buClr>
                <a:schemeClr val="dk2"/>
              </a:buClr>
              <a:buSzPts val="1400"/>
              <a:buNone/>
              <a:defRPr sz="1400">
                <a:solidFill>
                  <a:schemeClr val="dk2"/>
                </a:solidFill>
              </a:defRPr>
            </a:lvl7pPr>
            <a:lvl8pPr lvl="7" rtl="0">
              <a:spcBef>
                <a:spcPts val="0"/>
              </a:spcBef>
              <a:spcAft>
                <a:spcPts val="0"/>
              </a:spcAft>
              <a:buClr>
                <a:schemeClr val="dk2"/>
              </a:buClr>
              <a:buSzPts val="1400"/>
              <a:buNone/>
              <a:defRPr sz="1400">
                <a:solidFill>
                  <a:schemeClr val="dk2"/>
                </a:solidFill>
              </a:defRPr>
            </a:lvl8pPr>
            <a:lvl9pPr lvl="8" rtl="0">
              <a:spcBef>
                <a:spcPts val="0"/>
              </a:spcBef>
              <a:spcAft>
                <a:spcPts val="0"/>
              </a:spcAft>
              <a:buClr>
                <a:schemeClr val="dk2"/>
              </a:buClr>
              <a:buSzPts val="1400"/>
              <a:buNone/>
              <a:defRPr sz="1400">
                <a:solidFill>
                  <a:schemeClr val="dk2"/>
                </a:solidFill>
              </a:defRPr>
            </a:lvl9pPr>
          </a:lstStyle>
          <a:p>
            <a:endParaRPr/>
          </a:p>
        </p:txBody>
      </p:sp>
      <p:sp>
        <p:nvSpPr>
          <p:cNvPr id="6" name="矩形 5"/>
          <p:cNvSpPr/>
          <p:nvPr userDrawn="1"/>
        </p:nvSpPr>
        <p:spPr>
          <a:xfrm>
            <a:off x="6012160" y="6442183"/>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0" lang="zh-TW" altLang="en-US" sz="1350">
              <a:solidFill>
                <a:prstClr val="white"/>
              </a:solidFill>
              <a:latin typeface="Calibri"/>
              <a:ea typeface="新細明體"/>
            </a:endParaRPr>
          </a:p>
        </p:txBody>
      </p:sp>
    </p:spTree>
    <p:extLst>
      <p:ext uri="{BB962C8B-B14F-4D97-AF65-F5344CB8AC3E}">
        <p14:creationId xmlns:p14="http://schemas.microsoft.com/office/powerpoint/2010/main" val="2327534851"/>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Title and Content 4 - Templateswise.com">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57200" y="553805"/>
            <a:ext cx="8229600" cy="1143000"/>
          </a:xfrm>
        </p:spPr>
        <p:txBody>
          <a:bodyPr/>
          <a:lstStyle>
            <a:lvl1pPr>
              <a:defRPr/>
            </a:lvl1pPr>
          </a:lstStyle>
          <a:p>
            <a:r>
              <a:rPr lang="en-US" dirty="0">
                <a:solidFill>
                  <a:srgbClr val="57A144"/>
                </a:solidFill>
              </a:rPr>
              <a:t>Title</a:t>
            </a:r>
            <a:endParaRPr lang="fr-CA" dirty="0">
              <a:solidFill>
                <a:srgbClr val="57A144"/>
              </a:solidFill>
            </a:endParaRPr>
          </a:p>
        </p:txBody>
      </p:sp>
      <p:sp>
        <p:nvSpPr>
          <p:cNvPr id="11" name="Content Placeholder 2"/>
          <p:cNvSpPr>
            <a:spLocks noGrp="1"/>
          </p:cNvSpPr>
          <p:nvPr>
            <p:ph idx="1" hasCustomPrompt="1"/>
          </p:nvPr>
        </p:nvSpPr>
        <p:spPr>
          <a:xfrm>
            <a:off x="457200" y="1879370"/>
            <a:ext cx="8229600" cy="4525963"/>
          </a:xfrm>
        </p:spPr>
        <p:txBody>
          <a:bodyPr>
            <a:normAutofit/>
          </a:bodyPr>
          <a:lstStyle/>
          <a:p>
            <a:pPr lvl="0"/>
            <a:r>
              <a:rPr lang="en-US" dirty="0" err="1">
                <a:solidFill>
                  <a:srgbClr val="57A144"/>
                </a:solidFill>
              </a:rPr>
              <a:t>Lorem</a:t>
            </a:r>
            <a:r>
              <a:rPr lang="en-US" dirty="0">
                <a:solidFill>
                  <a:srgbClr val="57A144"/>
                </a:solidFill>
              </a:rPr>
              <a:t> </a:t>
            </a:r>
            <a:r>
              <a:rPr lang="en-US" dirty="0" err="1">
                <a:solidFill>
                  <a:srgbClr val="57A144"/>
                </a:solidFill>
              </a:rPr>
              <a:t>ipsum</a:t>
            </a:r>
            <a:r>
              <a:rPr lang="en-US" dirty="0">
                <a:solidFill>
                  <a:srgbClr val="57A144"/>
                </a:solidFill>
              </a:rPr>
              <a:t> dolor sit </a:t>
            </a:r>
            <a:r>
              <a:rPr lang="en-US" dirty="0" err="1">
                <a:solidFill>
                  <a:srgbClr val="57A144"/>
                </a:solidFill>
              </a:rPr>
              <a:t>amet</a:t>
            </a:r>
            <a:r>
              <a:rPr lang="en-US" dirty="0">
                <a:solidFill>
                  <a:srgbClr val="57A144"/>
                </a:solidFill>
              </a:rPr>
              <a:t>, </a:t>
            </a:r>
            <a:r>
              <a:rPr lang="en-US" dirty="0" err="1">
                <a:solidFill>
                  <a:srgbClr val="57A144"/>
                </a:solidFill>
              </a:rPr>
              <a:t>consectetur</a:t>
            </a:r>
            <a:r>
              <a:rPr lang="en-US" dirty="0">
                <a:solidFill>
                  <a:srgbClr val="57A144"/>
                </a:solidFill>
              </a:rPr>
              <a:t> </a:t>
            </a:r>
            <a:r>
              <a:rPr lang="en-US" dirty="0" err="1">
                <a:solidFill>
                  <a:srgbClr val="57A144"/>
                </a:solidFill>
              </a:rPr>
              <a:t>adipisicing</a:t>
            </a:r>
            <a:r>
              <a:rPr lang="en-US" dirty="0">
                <a:solidFill>
                  <a:srgbClr val="57A144"/>
                </a:solidFill>
              </a:rPr>
              <a:t> </a:t>
            </a:r>
            <a:r>
              <a:rPr lang="en-US" dirty="0" err="1">
                <a:solidFill>
                  <a:srgbClr val="57A144"/>
                </a:solidFill>
              </a:rPr>
              <a:t>elit</a:t>
            </a:r>
            <a:r>
              <a:rPr lang="en-US" dirty="0">
                <a:solidFill>
                  <a:srgbClr val="57A144"/>
                </a:solidFill>
              </a:rPr>
              <a:t>, </a:t>
            </a:r>
            <a:r>
              <a:rPr lang="en-US" dirty="0" err="1">
                <a:solidFill>
                  <a:srgbClr val="57A144"/>
                </a:solidFill>
              </a:rPr>
              <a:t>sed</a:t>
            </a:r>
            <a:r>
              <a:rPr lang="en-US" dirty="0">
                <a:solidFill>
                  <a:srgbClr val="57A144"/>
                </a:solidFill>
              </a:rPr>
              <a:t> do </a:t>
            </a:r>
            <a:r>
              <a:rPr lang="en-US" dirty="0" err="1">
                <a:solidFill>
                  <a:srgbClr val="57A144"/>
                </a:solidFill>
              </a:rPr>
              <a:t>eiusmod</a:t>
            </a:r>
            <a:r>
              <a:rPr lang="en-US" dirty="0">
                <a:solidFill>
                  <a:srgbClr val="57A144"/>
                </a:solidFill>
              </a:rPr>
              <a:t> </a:t>
            </a:r>
            <a:r>
              <a:rPr lang="en-US" dirty="0" err="1">
                <a:solidFill>
                  <a:srgbClr val="57A144"/>
                </a:solidFill>
              </a:rPr>
              <a:t>tempor</a:t>
            </a:r>
            <a:r>
              <a:rPr lang="en-US" dirty="0">
                <a:solidFill>
                  <a:srgbClr val="57A144"/>
                </a:solidFill>
              </a:rPr>
              <a:t> </a:t>
            </a:r>
            <a:r>
              <a:rPr lang="en-US" dirty="0" err="1">
                <a:solidFill>
                  <a:srgbClr val="57A144"/>
                </a:solidFill>
              </a:rPr>
              <a:t>incididunt</a:t>
            </a:r>
            <a:r>
              <a:rPr lang="en-US" dirty="0">
                <a:solidFill>
                  <a:srgbClr val="57A144"/>
                </a:solidFill>
              </a:rPr>
              <a:t> </a:t>
            </a:r>
            <a:r>
              <a:rPr lang="en-US" dirty="0" err="1">
                <a:solidFill>
                  <a:srgbClr val="57A144"/>
                </a:solidFill>
              </a:rPr>
              <a:t>ut</a:t>
            </a:r>
            <a:r>
              <a:rPr lang="en-US" dirty="0">
                <a:solidFill>
                  <a:srgbClr val="57A144"/>
                </a:solidFill>
              </a:rPr>
              <a:t> </a:t>
            </a:r>
            <a:r>
              <a:rPr lang="en-US" dirty="0" err="1">
                <a:solidFill>
                  <a:srgbClr val="57A144"/>
                </a:solidFill>
              </a:rPr>
              <a:t>labore</a:t>
            </a:r>
            <a:r>
              <a:rPr lang="en-US" dirty="0">
                <a:solidFill>
                  <a:srgbClr val="57A144"/>
                </a:solidFill>
              </a:rPr>
              <a:t> et </a:t>
            </a:r>
            <a:r>
              <a:rPr lang="en-US" dirty="0" err="1">
                <a:solidFill>
                  <a:srgbClr val="57A144"/>
                </a:solidFill>
              </a:rPr>
              <a:t>dolore</a:t>
            </a:r>
            <a:r>
              <a:rPr lang="en-US" dirty="0">
                <a:solidFill>
                  <a:srgbClr val="57A144"/>
                </a:solidFill>
              </a:rPr>
              <a:t> magna </a:t>
            </a:r>
            <a:r>
              <a:rPr lang="en-US" dirty="0" err="1">
                <a:solidFill>
                  <a:srgbClr val="57A144"/>
                </a:solidFill>
              </a:rPr>
              <a:t>aliqua</a:t>
            </a:r>
            <a:r>
              <a:rPr lang="en-US" dirty="0">
                <a:solidFill>
                  <a:srgbClr val="57A144"/>
                </a:solidFill>
              </a:rPr>
              <a:t>.</a:t>
            </a:r>
          </a:p>
        </p:txBody>
      </p:sp>
    </p:spTree>
    <p:extLst>
      <p:ext uri="{BB962C8B-B14F-4D97-AF65-F5344CB8AC3E}">
        <p14:creationId xmlns:p14="http://schemas.microsoft.com/office/powerpoint/2010/main" val="3091676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smtClean="0">
                  <a:latin typeface="Adobe 繁黑體 Std B" pitchFamily="34" charset="-120"/>
                  <a:ea typeface="Adobe 繁黑體 Std B" pitchFamily="34" charset="-120"/>
                </a:rPr>
                <a:t>       </a:t>
              </a:r>
              <a:r>
                <a:rPr lang="zh-TW" altLang="en-US" sz="2000" b="0" spc="110" baseline="0" dirty="0" smtClean="0">
                  <a:latin typeface="Adobe 繁黑體 Std B" pitchFamily="34" charset="-120"/>
                  <a:ea typeface="Adobe 繁黑體 Std B" pitchFamily="34" charset="-120"/>
                </a:rPr>
                <a:t>志願選填試探後適性輔導作為</a:t>
              </a:r>
              <a:endParaRPr lang="zh-TW" altLang="en-US" sz="2000" b="0" spc="110" baseline="0" dirty="0">
                <a:latin typeface="Adobe 繁黑體 Std B" pitchFamily="34" charset="-120"/>
                <a:ea typeface="Adobe 繁黑體 Std B" pitchFamily="34" charset="-120"/>
              </a:endParaRP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直排標題 1"/>
          <p:cNvSpPr>
            <a:spLocks noGrp="1"/>
          </p:cNvSpPr>
          <p:nvPr>
            <p:ph type="title" orient="vert"/>
          </p:nvPr>
        </p:nvSpPr>
        <p:spPr>
          <a:xfrm>
            <a:off x="6629400" y="27464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1CFADBF6-BC3A-4C97-894B-C8FF2A3F6926}" type="datetimeFigureOut">
              <a:rPr lang="zh-TW" altLang="en-US"/>
              <a:pPr>
                <a:defRPr/>
              </a:pPr>
              <a:t>2018/12/28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pPr>
                <a:defRPr/>
              </a:pPr>
              <a:t>‹#›</a:t>
            </a:fld>
            <a:endParaRPr lang="zh-TW" alt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685" y="476672"/>
            <a:ext cx="9144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395536" y="1508788"/>
            <a:ext cx="849694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405880" y="2411015"/>
            <a:ext cx="849694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244077966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19673" y="0"/>
            <a:ext cx="7524328"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Free PPT _ Click to add title</a:t>
            </a:r>
            <a:endParaRPr lang="ko-KR" altLang="en-US" dirty="0"/>
          </a:p>
        </p:txBody>
      </p:sp>
      <p:sp>
        <p:nvSpPr>
          <p:cNvPr id="4" name="Content Placeholder 2"/>
          <p:cNvSpPr>
            <a:spLocks noGrp="1"/>
          </p:cNvSpPr>
          <p:nvPr>
            <p:ph idx="1"/>
          </p:nvPr>
        </p:nvSpPr>
        <p:spPr>
          <a:xfrm>
            <a:off x="1979712" y="1316768"/>
            <a:ext cx="6912768"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1990056" y="2218995"/>
            <a:ext cx="6912768"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233584899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smtClean="0">
                  <a:latin typeface="Adobe 繁黑體 Std B" pitchFamily="34" charset="-120"/>
                  <a:ea typeface="Adobe 繁黑體 Std B" pitchFamily="34" charset="-120"/>
                </a:rPr>
                <a:t>       </a:t>
              </a:r>
              <a:r>
                <a:rPr lang="zh-TW" altLang="en-US" sz="2000" b="0" spc="110" baseline="0" dirty="0" smtClean="0">
                  <a:latin typeface="Adobe 繁黑體 Std B" pitchFamily="34" charset="-120"/>
                  <a:ea typeface="Adobe 繁黑體 Std B" pitchFamily="34" charset="-120"/>
                </a:rPr>
                <a:t>志願選填試探後適性輔導作為</a:t>
              </a:r>
              <a:endParaRPr lang="zh-TW" altLang="en-US" sz="2000" b="0" spc="110" baseline="0" dirty="0">
                <a:latin typeface="Adobe 繁黑體 Std B" pitchFamily="34" charset="-120"/>
                <a:ea typeface="Adobe 繁黑體 Std B" pitchFamily="34" charset="-120"/>
              </a:endParaRP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ctrTitle"/>
          </p:nvPr>
        </p:nvSpPr>
        <p:spPr>
          <a:xfrm>
            <a:off x="685800" y="2130429"/>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C5921EF9-49E9-455D-846C-20AC4E66EC0E}" type="datetimeFigureOut">
              <a:rPr lang="zh-TW" altLang="en-US">
                <a:solidFill>
                  <a:prstClr val="black">
                    <a:tint val="75000"/>
                  </a:prstClr>
                </a:solidFill>
                <a:latin typeface="Calibri"/>
                <a:ea typeface="新細明體"/>
              </a:rPr>
              <a:pPr>
                <a:defRPr/>
              </a:pPr>
              <a:t>2018/12/28</a:t>
            </a:fld>
            <a:endParaRPr lang="zh-TW" altLang="en-US">
              <a:solidFill>
                <a:prstClr val="black">
                  <a:tint val="75000"/>
                </a:prstClr>
              </a:solidFill>
              <a:latin typeface="Calibri"/>
              <a:ea typeface="新細明體"/>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12"/>
          </p:nvPr>
        </p:nvSpPr>
        <p:spPr/>
        <p:txBody>
          <a:bodyPr/>
          <a:lstStyle>
            <a:lvl1pPr>
              <a:defRPr/>
            </a:lvl1pPr>
          </a:lstStyle>
          <a:p>
            <a:pPr>
              <a:defRPr/>
            </a:pPr>
            <a:fld id="{5B703193-C270-444D-8586-6F1C889A2790}"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smtClean="0">
                  <a:latin typeface="Adobe 繁黑體 Std B" pitchFamily="34" charset="-120"/>
                  <a:ea typeface="Adobe 繁黑體 Std B" pitchFamily="34" charset="-120"/>
                </a:rPr>
                <a:t>       </a:t>
              </a:r>
              <a:r>
                <a:rPr lang="zh-TW" altLang="en-US" sz="2000" b="0" spc="110" baseline="0" dirty="0" smtClean="0">
                  <a:latin typeface="Adobe 繁黑體 Std B" pitchFamily="34" charset="-120"/>
                  <a:ea typeface="Adobe 繁黑體 Std B" pitchFamily="34" charset="-120"/>
                </a:rPr>
                <a:t>志願選填試探後適性輔導作為</a:t>
              </a:r>
              <a:endParaRPr lang="zh-TW" altLang="en-US" sz="2000" b="0" spc="110" baseline="0" dirty="0">
                <a:latin typeface="Adobe 繁黑體 Std B" pitchFamily="34" charset="-120"/>
                <a:ea typeface="Adobe 繁黑體 Std B" pitchFamily="34" charset="-120"/>
              </a:endParaRP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397461E6-AD3B-486C-895C-A8B162827E04}" type="datetimeFigureOut">
              <a:rPr lang="zh-TW" altLang="en-US">
                <a:solidFill>
                  <a:prstClr val="black">
                    <a:tint val="75000"/>
                  </a:prstClr>
                </a:solidFill>
                <a:latin typeface="Calibri"/>
                <a:ea typeface="新細明體"/>
              </a:rPr>
              <a:pPr>
                <a:defRPr/>
              </a:pPr>
              <a:t>2018/12/28</a:t>
            </a:fld>
            <a:endParaRPr lang="zh-TW" altLang="en-US">
              <a:solidFill>
                <a:prstClr val="black">
                  <a:tint val="75000"/>
                </a:prstClr>
              </a:solidFill>
              <a:latin typeface="Calibri"/>
              <a:ea typeface="新細明體"/>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smtClean="0">
                  <a:latin typeface="Adobe 繁黑體 Std B" pitchFamily="34" charset="-120"/>
                  <a:ea typeface="Adobe 繁黑體 Std B" pitchFamily="34" charset="-120"/>
                </a:rPr>
                <a:t>       </a:t>
              </a:r>
              <a:r>
                <a:rPr lang="zh-TW" altLang="en-US" sz="2000" b="0" spc="110" baseline="0" dirty="0" smtClean="0">
                  <a:latin typeface="Adobe 繁黑體 Std B" pitchFamily="34" charset="-120"/>
                  <a:ea typeface="Adobe 繁黑體 Std B" pitchFamily="34" charset="-120"/>
                </a:rPr>
                <a:t>志願選填試探後適性輔導作為</a:t>
              </a:r>
              <a:endParaRPr lang="zh-TW" altLang="en-US" sz="2000" b="0" spc="110" baseline="0" dirty="0">
                <a:latin typeface="Adobe 繁黑體 Std B" pitchFamily="34" charset="-120"/>
                <a:ea typeface="Adobe 繁黑體 Std B" pitchFamily="34" charset="-120"/>
              </a:endParaRP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D604A6B1-8574-4E43-95E2-2B4C1EE1F9A2}" type="datetimeFigureOut">
              <a:rPr lang="zh-TW" altLang="en-US">
                <a:solidFill>
                  <a:prstClr val="black">
                    <a:tint val="75000"/>
                  </a:prstClr>
                </a:solidFill>
                <a:latin typeface="Calibri"/>
                <a:ea typeface="新細明體"/>
              </a:rPr>
              <a:pPr>
                <a:defRPr/>
              </a:pPr>
              <a:t>2018/12/28</a:t>
            </a:fld>
            <a:endParaRPr lang="zh-TW" altLang="en-US">
              <a:solidFill>
                <a:prstClr val="black">
                  <a:tint val="75000"/>
                </a:prstClr>
              </a:solidFill>
              <a:latin typeface="Calibri"/>
              <a:ea typeface="新細明體"/>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smtClean="0">
                  <a:latin typeface="Adobe 繁黑體 Std B" pitchFamily="34" charset="-120"/>
                  <a:ea typeface="Adobe 繁黑體 Std B" pitchFamily="34" charset="-120"/>
                </a:rPr>
                <a:t>       </a:t>
              </a:r>
              <a:r>
                <a:rPr lang="zh-TW" altLang="en-US" sz="2000" b="0" spc="110" baseline="0" dirty="0" smtClean="0">
                  <a:latin typeface="Adobe 繁黑體 Std B" pitchFamily="34" charset="-120"/>
                  <a:ea typeface="Adobe 繁黑體 Std B" pitchFamily="34" charset="-120"/>
                </a:rPr>
                <a:t>志願選填試探後適性輔導作為</a:t>
              </a:r>
              <a:endParaRPr lang="zh-TW" altLang="en-US" sz="2000" b="0" spc="110" baseline="0" dirty="0">
                <a:latin typeface="Adobe 繁黑體 Std B" pitchFamily="34" charset="-120"/>
                <a:ea typeface="Adobe 繁黑體 Std B" pitchFamily="34" charset="-120"/>
              </a:endParaRP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3297EDCB-0692-479A-849E-FEBACF250C80}" type="datetimeFigureOut">
              <a:rPr lang="zh-TW" altLang="en-US">
                <a:solidFill>
                  <a:prstClr val="black">
                    <a:tint val="75000"/>
                  </a:prstClr>
                </a:solidFill>
                <a:latin typeface="Calibri"/>
                <a:ea typeface="新細明體"/>
              </a:rPr>
              <a:pPr>
                <a:defRPr/>
              </a:pPr>
              <a:t>2018/12/28</a:t>
            </a:fld>
            <a:endParaRPr lang="zh-TW" altLang="en-US">
              <a:solidFill>
                <a:prstClr val="black">
                  <a:tint val="75000"/>
                </a:prstClr>
              </a:solidFill>
              <a:latin typeface="Calibri"/>
              <a:ea typeface="新細明體"/>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0"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smtClean="0">
                  <a:latin typeface="Adobe 繁黑體 Std B" pitchFamily="34" charset="-120"/>
                  <a:ea typeface="Adobe 繁黑體 Std B" pitchFamily="34" charset="-120"/>
                </a:rPr>
                <a:t>       </a:t>
              </a:r>
              <a:r>
                <a:rPr lang="zh-TW" altLang="en-US" sz="2000" b="0" spc="110" baseline="0" dirty="0" smtClean="0">
                  <a:latin typeface="Adobe 繁黑體 Std B" pitchFamily="34" charset="-120"/>
                  <a:ea typeface="Adobe 繁黑體 Std B" pitchFamily="34" charset="-120"/>
                </a:rPr>
                <a:t>志願選填試探後適性輔導作為</a:t>
              </a:r>
              <a:endParaRPr lang="zh-TW" altLang="en-US" sz="2000" b="0" spc="110" baseline="0" dirty="0">
                <a:latin typeface="Adobe 繁黑體 Std B" pitchFamily="34" charset="-120"/>
                <a:ea typeface="Adobe 繁黑體 Std B" pitchFamily="34" charset="-120"/>
              </a:endParaRP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DD0D93B4-DF43-4DFC-BA21-3B6746485679}" type="datetimeFigureOut">
              <a:rPr lang="zh-TW" altLang="en-US">
                <a:solidFill>
                  <a:prstClr val="black">
                    <a:tint val="75000"/>
                  </a:prstClr>
                </a:solidFill>
                <a:latin typeface="Calibri"/>
                <a:ea typeface="新細明體"/>
              </a:rPr>
              <a:pPr>
                <a:defRPr/>
              </a:pPr>
              <a:t>2018/12/28</a:t>
            </a:fld>
            <a:endParaRPr lang="zh-TW" altLang="en-US">
              <a:solidFill>
                <a:prstClr val="black">
                  <a:tint val="75000"/>
                </a:prstClr>
              </a:solidFill>
              <a:latin typeface="Calibri"/>
              <a:ea typeface="新細明體"/>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0"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smtClean="0">
                  <a:latin typeface="Adobe 繁黑體 Std B" pitchFamily="34" charset="-120"/>
                  <a:ea typeface="Adobe 繁黑體 Std B" pitchFamily="34" charset="-120"/>
                </a:rPr>
                <a:t>       </a:t>
              </a:r>
              <a:r>
                <a:rPr lang="zh-TW" altLang="en-US" sz="2000" b="0" spc="110" baseline="0" dirty="0" smtClean="0">
                  <a:latin typeface="Adobe 繁黑體 Std B" pitchFamily="34" charset="-120"/>
                  <a:ea typeface="Adobe 繁黑體 Std B" pitchFamily="34" charset="-120"/>
                </a:rPr>
                <a:t>志願選填試探後適性輔導作為</a:t>
              </a:r>
              <a:endParaRPr lang="zh-TW" altLang="en-US" sz="2000" b="0" spc="110" baseline="0" dirty="0">
                <a:latin typeface="Adobe 繁黑體 Std B" pitchFamily="34" charset="-120"/>
                <a:ea typeface="Adobe 繁黑體 Std B" pitchFamily="34" charset="-120"/>
              </a:endParaRP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C178CF50-0246-4739-B775-C382B81F1FAA}" type="datetimeFigureOut">
              <a:rPr lang="zh-TW" altLang="en-US">
                <a:solidFill>
                  <a:prstClr val="black">
                    <a:tint val="75000"/>
                  </a:prstClr>
                </a:solidFill>
                <a:latin typeface="Calibri"/>
                <a:ea typeface="新細明體"/>
              </a:rPr>
              <a:pPr>
                <a:defRPr/>
              </a:pPr>
              <a:t>2018/12/28</a:t>
            </a:fld>
            <a:endParaRPr lang="zh-TW" altLang="en-US">
              <a:solidFill>
                <a:prstClr val="black">
                  <a:tint val="75000"/>
                </a:prstClr>
              </a:solidFill>
              <a:latin typeface="Calibri"/>
              <a:ea typeface="新細明體"/>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smtClean="0">
                  <a:latin typeface="Adobe 繁黑體 Std B" pitchFamily="34" charset="-120"/>
                  <a:ea typeface="Adobe 繁黑體 Std B" pitchFamily="34" charset="-120"/>
                </a:rPr>
                <a:t>       </a:t>
              </a:r>
              <a:r>
                <a:rPr lang="zh-TW" altLang="en-US" sz="2000" b="0" spc="110" baseline="0" dirty="0" smtClean="0">
                  <a:latin typeface="Adobe 繁黑體 Std B" pitchFamily="34" charset="-120"/>
                  <a:ea typeface="Adobe 繁黑體 Std B" pitchFamily="34" charset="-120"/>
                </a:rPr>
                <a:t>志願選填試探後適性輔導作為</a:t>
              </a:r>
              <a:endParaRPr lang="zh-TW" altLang="en-US" sz="2000" b="0" spc="110" baseline="0" dirty="0">
                <a:latin typeface="Adobe 繁黑體 Std B" pitchFamily="34" charset="-120"/>
                <a:ea typeface="Adobe 繁黑體 Std B" pitchFamily="34" charset="-120"/>
              </a:endParaRP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397461E6-AD3B-486C-895C-A8B162827E04}" type="datetimeFigureOut">
              <a:rPr lang="zh-TW" altLang="en-US"/>
              <a:pPr>
                <a:defRPr/>
              </a:pPr>
              <a:t>2018/12/28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EA492ED5-1C95-4B29-ACE8-5E88B12C2CFD}" type="slidenum">
              <a:rPr lang="zh-TW" altLang="en-US"/>
              <a:pPr>
                <a:defRPr/>
              </a:pPr>
              <a:t>‹#›</a:t>
            </a:fld>
            <a:endParaRPr lang="zh-TW" alt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0" y="5445224"/>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smtClean="0">
                  <a:latin typeface="Adobe 繁黑體 Std B" pitchFamily="34" charset="-120"/>
                  <a:ea typeface="Adobe 繁黑體 Std B" pitchFamily="34" charset="-120"/>
                </a:rPr>
                <a:t>       </a:t>
              </a:r>
              <a:r>
                <a:rPr lang="zh-TW" altLang="en-US" sz="2000" b="0" spc="110" baseline="0" dirty="0" smtClean="0">
                  <a:latin typeface="Adobe 繁黑體 Std B" pitchFamily="34" charset="-120"/>
                  <a:ea typeface="Adobe 繁黑體 Std B" pitchFamily="34" charset="-120"/>
                </a:rPr>
                <a:t>志願選填試探後適性輔導作為</a:t>
              </a:r>
              <a:endParaRPr lang="zh-TW" altLang="en-US" sz="2000" b="0" spc="110" baseline="0" dirty="0">
                <a:latin typeface="Adobe 繁黑體 Std B" pitchFamily="34" charset="-120"/>
                <a:ea typeface="Adobe 繁黑體 Std B" pitchFamily="34" charset="-120"/>
              </a:endParaRP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日期版面配置區 3"/>
          <p:cNvSpPr>
            <a:spLocks noGrp="1"/>
          </p:cNvSpPr>
          <p:nvPr>
            <p:ph type="dt" sz="half" idx="10"/>
          </p:nvPr>
        </p:nvSpPr>
        <p:spPr/>
        <p:txBody>
          <a:bodyPr/>
          <a:lstStyle>
            <a:lvl1pPr>
              <a:defRPr/>
            </a:lvl1pPr>
          </a:lstStyle>
          <a:p>
            <a:pPr>
              <a:defRPr/>
            </a:pPr>
            <a:fld id="{8B45B9C1-BE3B-475F-87CA-C44C305CDC6A}" type="datetimeFigureOut">
              <a:rPr lang="zh-TW" altLang="en-US">
                <a:solidFill>
                  <a:prstClr val="black">
                    <a:tint val="75000"/>
                  </a:prstClr>
                </a:solidFill>
                <a:latin typeface="Calibri"/>
                <a:ea typeface="新細明體"/>
              </a:rPr>
              <a:pPr>
                <a:defRPr/>
              </a:pPr>
              <a:t>2018/12/28</a:t>
            </a:fld>
            <a:endParaRPr lang="zh-TW" altLang="en-US">
              <a:solidFill>
                <a:prstClr val="black">
                  <a:tint val="75000"/>
                </a:prstClr>
              </a:solidFill>
              <a:latin typeface="Calibri"/>
              <a:ea typeface="新細明體"/>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smtClean="0">
                  <a:latin typeface="Adobe 繁黑體 Std B" pitchFamily="34" charset="-120"/>
                  <a:ea typeface="Adobe 繁黑體 Std B" pitchFamily="34" charset="-120"/>
                </a:rPr>
                <a:t>       </a:t>
              </a:r>
              <a:r>
                <a:rPr lang="zh-TW" altLang="en-US" sz="2000" b="0" spc="110" baseline="0" dirty="0" smtClean="0">
                  <a:latin typeface="Adobe 繁黑體 Std B" pitchFamily="34" charset="-120"/>
                  <a:ea typeface="Adobe 繁黑體 Std B" pitchFamily="34" charset="-120"/>
                </a:rPr>
                <a:t>志願選填試探後適性輔導作為</a:t>
              </a:r>
              <a:endParaRPr lang="zh-TW" altLang="en-US" sz="2000" b="0" spc="110" baseline="0" dirty="0">
                <a:latin typeface="Adobe 繁黑體 Std B" pitchFamily="34" charset="-120"/>
                <a:ea typeface="Adobe 繁黑體 Std B" pitchFamily="34" charset="-120"/>
              </a:endParaRP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a:xfrm>
            <a:off x="457206" y="273049"/>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863EB9C1-EDD4-4896-9F7B-8214C57B3A19}" type="datetimeFigureOut">
              <a:rPr lang="zh-TW" altLang="en-US">
                <a:solidFill>
                  <a:prstClr val="black">
                    <a:tint val="75000"/>
                  </a:prstClr>
                </a:solidFill>
                <a:latin typeface="Calibri"/>
                <a:ea typeface="新細明體"/>
              </a:rPr>
              <a:pPr>
                <a:defRPr/>
              </a:pPr>
              <a:t>2018/12/28</a:t>
            </a:fld>
            <a:endParaRPr lang="zh-TW" altLang="en-US">
              <a:solidFill>
                <a:prstClr val="black">
                  <a:tint val="75000"/>
                </a:prstClr>
              </a:solidFill>
              <a:latin typeface="Calibri"/>
              <a:ea typeface="新細明體"/>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smtClean="0">
                  <a:latin typeface="Adobe 繁黑體 Std B" pitchFamily="34" charset="-120"/>
                  <a:ea typeface="Adobe 繁黑體 Std B" pitchFamily="34" charset="-120"/>
                </a:rPr>
                <a:t>       </a:t>
              </a:r>
              <a:r>
                <a:rPr lang="zh-TW" altLang="en-US" sz="2000" b="0" spc="110" baseline="0" dirty="0" smtClean="0">
                  <a:latin typeface="Adobe 繁黑體 Std B" pitchFamily="34" charset="-120"/>
                  <a:ea typeface="Adobe 繁黑體 Std B" pitchFamily="34" charset="-120"/>
                </a:rPr>
                <a:t>志願選填試探後適性輔導作為</a:t>
              </a:r>
              <a:endParaRPr lang="zh-TW" altLang="en-US" sz="2000" b="0" spc="110" baseline="0" dirty="0">
                <a:latin typeface="Adobe 繁黑體 Std B" pitchFamily="34" charset="-120"/>
                <a:ea typeface="Adobe 繁黑體 Std B" pitchFamily="34" charset="-120"/>
              </a:endParaRP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a:xfrm>
            <a:off x="1792288" y="4800601"/>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DDD42046-2B18-4374-A601-CD77D80FD82E}" type="datetimeFigureOut">
              <a:rPr lang="zh-TW" altLang="en-US">
                <a:solidFill>
                  <a:prstClr val="black">
                    <a:tint val="75000"/>
                  </a:prstClr>
                </a:solidFill>
                <a:latin typeface="Calibri"/>
                <a:ea typeface="新細明體"/>
              </a:rPr>
              <a:pPr>
                <a:defRPr/>
              </a:pPr>
              <a:t>2018/12/28</a:t>
            </a:fld>
            <a:endParaRPr lang="zh-TW" altLang="en-US">
              <a:solidFill>
                <a:prstClr val="black">
                  <a:tint val="75000"/>
                </a:prstClr>
              </a:solidFill>
              <a:latin typeface="Calibri"/>
              <a:ea typeface="新細明體"/>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標題及直排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smtClean="0">
                  <a:latin typeface="Adobe 繁黑體 Std B" pitchFamily="34" charset="-120"/>
                  <a:ea typeface="Adobe 繁黑體 Std B" pitchFamily="34" charset="-120"/>
                </a:rPr>
                <a:t>       </a:t>
              </a:r>
              <a:r>
                <a:rPr lang="zh-TW" altLang="en-US" sz="2000" b="0" spc="110" baseline="0" dirty="0" smtClean="0">
                  <a:latin typeface="Adobe 繁黑體 Std B" pitchFamily="34" charset="-120"/>
                  <a:ea typeface="Adobe 繁黑體 Std B" pitchFamily="34" charset="-120"/>
                </a:rPr>
                <a:t>志願選填試探後適性輔導作為</a:t>
              </a:r>
              <a:endParaRPr lang="zh-TW" altLang="en-US" sz="2000" b="0" spc="110" baseline="0" dirty="0">
                <a:latin typeface="Adobe 繁黑體 Std B" pitchFamily="34" charset="-120"/>
                <a:ea typeface="Adobe 繁黑體 Std B" pitchFamily="34" charset="-120"/>
              </a:endParaRP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CA7C222-C662-4625-B945-56CD45B50011}" type="datetimeFigureOut">
              <a:rPr lang="zh-TW" altLang="en-US">
                <a:solidFill>
                  <a:prstClr val="black">
                    <a:tint val="75000"/>
                  </a:prstClr>
                </a:solidFill>
                <a:latin typeface="Calibri"/>
                <a:ea typeface="新細明體"/>
              </a:rPr>
              <a:pPr>
                <a:defRPr/>
              </a:pPr>
              <a:t>2018/12/28</a:t>
            </a:fld>
            <a:endParaRPr lang="zh-TW" altLang="en-US">
              <a:solidFill>
                <a:prstClr val="black">
                  <a:tint val="75000"/>
                </a:prstClr>
              </a:solidFill>
              <a:latin typeface="Calibri"/>
              <a:ea typeface="新細明體"/>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12"/>
          </p:nvPr>
        </p:nvSpPr>
        <p:spPr/>
        <p:txBody>
          <a:bodyPr/>
          <a:lstStyle>
            <a:lvl1pPr>
              <a:defRPr/>
            </a:lvl1pPr>
          </a:lstStyle>
          <a:p>
            <a:pPr>
              <a:defRPr/>
            </a:pPr>
            <a:fld id="{AB8257D7-C3A7-47A2-A98B-811DB59DD539}"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smtClean="0">
                  <a:latin typeface="Adobe 繁黑體 Std B" pitchFamily="34" charset="-120"/>
                  <a:ea typeface="Adobe 繁黑體 Std B" pitchFamily="34" charset="-120"/>
                </a:rPr>
                <a:t>       </a:t>
              </a:r>
              <a:r>
                <a:rPr lang="zh-TW" altLang="en-US" sz="2000" b="0" spc="110" baseline="0" dirty="0" smtClean="0">
                  <a:latin typeface="Adobe 繁黑體 Std B" pitchFamily="34" charset="-120"/>
                  <a:ea typeface="Adobe 繁黑體 Std B" pitchFamily="34" charset="-120"/>
                </a:rPr>
                <a:t>志願選填試探後適性輔導作為</a:t>
              </a:r>
              <a:endParaRPr lang="zh-TW" altLang="en-US" sz="2000" b="0" spc="110" baseline="0" dirty="0">
                <a:latin typeface="Adobe 繁黑體 Std B" pitchFamily="34" charset="-120"/>
                <a:ea typeface="Adobe 繁黑體 Std B" pitchFamily="34" charset="-120"/>
              </a:endParaRP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直排標題 1"/>
          <p:cNvSpPr>
            <a:spLocks noGrp="1"/>
          </p:cNvSpPr>
          <p:nvPr>
            <p:ph type="title" orient="vert"/>
          </p:nvPr>
        </p:nvSpPr>
        <p:spPr>
          <a:xfrm>
            <a:off x="6629400" y="27464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1CFADBF6-BC3A-4C97-894B-C8FF2A3F6926}" type="datetimeFigureOut">
              <a:rPr lang="zh-TW" altLang="en-US">
                <a:solidFill>
                  <a:prstClr val="black">
                    <a:tint val="75000"/>
                  </a:prstClr>
                </a:solidFill>
                <a:latin typeface="Calibri"/>
                <a:ea typeface="新細明體"/>
              </a:rPr>
              <a:pPr>
                <a:defRPr/>
              </a:pPr>
              <a:t>2018/12/28</a:t>
            </a:fld>
            <a:endParaRPr lang="zh-TW" altLang="en-US">
              <a:solidFill>
                <a:prstClr val="black">
                  <a:tint val="75000"/>
                </a:prstClr>
              </a:solidFill>
              <a:latin typeface="Calibri"/>
              <a:ea typeface="新細明體"/>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12"/>
          </p:nvPr>
        </p:nvSpPr>
        <p:spPr/>
        <p:txBody>
          <a:bodyPr/>
          <a:lstStyle>
            <a:lvl1pPr>
              <a:defRPr/>
            </a:lvl1pPr>
          </a:lstStyle>
          <a:p>
            <a:pPr>
              <a:defRPr/>
            </a:pPr>
            <a:fld id="{B6509C0C-7874-41C0-9D5C-F974B12F8809}"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80584" y="6231535"/>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pic>
        <p:nvPicPr>
          <p:cNvPr id="55" name="Google Shape;55;p12" descr="paint_transparent1.png"/>
          <p:cNvPicPr preferRelativeResize="0"/>
          <p:nvPr/>
        </p:nvPicPr>
        <p:blipFill rotWithShape="1">
          <a:blip r:embed="rId3">
            <a:alphaModFix/>
          </a:blip>
          <a:srcRect l="27161"/>
          <a:stretch/>
        </p:blipFill>
        <p:spPr>
          <a:xfrm>
            <a:off x="0" y="0"/>
            <a:ext cx="6660552" cy="6858000"/>
          </a:xfrm>
          <a:prstGeom prst="rect">
            <a:avLst/>
          </a:prstGeom>
          <a:noFill/>
          <a:ln>
            <a:noFill/>
          </a:ln>
        </p:spPr>
      </p:pic>
      <p:sp>
        <p:nvSpPr>
          <p:cNvPr id="5" name="矩形 4"/>
          <p:cNvSpPr/>
          <p:nvPr userDrawn="1"/>
        </p:nvSpPr>
        <p:spPr>
          <a:xfrm>
            <a:off x="3563895" y="6466303"/>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圓角矩形 1"/>
          <p:cNvSpPr/>
          <p:nvPr userDrawn="1"/>
        </p:nvSpPr>
        <p:spPr>
          <a:xfrm>
            <a:off x="3491880" y="6466303"/>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9551830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26"/>
        <p:cNvGrpSpPr/>
        <p:nvPr/>
      </p:nvGrpSpPr>
      <p:grpSpPr>
        <a:xfrm>
          <a:off x="0" y="0"/>
          <a:ext cx="0" cy="0"/>
          <a:chOff x="0" y="0"/>
          <a:chExt cx="0" cy="0"/>
        </a:xfrm>
      </p:grpSpPr>
      <p:pic>
        <p:nvPicPr>
          <p:cNvPr id="27" name="Google Shape;27;p6" descr="paint_transparent1.png"/>
          <p:cNvPicPr preferRelativeResize="0"/>
          <p:nvPr/>
        </p:nvPicPr>
        <p:blipFill>
          <a:blip r:embed="rId3">
            <a:alphaModFix/>
          </a:blip>
          <a:stretch>
            <a:fillRect/>
          </a:stretch>
        </p:blipFill>
        <p:spPr>
          <a:xfrm>
            <a:off x="0" y="0"/>
            <a:ext cx="9144000" cy="6858000"/>
          </a:xfrm>
          <a:prstGeom prst="rect">
            <a:avLst/>
          </a:prstGeom>
          <a:noFill/>
          <a:ln>
            <a:noFill/>
          </a:ln>
        </p:spPr>
      </p:pic>
      <p:sp>
        <p:nvSpPr>
          <p:cNvPr id="28" name="Google Shape;28;p6"/>
          <p:cNvSpPr txBox="1">
            <a:spLocks noGrp="1"/>
          </p:cNvSpPr>
          <p:nvPr>
            <p:ph type="title"/>
          </p:nvPr>
        </p:nvSpPr>
        <p:spPr>
          <a:xfrm>
            <a:off x="457200" y="1798633"/>
            <a:ext cx="5511300" cy="1143200"/>
          </a:xfrm>
          <a:prstGeom prst="rect">
            <a:avLst/>
          </a:prstGeom>
        </p:spPr>
        <p:txBody>
          <a:bodyPr spcFirstLastPara="1" wrap="square" lIns="91425" tIns="91425" rIns="91425" bIns="91425" anchor="b" anchorCtr="0"/>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9" name="Google Shape;29;p6"/>
          <p:cNvSpPr txBox="1">
            <a:spLocks noGrp="1"/>
          </p:cNvSpPr>
          <p:nvPr>
            <p:ph type="body" idx="1"/>
          </p:nvPr>
        </p:nvSpPr>
        <p:spPr>
          <a:xfrm>
            <a:off x="457200"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0" name="Google Shape;30;p6"/>
          <p:cNvSpPr txBox="1">
            <a:spLocks noGrp="1"/>
          </p:cNvSpPr>
          <p:nvPr>
            <p:ph type="body" idx="2"/>
          </p:nvPr>
        </p:nvSpPr>
        <p:spPr>
          <a:xfrm>
            <a:off x="3293406"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 name="矩形 1"/>
          <p:cNvSpPr/>
          <p:nvPr userDrawn="1"/>
        </p:nvSpPr>
        <p:spPr>
          <a:xfrm>
            <a:off x="5984183" y="6405331"/>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圓角矩形 6"/>
          <p:cNvSpPr/>
          <p:nvPr userDrawn="1"/>
        </p:nvSpPr>
        <p:spPr>
          <a:xfrm>
            <a:off x="5984182" y="6381328"/>
            <a:ext cx="1396129" cy="4766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9529005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9"/>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75C45C31-5C70-4144-9938-86214F46C8BE}" type="datetime1">
              <a:rPr lang="zh-TW" altLang="en-US" smtClean="0">
                <a:solidFill>
                  <a:srgbClr val="000000">
                    <a:tint val="75000"/>
                  </a:srgbClr>
                </a:solidFill>
              </a:rPr>
              <a:pPr>
                <a:defRPr/>
              </a:pPr>
              <a:t>2018/12/28</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50011701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E0777853-E542-45DD-9677-D07961AC18BB}" type="datetime1">
              <a:rPr lang="zh-TW" altLang="en-US" smtClean="0">
                <a:solidFill>
                  <a:srgbClr val="000000">
                    <a:tint val="75000"/>
                  </a:srgbClr>
                </a:solidFill>
              </a:rPr>
              <a:pPr>
                <a:defRPr/>
              </a:pPr>
              <a:t>2018/12/28</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82100659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290ED26C-D877-4715-B805-BC8361B6F610}" type="datetime1">
              <a:rPr lang="zh-TW" altLang="en-US" smtClean="0">
                <a:solidFill>
                  <a:srgbClr val="000000">
                    <a:tint val="75000"/>
                  </a:srgbClr>
                </a:solidFill>
              </a:rPr>
              <a:pPr>
                <a:defRPr/>
              </a:pPr>
              <a:t>2018/12/28</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96899078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7" name="群組 6"/>
          <p:cNvGrpSpPr/>
          <p:nvPr userDrawn="1"/>
        </p:nvGrpSpPr>
        <p:grpSpPr>
          <a:xfrm>
            <a:off x="0" y="5733256"/>
            <a:ext cx="9145016" cy="864096"/>
            <a:chOff x="0" y="5733256"/>
            <a:chExt cx="9145016" cy="864096"/>
          </a:xfrm>
        </p:grpSpPr>
        <p:sp>
          <p:nvSpPr>
            <p:cNvPr id="8" name="矩形 7"/>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smtClean="0">
                  <a:latin typeface="Adobe 繁黑體 Std B" pitchFamily="34" charset="-120"/>
                  <a:ea typeface="Adobe 繁黑體 Std B" pitchFamily="34" charset="-120"/>
                </a:rPr>
                <a:t>       </a:t>
              </a:r>
              <a:r>
                <a:rPr lang="zh-TW" altLang="en-US" sz="2000" b="0" spc="110" baseline="0" dirty="0" smtClean="0">
                  <a:latin typeface="Adobe 繁黑體 Std B" pitchFamily="34" charset="-120"/>
                  <a:ea typeface="Adobe 繁黑體 Std B" pitchFamily="34" charset="-120"/>
                </a:rPr>
                <a:t>志願選填試探後適性輔導作為</a:t>
              </a:r>
              <a:endParaRPr lang="zh-TW" altLang="en-US" sz="2000" b="0" spc="110" baseline="0" dirty="0">
                <a:latin typeface="Adobe 繁黑體 Std B" pitchFamily="34" charset="-120"/>
                <a:ea typeface="Adobe 繁黑體 Std B" pitchFamily="34" charset="-120"/>
              </a:endParaRPr>
            </a:p>
          </p:txBody>
        </p:sp>
        <p:sp>
          <p:nvSpPr>
            <p:cNvPr id="9" name="矩形 8"/>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D604A6B1-8574-4E43-95E2-2B4C1EE1F9A2}" type="datetimeFigureOut">
              <a:rPr lang="zh-TW" altLang="en-US"/>
              <a:pPr>
                <a:defRPr/>
              </a:pPr>
              <a:t>2018/12/28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EDEE5EAC-5F4B-4722-BEB3-2F9375D53D08}" type="slidenum">
              <a:rPr lang="zh-TW" altLang="en-US"/>
              <a:pPr>
                <a:defRPr/>
              </a:pPr>
              <a:t>‹#›</a:t>
            </a:fld>
            <a:endParaRPr lang="zh-TW" alt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C296D60F-0153-4DF5-BA19-EFE512A176AF}" type="datetime1">
              <a:rPr lang="zh-TW" altLang="en-US" smtClean="0">
                <a:solidFill>
                  <a:srgbClr val="000000">
                    <a:tint val="75000"/>
                  </a:srgbClr>
                </a:solidFill>
              </a:rPr>
              <a:pPr>
                <a:defRPr/>
              </a:pPr>
              <a:t>2018/12/28</a:t>
            </a:fld>
            <a:endParaRPr lang="zh-TW" altLang="en-US">
              <a:solidFill>
                <a:srgbClr val="000000">
                  <a:tint val="75000"/>
                </a:srgb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19571887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6DEA40BD-75B8-4747-A003-0178226CFB4F}" type="datetime1">
              <a:rPr lang="zh-TW" altLang="en-US" smtClean="0">
                <a:solidFill>
                  <a:srgbClr val="000000">
                    <a:tint val="75000"/>
                  </a:srgbClr>
                </a:solidFill>
              </a:rPr>
              <a:pPr>
                <a:defRPr/>
              </a:pPr>
              <a:t>2018/12/28</a:t>
            </a:fld>
            <a:endParaRPr lang="zh-TW" altLang="en-US">
              <a:solidFill>
                <a:srgbClr val="000000">
                  <a:tint val="75000"/>
                </a:srgb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439973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86420A93-3B2C-4C02-9604-CFCBF29138D1}" type="datetime1">
              <a:rPr lang="zh-TW" altLang="en-US" smtClean="0">
                <a:solidFill>
                  <a:srgbClr val="000000">
                    <a:tint val="75000"/>
                  </a:srgbClr>
                </a:solidFill>
              </a:rPr>
              <a:pPr>
                <a:defRPr/>
              </a:pPr>
              <a:t>2018/12/28</a:t>
            </a:fld>
            <a:endParaRPr lang="zh-TW" altLang="en-US">
              <a:solidFill>
                <a:srgbClr val="000000">
                  <a:tint val="75000"/>
                </a:srgb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25588717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7E9FB21B-5C9D-4AD3-AABB-4DB0E05343DD}" type="datetime1">
              <a:rPr lang="zh-TW" altLang="en-US" smtClean="0">
                <a:solidFill>
                  <a:srgbClr val="000000">
                    <a:tint val="75000"/>
                  </a:srgbClr>
                </a:solidFill>
              </a:rPr>
              <a:pPr>
                <a:defRPr/>
              </a:pPr>
              <a:t>2018/12/28</a:t>
            </a:fld>
            <a:endParaRPr lang="zh-TW" altLang="en-US">
              <a:solidFill>
                <a:srgbClr val="000000">
                  <a:tint val="75000"/>
                </a:srgb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63159092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6" y="273049"/>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6838068E-0075-4AAF-BB85-0335261A6BD2}" type="datetime1">
              <a:rPr lang="zh-TW" altLang="en-US" smtClean="0">
                <a:solidFill>
                  <a:srgbClr val="000000">
                    <a:tint val="75000"/>
                  </a:srgbClr>
                </a:solidFill>
              </a:rPr>
              <a:pPr>
                <a:defRPr/>
              </a:pPr>
              <a:t>2018/12/28</a:t>
            </a:fld>
            <a:endParaRPr lang="zh-TW" altLang="en-US">
              <a:solidFill>
                <a:srgbClr val="000000">
                  <a:tint val="75000"/>
                </a:srgb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71057359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1"/>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E4D0EDCB-43D3-4760-9363-E953A71EB1FE}" type="datetime1">
              <a:rPr lang="zh-TW" altLang="en-US" smtClean="0">
                <a:solidFill>
                  <a:srgbClr val="000000">
                    <a:tint val="75000"/>
                  </a:srgbClr>
                </a:solidFill>
              </a:rPr>
              <a:pPr>
                <a:defRPr/>
              </a:pPr>
              <a:t>2018/12/28</a:t>
            </a:fld>
            <a:endParaRPr lang="zh-TW" altLang="en-US">
              <a:solidFill>
                <a:srgbClr val="000000">
                  <a:tint val="75000"/>
                </a:srgb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292455210"/>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65AB8AE4-C5EA-4A2A-8908-EEE966010139}" type="datetime1">
              <a:rPr lang="zh-TW" altLang="en-US" smtClean="0">
                <a:solidFill>
                  <a:srgbClr val="000000">
                    <a:tint val="75000"/>
                  </a:srgbClr>
                </a:solidFill>
              </a:rPr>
              <a:pPr>
                <a:defRPr/>
              </a:pPr>
              <a:t>2018/12/28</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49518464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4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6B10445-50DD-46A2-8E01-DAD5B59F826E}" type="datetime1">
              <a:rPr lang="zh-TW" altLang="en-US" smtClean="0">
                <a:solidFill>
                  <a:srgbClr val="000000">
                    <a:tint val="75000"/>
                  </a:srgbClr>
                </a:solidFill>
              </a:rPr>
              <a:pPr>
                <a:defRPr/>
              </a:pPr>
              <a:t>2018/12/28</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43473121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9"/>
            <a:ext cx="82296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457200" y="1600201"/>
            <a:ext cx="8229600" cy="4525963"/>
          </a:xfrm>
        </p:spPr>
        <p:txBody>
          <a:bodyPr/>
          <a:lstStyle/>
          <a:p>
            <a:pPr lvl="0"/>
            <a:endParaRPr lang="zh-TW" altLang="en-US" noProof="0"/>
          </a:p>
        </p:txBody>
      </p:sp>
      <p:sp>
        <p:nvSpPr>
          <p:cNvPr id="4" name="日期版面配置區 3"/>
          <p:cNvSpPr>
            <a:spLocks noGrp="1"/>
          </p:cNvSpPr>
          <p:nvPr>
            <p:ph type="dt" sz="half" idx="10"/>
          </p:nvPr>
        </p:nvSpPr>
        <p:spPr/>
        <p:txBody>
          <a:bodyPr/>
          <a:lstStyle>
            <a:lvl1pPr>
              <a:defRPr/>
            </a:lvl1pPr>
          </a:lstStyle>
          <a:p>
            <a:pPr>
              <a:defRPr/>
            </a:pPr>
            <a:fld id="{E43E9C56-C3C7-493A-91F0-9E73093432CE}" type="datetime1">
              <a:rPr lang="zh-TW" altLang="en-US" smtClean="0">
                <a:solidFill>
                  <a:srgbClr val="000000">
                    <a:tint val="75000"/>
                  </a:srgbClr>
                </a:solidFill>
              </a:rPr>
              <a:pPr>
                <a:defRPr/>
              </a:pPr>
              <a:t>2018/12/28</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6305849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hart">
  <p:cSld name="標題，文字及圖表">
    <p:spTree>
      <p:nvGrpSpPr>
        <p:cNvPr id="1" name=""/>
        <p:cNvGrpSpPr/>
        <p:nvPr/>
      </p:nvGrpSpPr>
      <p:grpSpPr>
        <a:xfrm>
          <a:off x="0" y="0"/>
          <a:ext cx="0" cy="0"/>
          <a:chOff x="0" y="0"/>
          <a:chExt cx="0" cy="0"/>
        </a:xfrm>
      </p:grpSpPr>
      <p:sp>
        <p:nvSpPr>
          <p:cNvPr id="2" name="標題 1"/>
          <p:cNvSpPr>
            <a:spLocks noGrp="1"/>
          </p:cNvSpPr>
          <p:nvPr>
            <p:ph type="title"/>
          </p:nvPr>
        </p:nvSpPr>
        <p:spPr>
          <a:xfrm>
            <a:off x="457200" y="122239"/>
            <a:ext cx="7543800" cy="1295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719266"/>
            <a:ext cx="4038600" cy="44116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圖表版面配置區 3"/>
          <p:cNvSpPr>
            <a:spLocks noGrp="1"/>
          </p:cNvSpPr>
          <p:nvPr>
            <p:ph type="chart" sz="half" idx="2"/>
          </p:nvPr>
        </p:nvSpPr>
        <p:spPr>
          <a:xfrm>
            <a:off x="4648200" y="1719266"/>
            <a:ext cx="4038600" cy="4411663"/>
          </a:xfrm>
        </p:spPr>
        <p:txBody>
          <a:bodyPr/>
          <a:lstStyle/>
          <a:p>
            <a:endParaRPr lang="zh-TW" altLang="en-US"/>
          </a:p>
        </p:txBody>
      </p:sp>
      <p:sp>
        <p:nvSpPr>
          <p:cNvPr id="5" name="日期版面配置區 4"/>
          <p:cNvSpPr>
            <a:spLocks noGrp="1"/>
          </p:cNvSpPr>
          <p:nvPr>
            <p:ph type="dt" sz="half" idx="10"/>
          </p:nvPr>
        </p:nvSpPr>
        <p:spPr>
          <a:xfrm>
            <a:off x="457200" y="6248400"/>
            <a:ext cx="2133600" cy="457200"/>
          </a:xfrm>
        </p:spPr>
        <p:txBody>
          <a:bodyPr/>
          <a:lstStyle>
            <a:lvl1pPr>
              <a:defRPr/>
            </a:lvl1pPr>
          </a:lstStyle>
          <a:p>
            <a:endParaRPr lang="en-US" altLang="zh-TW">
              <a:solidFill>
                <a:srgbClr val="000000">
                  <a:tint val="75000"/>
                </a:srgbClr>
              </a:solidFill>
            </a:endParaRPr>
          </a:p>
        </p:txBody>
      </p:sp>
      <p:sp>
        <p:nvSpPr>
          <p:cNvPr id="6" name="頁尾版面配置區 5"/>
          <p:cNvSpPr>
            <a:spLocks noGrp="1"/>
          </p:cNvSpPr>
          <p:nvPr>
            <p:ph type="ftr" sz="quarter" idx="11"/>
          </p:nvPr>
        </p:nvSpPr>
        <p:spPr>
          <a:xfrm>
            <a:off x="3124200" y="6248400"/>
            <a:ext cx="2895600" cy="457200"/>
          </a:xfrm>
        </p:spPr>
        <p:txBody>
          <a:bodyPr/>
          <a:lstStyle>
            <a:lvl1pPr>
              <a:defRPr/>
            </a:lvl1pPr>
          </a:lstStyle>
          <a:p>
            <a:endParaRPr lang="en-US" altLang="zh-TW"/>
          </a:p>
        </p:txBody>
      </p:sp>
      <p:sp>
        <p:nvSpPr>
          <p:cNvPr id="7" name="投影片編號版面配置區 6"/>
          <p:cNvSpPr>
            <a:spLocks noGrp="1"/>
          </p:cNvSpPr>
          <p:nvPr>
            <p:ph type="sldNum" sz="quarter" idx="12"/>
          </p:nvPr>
        </p:nvSpPr>
        <p:spPr>
          <a:xfrm>
            <a:off x="6553200" y="6248400"/>
            <a:ext cx="2133600" cy="457200"/>
          </a:xfrm>
        </p:spPr>
        <p:txBody>
          <a:bodyPr/>
          <a:lstStyle>
            <a:lvl1pPr>
              <a:defRPr/>
            </a:lvl1pPr>
          </a:lstStyle>
          <a:p>
            <a:fld id="{2D379605-E968-43BF-8B46-97EAE29968E0}"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97696206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smtClean="0">
                  <a:latin typeface="Adobe 繁黑體 Std B" pitchFamily="34" charset="-120"/>
                  <a:ea typeface="Adobe 繁黑體 Std B" pitchFamily="34" charset="-120"/>
                </a:rPr>
                <a:t>       </a:t>
              </a:r>
              <a:r>
                <a:rPr lang="zh-TW" altLang="en-US" sz="2000" b="0" spc="110" baseline="0" dirty="0" smtClean="0">
                  <a:latin typeface="Adobe 繁黑體 Std B" pitchFamily="34" charset="-120"/>
                  <a:ea typeface="Adobe 繁黑體 Std B" pitchFamily="34" charset="-120"/>
                </a:rPr>
                <a:t>志願選填試探後適性輔導作為</a:t>
              </a:r>
              <a:endParaRPr lang="zh-TW" altLang="en-US" sz="2000" b="0" spc="110" baseline="0" dirty="0">
                <a:latin typeface="Adobe 繁黑體 Std B" pitchFamily="34" charset="-120"/>
                <a:ea typeface="Adobe 繁黑體 Std B" pitchFamily="34" charset="-120"/>
              </a:endParaRP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3297EDCB-0692-479A-849E-FEBACF250C80}" type="datetimeFigureOut">
              <a:rPr lang="zh-TW" altLang="en-US"/>
              <a:pPr>
                <a:defRPr/>
              </a:pPr>
              <a:t>2018/12/28</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6D437097-3023-4DBF-A5C2-1FE85F18953F}" type="slidenum">
              <a:rPr lang="zh-TW" altLang="en-US"/>
              <a:pPr>
                <a:defRPr/>
              </a:pPr>
              <a:t>‹#›</a:t>
            </a:fld>
            <a:endParaRPr lang="zh-TW" alt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122242"/>
            <a:ext cx="8229600" cy="6008687"/>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日期版面配置區 2"/>
          <p:cNvSpPr>
            <a:spLocks noGrp="1"/>
          </p:cNvSpPr>
          <p:nvPr>
            <p:ph type="dt" sz="half" idx="10"/>
          </p:nvPr>
        </p:nvSpPr>
        <p:spPr>
          <a:xfrm>
            <a:off x="457200" y="6248400"/>
            <a:ext cx="2133600" cy="457200"/>
          </a:xfrm>
        </p:spPr>
        <p:txBody>
          <a:bodyPr/>
          <a:lstStyle>
            <a:lvl1pPr>
              <a:defRPr/>
            </a:lvl1pPr>
          </a:lstStyle>
          <a:p>
            <a:endParaRPr lang="en-US" altLang="zh-TW">
              <a:solidFill>
                <a:srgbClr val="000000">
                  <a:tint val="75000"/>
                </a:srgbClr>
              </a:solidFill>
            </a:endParaRPr>
          </a:p>
        </p:txBody>
      </p:sp>
      <p:sp>
        <p:nvSpPr>
          <p:cNvPr id="4" name="頁尾版面配置區 3"/>
          <p:cNvSpPr>
            <a:spLocks noGrp="1"/>
          </p:cNvSpPr>
          <p:nvPr>
            <p:ph type="ftr" sz="quarter" idx="11"/>
          </p:nvPr>
        </p:nvSpPr>
        <p:spPr>
          <a:xfrm>
            <a:off x="3124200" y="6248400"/>
            <a:ext cx="2895600" cy="457200"/>
          </a:xfrm>
        </p:spPr>
        <p:txBody>
          <a:bodyPr/>
          <a:lstStyle>
            <a:lvl1pPr>
              <a:defRPr/>
            </a:lvl1pPr>
          </a:lstStyle>
          <a:p>
            <a:endParaRPr lang="en-US" altLang="zh-TW"/>
          </a:p>
        </p:txBody>
      </p:sp>
      <p:sp>
        <p:nvSpPr>
          <p:cNvPr id="5" name="投影片編號版面配置區 4"/>
          <p:cNvSpPr>
            <a:spLocks noGrp="1"/>
          </p:cNvSpPr>
          <p:nvPr>
            <p:ph type="sldNum" sz="quarter" idx="12"/>
          </p:nvPr>
        </p:nvSpPr>
        <p:spPr>
          <a:xfrm>
            <a:off x="6553200" y="6248400"/>
            <a:ext cx="2133600" cy="457200"/>
          </a:xfrm>
        </p:spPr>
        <p:txBody>
          <a:bodyPr/>
          <a:lstStyle>
            <a:lvl1pPr>
              <a:defRPr/>
            </a:lvl1pPr>
          </a:lstStyle>
          <a:p>
            <a:fld id="{EE0B9CC5-495D-4B4C-8261-04530F75D5CA}" type="slidenum">
              <a:rPr lang="en-US" altLang="zh-TW">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99368383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52800" y="2133600"/>
            <a:ext cx="5105400" cy="1066800"/>
          </a:xfrm>
        </p:spPr>
        <p:txBody>
          <a:bodyPr>
            <a:normAutofit/>
          </a:bodyPr>
          <a:lstStyle>
            <a:lvl1pPr algn="ctr">
              <a:defRPr sz="4400" baseline="0">
                <a:solidFill>
                  <a:schemeClr val="tx1">
                    <a:lumMod val="85000"/>
                    <a:lumOff val="15000"/>
                  </a:schemeClr>
                </a:solidFill>
              </a:defRPr>
            </a:lvl1pPr>
          </a:lstStyle>
          <a:p>
            <a:r>
              <a:rPr lang="en-US" dirty="0"/>
              <a:t>Your Master Title</a:t>
            </a:r>
          </a:p>
        </p:txBody>
      </p:sp>
      <p:sp>
        <p:nvSpPr>
          <p:cNvPr id="3" name="Subtitle 2"/>
          <p:cNvSpPr>
            <a:spLocks noGrp="1"/>
          </p:cNvSpPr>
          <p:nvPr>
            <p:ph type="subTitle" idx="1"/>
          </p:nvPr>
        </p:nvSpPr>
        <p:spPr>
          <a:xfrm>
            <a:off x="3429000" y="3200400"/>
            <a:ext cx="4953000" cy="914400"/>
          </a:xfrm>
        </p:spPr>
        <p:txBody>
          <a:bodyPr>
            <a:normAutofit/>
          </a:bodyPr>
          <a:lstStyle>
            <a:lvl1pPr marL="0" indent="0" algn="ctr">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latin typeface="Tw Cen MT"/>
              </a:rPr>
              <a:pPr/>
              <a:t>12/28/2018</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32538751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457200" y="148131"/>
            <a:ext cx="82296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448965" y="1443838"/>
            <a:ext cx="8229600" cy="4525963"/>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latin typeface="Tw Cen MT"/>
              </a:rPr>
              <a:pPr/>
              <a:t>12/28/2018</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166447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17900" y="274639"/>
            <a:ext cx="6710784"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1517900" y="1443839"/>
            <a:ext cx="6710784" cy="4275740"/>
          </a:xfrm>
        </p:spPr>
        <p:txBody>
          <a:bodyPr/>
          <a:lstStyle>
            <a:lvl1pPr>
              <a:defRPr sz="28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latin typeface="Tw Cen MT"/>
              </a:rPr>
              <a:pPr/>
              <a:t>12/28/2018</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16293913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395793"/>
            <a:ext cx="7772400" cy="1362075"/>
          </a:xfrm>
        </p:spPr>
        <p:txBody>
          <a:bodyPr anchor="t"/>
          <a:lstStyle>
            <a:lvl1pPr algn="l">
              <a:defRPr sz="4000" b="1"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722313" y="289560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latin typeface="Tw Cen MT"/>
              </a:rPr>
              <a:pPr/>
              <a:t>12/28/2018</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38634415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sz="half" idx="1"/>
          </p:nvPr>
        </p:nvSpPr>
        <p:spPr>
          <a:xfrm>
            <a:off x="457200" y="1600205"/>
            <a:ext cx="40386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48200" y="1600205"/>
            <a:ext cx="4038600" cy="452596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53074F12-AA26-4AC8-9962-C36BB8F32554}" type="datetimeFigureOut">
              <a:rPr lang="en-US" smtClean="0">
                <a:solidFill>
                  <a:prstClr val="black">
                    <a:tint val="75000"/>
                  </a:prstClr>
                </a:solidFill>
                <a:latin typeface="Tw Cen MT"/>
              </a:rPr>
              <a:pPr/>
              <a:t>12/28/2018</a:t>
            </a:fld>
            <a:endParaRPr lang="en-US">
              <a:solidFill>
                <a:prstClr val="black">
                  <a:tint val="75000"/>
                </a:prstClr>
              </a:solidFill>
              <a:latin typeface="Tw Cen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Tw Cen MT"/>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35567918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148131"/>
            <a:ext cx="8229600" cy="1143000"/>
          </a:xfrm>
        </p:spPr>
        <p:txBody>
          <a:bodyPr>
            <a:normAutofit/>
          </a:bodyPr>
          <a:lstStyle>
            <a:lvl1pPr algn="l">
              <a:defRPr sz="3600">
                <a:solidFill>
                  <a:schemeClr val="tx1">
                    <a:lumMod val="85000"/>
                    <a:lumOff val="15000"/>
                  </a:schemeClr>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457200" y="1443837"/>
            <a:ext cx="4040188"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457200" y="2073704"/>
            <a:ext cx="4040188"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45033" y="1443837"/>
            <a:ext cx="4041775" cy="639763"/>
          </a:xfrm>
        </p:spPr>
        <p:txBody>
          <a:bodyPr anchor="b"/>
          <a:lstStyle>
            <a:lvl1pPr marL="0" indent="0">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45033" y="2073704"/>
            <a:ext cx="4041775" cy="3798583"/>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solidFill>
                  <a:prstClr val="black">
                    <a:tint val="75000"/>
                  </a:prstClr>
                </a:solidFill>
                <a:latin typeface="Tw Cen MT"/>
              </a:rPr>
              <a:pPr/>
              <a:t>12/28/2018</a:t>
            </a:fld>
            <a:endParaRPr lang="en-US">
              <a:solidFill>
                <a:prstClr val="black">
                  <a:tint val="75000"/>
                </a:prstClr>
              </a:solidFill>
              <a:latin typeface="Tw Cen MT"/>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Tw Cen MT"/>
            </a:endParaRPr>
          </a:p>
        </p:txBody>
      </p:sp>
      <p:sp>
        <p:nvSpPr>
          <p:cNvPr id="9" name="Slide Number Placeholder 8"/>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41229119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p:cNvSpPr>
            <a:spLocks noGrp="1"/>
          </p:cNvSpPr>
          <p:nvPr>
            <p:ph type="dt" sz="half" idx="10"/>
          </p:nvPr>
        </p:nvSpPr>
        <p:spPr/>
        <p:txBody>
          <a:bodyPr/>
          <a:lstStyle/>
          <a:p>
            <a:fld id="{53074F12-AA26-4AC8-9962-C36BB8F32554}" type="datetimeFigureOut">
              <a:rPr lang="en-US" smtClean="0">
                <a:solidFill>
                  <a:prstClr val="black">
                    <a:tint val="75000"/>
                  </a:prstClr>
                </a:solidFill>
                <a:latin typeface="Tw Cen MT"/>
              </a:rPr>
              <a:pPr/>
              <a:t>12/28/2018</a:t>
            </a:fld>
            <a:endParaRPr lang="en-US">
              <a:solidFill>
                <a:prstClr val="black">
                  <a:tint val="75000"/>
                </a:prstClr>
              </a:solidFill>
              <a:latin typeface="Tw Cen MT"/>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Tw Cen MT"/>
            </a:endParaRPr>
          </a:p>
        </p:txBody>
      </p:sp>
      <p:sp>
        <p:nvSpPr>
          <p:cNvPr id="5" name="Slide Number Placeholder 4"/>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30297731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solidFill>
                  <a:prstClr val="black">
                    <a:tint val="75000"/>
                  </a:prstClr>
                </a:solidFill>
                <a:latin typeface="Tw Cen MT"/>
              </a:rPr>
              <a:pPr/>
              <a:t>12/28/2018</a:t>
            </a:fld>
            <a:endParaRPr lang="en-US">
              <a:solidFill>
                <a:prstClr val="black">
                  <a:tint val="75000"/>
                </a:prstClr>
              </a:solidFill>
              <a:latin typeface="Tw Cen MT"/>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Tw Cen MT"/>
            </a:endParaRPr>
          </a:p>
        </p:txBody>
      </p:sp>
      <p:sp>
        <p:nvSpPr>
          <p:cNvPr id="4" name="Slide Number Placeholder 3"/>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42518640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49"/>
            <a:ext cx="3008313" cy="1162051"/>
          </a:xfrm>
        </p:spPr>
        <p:txBody>
          <a:bodyPr anchor="b"/>
          <a:lstStyle>
            <a:lvl1pPr algn="l">
              <a:defRPr sz="2000" b="1"/>
            </a:lvl1pPr>
          </a:lstStyle>
          <a:p>
            <a:r>
              <a:rPr lang="zh-TW" altLang="en-US"/>
              <a:t>按一下以編輯母片標題樣式</a:t>
            </a:r>
            <a:endParaRPr lang="en-US"/>
          </a:p>
        </p:txBody>
      </p:sp>
      <p:sp>
        <p:nvSpPr>
          <p:cNvPr id="3" name="Content Placeholder 2"/>
          <p:cNvSpPr>
            <a:spLocks noGrp="1"/>
          </p:cNvSpPr>
          <p:nvPr>
            <p:ph idx="1"/>
          </p:nvPr>
        </p:nvSpPr>
        <p:spPr>
          <a:xfrm>
            <a:off x="3575050" y="273058"/>
            <a:ext cx="5111750" cy="5853113"/>
          </a:xfrm>
        </p:spPr>
        <p:txBody>
          <a:bodyPr/>
          <a:lstStyle>
            <a:lvl1pPr>
              <a:defRPr sz="3200">
                <a:solidFill>
                  <a:schemeClr val="tx1">
                    <a:lumMod val="75000"/>
                    <a:lumOff val="25000"/>
                  </a:schemeClr>
                </a:solidFill>
              </a:defRPr>
            </a:lvl1pPr>
            <a:lvl2pPr>
              <a:defRPr sz="2800">
                <a:solidFill>
                  <a:schemeClr val="tx1">
                    <a:lumMod val="75000"/>
                    <a:lumOff val="25000"/>
                  </a:schemeClr>
                </a:solidFill>
              </a:defRPr>
            </a:lvl2pPr>
            <a:lvl3pPr>
              <a:defRPr sz="24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53074F12-AA26-4AC8-9962-C36BB8F32554}" type="datetimeFigureOut">
              <a:rPr lang="en-US" smtClean="0">
                <a:solidFill>
                  <a:prstClr val="black">
                    <a:tint val="75000"/>
                  </a:prstClr>
                </a:solidFill>
                <a:latin typeface="Tw Cen MT"/>
              </a:rPr>
              <a:pPr/>
              <a:t>12/28/2018</a:t>
            </a:fld>
            <a:endParaRPr lang="en-US">
              <a:solidFill>
                <a:prstClr val="black">
                  <a:tint val="75000"/>
                </a:prstClr>
              </a:solidFill>
              <a:latin typeface="Tw Cen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Tw Cen MT"/>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3174452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10" name="群組 9"/>
          <p:cNvGrpSpPr/>
          <p:nvPr userDrawn="1"/>
        </p:nvGrpSpPr>
        <p:grpSpPr>
          <a:xfrm>
            <a:off x="0" y="5733256"/>
            <a:ext cx="9145016" cy="864096"/>
            <a:chOff x="0" y="5733256"/>
            <a:chExt cx="9145016" cy="864096"/>
          </a:xfrm>
        </p:grpSpPr>
        <p:sp>
          <p:nvSpPr>
            <p:cNvPr id="11" name="矩形 10"/>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smtClean="0">
                  <a:latin typeface="Adobe 繁黑體 Std B" pitchFamily="34" charset="-120"/>
                  <a:ea typeface="Adobe 繁黑體 Std B" pitchFamily="34" charset="-120"/>
                </a:rPr>
                <a:t>       </a:t>
              </a:r>
              <a:r>
                <a:rPr lang="zh-TW" altLang="en-US" sz="2000" b="0" spc="110" baseline="0" dirty="0" smtClean="0">
                  <a:latin typeface="Adobe 繁黑體 Std B" pitchFamily="34" charset="-120"/>
                  <a:ea typeface="Adobe 繁黑體 Std B" pitchFamily="34" charset="-120"/>
                </a:rPr>
                <a:t>志願選填試探後適性輔導作為</a:t>
              </a:r>
              <a:endParaRPr lang="zh-TW" altLang="en-US" sz="2000" b="0" spc="110" baseline="0" dirty="0">
                <a:latin typeface="Adobe 繁黑體 Std B" pitchFamily="34" charset="-120"/>
                <a:ea typeface="Adobe 繁黑體 Std B" pitchFamily="34" charset="-120"/>
              </a:endParaRPr>
            </a:p>
          </p:txBody>
        </p:sp>
        <p:sp>
          <p:nvSpPr>
            <p:cNvPr id="12" name="矩形 11"/>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DD0D93B4-DF43-4DFC-BA21-3B6746485679}" type="datetimeFigureOut">
              <a:rPr lang="zh-TW" altLang="en-US"/>
              <a:pPr>
                <a:defRPr/>
              </a:pPr>
              <a:t>2018/12/28</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40031449-1D58-44AB-993A-76A9ACA73949}" type="slidenum">
              <a:rPr lang="zh-TW" altLang="en-US"/>
              <a:pPr>
                <a:defRPr/>
              </a:pPr>
              <a:t>‹#›</a:t>
            </a:fld>
            <a:endParaRPr lang="zh-TW" altLang="en-US"/>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zh-TW" altLang="en-US"/>
              <a:t>按一下以編輯母片標題樣式</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53074F12-AA26-4AC8-9962-C36BB8F32554}" type="datetimeFigureOut">
              <a:rPr lang="en-US" smtClean="0">
                <a:solidFill>
                  <a:prstClr val="black">
                    <a:tint val="75000"/>
                  </a:prstClr>
                </a:solidFill>
                <a:latin typeface="Tw Cen MT"/>
              </a:rPr>
              <a:pPr/>
              <a:t>12/28/2018</a:t>
            </a:fld>
            <a:endParaRPr lang="en-US">
              <a:solidFill>
                <a:prstClr val="black">
                  <a:tint val="75000"/>
                </a:prstClr>
              </a:solidFill>
              <a:latin typeface="Tw Cen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Tw Cen MT"/>
            </a:endParaRPr>
          </a:p>
        </p:txBody>
      </p:sp>
      <p:sp>
        <p:nvSpPr>
          <p:cNvPr id="7" name="Slide Number Placeholder 6"/>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4776078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latin typeface="Tw Cen MT"/>
              </a:rPr>
              <a:pPr/>
              <a:t>12/28/2018</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34286657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zh-TW" altLang="en-US"/>
              <a:t>按一下以編輯母片標題樣式</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solidFill>
                  <a:prstClr val="black">
                    <a:tint val="75000"/>
                  </a:prstClr>
                </a:solidFill>
                <a:latin typeface="Tw Cen MT"/>
              </a:rPr>
              <a:pPr/>
              <a:t>12/28/2018</a:t>
            </a:fld>
            <a:endParaRPr lang="en-US">
              <a:solidFill>
                <a:prstClr val="black">
                  <a:tint val="75000"/>
                </a:prstClr>
              </a:solidFill>
              <a:latin typeface="Tw Cen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Tw Cen MT"/>
            </a:endParaRPr>
          </a:p>
        </p:txBody>
      </p:sp>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latin typeface="Tw Cen MT"/>
              </a:rPr>
              <a:pPr/>
              <a:t>‹#›</a:t>
            </a:fld>
            <a:endParaRPr lang="en-US">
              <a:solidFill>
                <a:prstClr val="black">
                  <a:tint val="75000"/>
                </a:prstClr>
              </a:solidFill>
              <a:latin typeface="Tw Cen MT"/>
            </a:endParaRPr>
          </a:p>
        </p:txBody>
      </p:sp>
    </p:spTree>
    <p:extLst>
      <p:ext uri="{BB962C8B-B14F-4D97-AF65-F5344CB8AC3E}">
        <p14:creationId xmlns:p14="http://schemas.microsoft.com/office/powerpoint/2010/main" val="8936099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457200" y="274639"/>
            <a:ext cx="8229600" cy="1143000"/>
          </a:xfrm>
        </p:spPr>
        <p:txBody>
          <a:bodyPr/>
          <a:lstStyle>
            <a:lvl1pPr>
              <a:defRPr>
                <a:solidFill>
                  <a:srgbClr val="F9F745"/>
                </a:solidFill>
              </a:defRPr>
            </a:lvl1pPr>
          </a:lstStyle>
          <a:p>
            <a:r>
              <a:rPr lang="en-US"/>
              <a:t>Click to edit Master title style</a:t>
            </a:r>
            <a:endParaRPr lang="fr-CA" dirty="0"/>
          </a:p>
        </p:txBody>
      </p:sp>
      <p:sp>
        <p:nvSpPr>
          <p:cNvPr id="8" name="Content Placeholder 2"/>
          <p:cNvSpPr>
            <a:spLocks noGrp="1"/>
          </p:cNvSpPr>
          <p:nvPr>
            <p:ph idx="4294967295"/>
          </p:nvPr>
        </p:nvSpPr>
        <p:spPr>
          <a:xfrm>
            <a:off x="457200" y="1600206"/>
            <a:ext cx="8229600" cy="4525963"/>
          </a:xfrm>
        </p:spPr>
        <p:txBody>
          <a:bodyPr/>
          <a:lstStyle>
            <a:lvl1pPr>
              <a:defRPr>
                <a:solidFill>
                  <a:srgbClr val="F9F745"/>
                </a:solidFill>
              </a:defRPr>
            </a:lvl1pPr>
          </a:lstStyle>
          <a:p>
            <a:pPr lvl="0"/>
            <a:r>
              <a:rPr lang="en-US"/>
              <a:t>Click to edit Master text styles</a:t>
            </a:r>
          </a:p>
        </p:txBody>
      </p:sp>
    </p:spTree>
    <p:extLst>
      <p:ext uri="{BB962C8B-B14F-4D97-AF65-F5344CB8AC3E}">
        <p14:creationId xmlns:p14="http://schemas.microsoft.com/office/powerpoint/2010/main" val="15966873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自訂版面配置">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lvl1pPr>
              <a:defRPr smtClean="0"/>
            </a:lvl1pPr>
          </a:lstStyle>
          <a:p>
            <a:pPr>
              <a:defRPr/>
            </a:pPr>
            <a:fld id="{54D36D4B-E6EF-4F2C-A512-6179B7BB4C30}" type="datetimeFigureOut">
              <a:rPr lang="zh-CN" altLang="en-US"/>
              <a:pPr>
                <a:defRPr/>
              </a:pPr>
              <a:t>2018/12/28</a:t>
            </a:fld>
            <a:endParaRPr lang="zh-CN" altLang="en-US"/>
          </a:p>
        </p:txBody>
      </p:sp>
      <p:sp>
        <p:nvSpPr>
          <p:cNvPr id="4" name="頁尾版面配置區 3"/>
          <p:cNvSpPr>
            <a:spLocks noGrp="1"/>
          </p:cNvSpPr>
          <p:nvPr>
            <p:ph type="ftr" sz="quarter" idx="11"/>
          </p:nvPr>
        </p:nvSpPr>
        <p:spPr/>
        <p:txBody>
          <a:bodyPr/>
          <a:lstStyle>
            <a:lvl1pPr>
              <a:defRPr/>
            </a:lvl1pPr>
          </a:lstStyle>
          <a:p>
            <a:pPr>
              <a:defRPr/>
            </a:pPr>
            <a:endParaRPr lang="zh-CN" altLang="en-US"/>
          </a:p>
        </p:txBody>
      </p:sp>
      <p:sp>
        <p:nvSpPr>
          <p:cNvPr id="5" name="投影片編號版面配置區 4"/>
          <p:cNvSpPr>
            <a:spLocks noGrp="1"/>
          </p:cNvSpPr>
          <p:nvPr>
            <p:ph type="sldNum" sz="quarter" idx="12"/>
          </p:nvPr>
        </p:nvSpPr>
        <p:spPr/>
        <p:txBody>
          <a:bodyPr/>
          <a:lstStyle>
            <a:lvl1pPr>
              <a:defRPr smtClean="0"/>
            </a:lvl1pPr>
          </a:lstStyle>
          <a:p>
            <a:pPr>
              <a:defRPr/>
            </a:pPr>
            <a:fld id="{81A6E079-D810-4B3A-86D9-1966745C210B}" type="slidenum">
              <a:rPr lang="zh-CN" altLang="en-US"/>
              <a:pPr>
                <a:defRPr/>
              </a:pPr>
              <a:t>‹#›</a:t>
            </a:fld>
            <a:endParaRPr lang="zh-CN" altLang="en-US"/>
          </a:p>
        </p:txBody>
      </p:sp>
    </p:spTree>
    <p:extLst>
      <p:ext uri="{BB962C8B-B14F-4D97-AF65-F5344CB8AC3E}">
        <p14:creationId xmlns:p14="http://schemas.microsoft.com/office/powerpoint/2010/main" val="1865404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48"/>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428FE467-58B7-4AB1-830E-A968B05298D2}" type="datetimeFigureOut">
              <a:rPr lang="zh-CN" altLang="en-US"/>
              <a:pPr>
                <a:defRPr/>
              </a:pPr>
              <a:t>2018/12/28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63124590-A87C-4F3C-AF2F-8F37CDF07C86}" type="slidenum">
              <a:rPr lang="zh-CN" altLang="en-US"/>
              <a:pPr>
                <a:defRPr/>
              </a:pPr>
              <a:t>‹#›</a:t>
            </a:fld>
            <a:endParaRPr lang="zh-CN" altLang="en-US"/>
          </a:p>
        </p:txBody>
      </p:sp>
    </p:spTree>
    <p:extLst>
      <p:ext uri="{BB962C8B-B14F-4D97-AF65-F5344CB8AC3E}">
        <p14:creationId xmlns:p14="http://schemas.microsoft.com/office/powerpoint/2010/main" val="11615769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a:defRPr/>
            </a:pPr>
            <a:fld id="{8E0647D1-D3C6-4F44-B845-0493191FDAF1}" type="datetimeFigureOut">
              <a:rPr lang="zh-CN" altLang="en-US"/>
              <a:pPr>
                <a:defRPr/>
              </a:pPr>
              <a:t>2018/12/28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58B72EF-FB48-4391-B6C5-5B0B4B23E34A}" type="slidenum">
              <a:rPr lang="zh-CN" altLang="en-US"/>
              <a:pPr>
                <a:defRPr/>
              </a:pPr>
              <a:t>‹#›</a:t>
            </a:fld>
            <a:endParaRPr lang="zh-CN" altLang="en-US"/>
          </a:p>
        </p:txBody>
      </p:sp>
    </p:spTree>
    <p:extLst>
      <p:ext uri="{BB962C8B-B14F-4D97-AF65-F5344CB8AC3E}">
        <p14:creationId xmlns:p14="http://schemas.microsoft.com/office/powerpoint/2010/main" val="1830302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21"/>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5BABD3CC-9519-4572-9ED1-52AD4A21E83C}" type="datetimeFigureOut">
              <a:rPr lang="zh-CN" altLang="en-US"/>
              <a:pPr>
                <a:defRPr/>
              </a:pPr>
              <a:t>2018/12/28</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0F1B37A-2451-44EB-A247-899593195563}" type="slidenum">
              <a:rPr lang="zh-CN" altLang="en-US"/>
              <a:pPr>
                <a:defRPr/>
              </a:pPr>
              <a:t>‹#›</a:t>
            </a:fld>
            <a:endParaRPr lang="zh-CN" altLang="en-US"/>
          </a:p>
        </p:txBody>
      </p:sp>
    </p:spTree>
    <p:extLst>
      <p:ext uri="{BB962C8B-B14F-4D97-AF65-F5344CB8AC3E}">
        <p14:creationId xmlns:p14="http://schemas.microsoft.com/office/powerpoint/2010/main" val="3913086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AAAF0C7C-52A7-4174-8B80-75BC02CEF7FB}" type="datetimeFigureOut">
              <a:rPr lang="zh-CN" altLang="en-US"/>
              <a:pPr>
                <a:defRPr/>
              </a:pPr>
              <a:t>2018/12/28</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98596762-B21A-4B62-BE43-DE042A1A9513}" type="slidenum">
              <a:rPr lang="zh-CN" altLang="en-US"/>
              <a:pPr>
                <a:defRPr/>
              </a:pPr>
              <a:t>‹#›</a:t>
            </a:fld>
            <a:endParaRPr lang="zh-CN" altLang="en-US"/>
          </a:p>
        </p:txBody>
      </p:sp>
    </p:spTree>
    <p:extLst>
      <p:ext uri="{BB962C8B-B14F-4D97-AF65-F5344CB8AC3E}">
        <p14:creationId xmlns:p14="http://schemas.microsoft.com/office/powerpoint/2010/main" val="12742152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0829DB48-86E7-4944-98A9-BA0F302CC244}" type="datetimeFigureOut">
              <a:rPr lang="zh-CN" altLang="en-US"/>
              <a:pPr>
                <a:defRPr/>
              </a:pPr>
              <a:t>2018/12/28</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A793B49F-1CD4-4510-B1F2-E025D7731916}" type="slidenum">
              <a:rPr lang="zh-CN" altLang="en-US"/>
              <a:pPr>
                <a:defRPr/>
              </a:pPr>
              <a:t>‹#›</a:t>
            </a:fld>
            <a:endParaRPr lang="zh-CN" altLang="en-US"/>
          </a:p>
        </p:txBody>
      </p:sp>
    </p:spTree>
    <p:extLst>
      <p:ext uri="{BB962C8B-B14F-4D97-AF65-F5344CB8AC3E}">
        <p14:creationId xmlns:p14="http://schemas.microsoft.com/office/powerpoint/2010/main" val="1852496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6" name="群組 5"/>
          <p:cNvGrpSpPr/>
          <p:nvPr userDrawn="1"/>
        </p:nvGrpSpPr>
        <p:grpSpPr>
          <a:xfrm>
            <a:off x="0" y="5445224"/>
            <a:ext cx="9145016" cy="864096"/>
            <a:chOff x="0" y="5733256"/>
            <a:chExt cx="9145016" cy="864096"/>
          </a:xfrm>
        </p:grpSpPr>
        <p:sp>
          <p:nvSpPr>
            <p:cNvPr id="7" name="矩形 6"/>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smtClean="0">
                  <a:latin typeface="Adobe 繁黑體 Std B" pitchFamily="34" charset="-120"/>
                  <a:ea typeface="Adobe 繁黑體 Std B" pitchFamily="34" charset="-120"/>
                </a:rPr>
                <a:t>       </a:t>
              </a:r>
              <a:r>
                <a:rPr lang="zh-TW" altLang="en-US" sz="2000" b="0" spc="110" baseline="0" dirty="0" smtClean="0">
                  <a:latin typeface="Adobe 繁黑體 Std B" pitchFamily="34" charset="-120"/>
                  <a:ea typeface="Adobe 繁黑體 Std B" pitchFamily="34" charset="-120"/>
                </a:rPr>
                <a:t>志願選填試探後適性輔導作為</a:t>
              </a:r>
              <a:endParaRPr lang="zh-TW" altLang="en-US" sz="2000" b="0" spc="110" baseline="0" dirty="0">
                <a:latin typeface="Adobe 繁黑體 Std B" pitchFamily="34" charset="-120"/>
                <a:ea typeface="Adobe 繁黑體 Std B" pitchFamily="34" charset="-120"/>
              </a:endParaRPr>
            </a:p>
          </p:txBody>
        </p:sp>
        <p:sp>
          <p:nvSpPr>
            <p:cNvPr id="8" name="矩形 7"/>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C178CF50-0246-4739-B775-C382B81F1FAA}" type="datetimeFigureOut">
              <a:rPr lang="zh-TW" altLang="en-US"/>
              <a:pPr>
                <a:defRPr/>
              </a:pPr>
              <a:t>2018/12/28</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0575FD81-D17D-42FE-9DDE-736EE4867B53}" type="slidenum">
              <a:rPr lang="zh-TW" altLang="en-US"/>
              <a:pPr>
                <a:defRPr/>
              </a:pPr>
              <a:t>‹#›</a:t>
            </a:fld>
            <a:endParaRPr lang="zh-TW" altLang="en-US"/>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and Content 2 - Templateswise.com">
    <p:bg>
      <p:bgPr>
        <a:blipFill dpi="0" rotWithShape="0">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2555776" y="471257"/>
            <a:ext cx="6131024" cy="1143000"/>
          </a:xfrm>
        </p:spPr>
        <p:txBody>
          <a:bodyPr/>
          <a:lstStyle>
            <a:lvl1pPr algn="l">
              <a:defRPr>
                <a:solidFill>
                  <a:schemeClr val="tx1">
                    <a:lumMod val="75000"/>
                    <a:lumOff val="25000"/>
                  </a:schemeClr>
                </a:solidFill>
              </a:defRPr>
            </a:lvl1pPr>
          </a:lstStyle>
          <a:p>
            <a:r>
              <a:rPr lang="zh-TW" altLang="en-US" noProof="0"/>
              <a:t>按一下以編輯母片標題樣式</a:t>
            </a:r>
            <a:endParaRPr lang="en-US" noProof="0" dirty="0"/>
          </a:p>
        </p:txBody>
      </p:sp>
      <p:sp>
        <p:nvSpPr>
          <p:cNvPr id="8" name="Content Placeholder 2"/>
          <p:cNvSpPr>
            <a:spLocks noGrp="1"/>
          </p:cNvSpPr>
          <p:nvPr>
            <p:ph idx="1"/>
          </p:nvPr>
        </p:nvSpPr>
        <p:spPr>
          <a:xfrm>
            <a:off x="2555776" y="1796841"/>
            <a:ext cx="6131024" cy="4805129"/>
          </a:xfrm>
        </p:spPr>
        <p:txBody>
          <a:bodyPr/>
          <a:lstStyle>
            <a:lvl1pPr>
              <a:defRPr>
                <a:solidFill>
                  <a:schemeClr val="tx1">
                    <a:lumMod val="75000"/>
                    <a:lumOff val="25000"/>
                  </a:schemeClr>
                </a:solidFill>
              </a:defRPr>
            </a:lvl1pPr>
          </a:lstStyle>
          <a:p>
            <a:pPr lvl="0"/>
            <a:r>
              <a:rPr lang="zh-TW" altLang="en-US" noProof="0"/>
              <a:t>按一下以編輯母片文字樣式</a:t>
            </a:r>
          </a:p>
        </p:txBody>
      </p:sp>
    </p:spTree>
    <p:extLst>
      <p:ext uri="{BB962C8B-B14F-4D97-AF65-F5344CB8AC3E}">
        <p14:creationId xmlns:p14="http://schemas.microsoft.com/office/powerpoint/2010/main" val="12160641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1024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9"/>
            <a:ext cx="7772400" cy="1470025"/>
          </a:xfrm>
        </p:spPr>
        <p:txBody>
          <a:bodyPr/>
          <a:lstStyle/>
          <a:p>
            <a:r>
              <a:rPr lang="zh-TW" altLang="en-US"/>
              <a:t>按一下以編輯母片標題樣式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zh-CN" altLang="en-US"/>
          </a:p>
        </p:txBody>
      </p:sp>
      <p:sp>
        <p:nvSpPr>
          <p:cNvPr id="4" name="日期占位符 3"/>
          <p:cNvSpPr>
            <a:spLocks noGrp="1"/>
          </p:cNvSpPr>
          <p:nvPr>
            <p:ph type="dt" sz="half" idx="10"/>
          </p:nvPr>
        </p:nvSpPr>
        <p:spPr/>
        <p:txBody>
          <a:bodyPr/>
          <a:lstStyle>
            <a:lvl1pPr>
              <a:defRPr/>
            </a:lvl1pPr>
          </a:lstStyle>
          <a:p>
            <a:pPr>
              <a:defRPr/>
            </a:pPr>
            <a:fld id="{D8BAC821-CB9D-4F4E-8A0A-C9AD94802105}" type="datetimeFigureOut">
              <a:rPr lang="zh-CN" altLang="en-US">
                <a:solidFill>
                  <a:prstClr val="black">
                    <a:tint val="75000"/>
                  </a:prstClr>
                </a:solidFill>
                <a:latin typeface="Calibri"/>
                <a:ea typeface="宋体"/>
              </a:rPr>
              <a:pPr>
                <a:defRPr/>
              </a:pPr>
              <a:t>2018/12/28</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12"/>
          </p:nvPr>
        </p:nvSpPr>
        <p:spPr/>
        <p:txBody>
          <a:bodyPr/>
          <a:lstStyle>
            <a:lvl1pPr>
              <a:defRPr/>
            </a:lvl1pPr>
          </a:lstStyle>
          <a:p>
            <a:pPr>
              <a:defRPr/>
            </a:pPr>
            <a:fld id="{56A5A106-CEC5-48BF-A102-9A9C47C10BEF}" type="slidenum">
              <a:rPr lang="zh-CN" altLang="en-US">
                <a:solidFill>
                  <a:prstClr val="black">
                    <a:tint val="75000"/>
                  </a:prstClr>
                </a:solidFill>
                <a:latin typeface="Calibri"/>
                <a:ea typeface="宋体"/>
              </a:rPr>
              <a:pPr>
                <a:defRPr/>
              </a:pPr>
              <a:t>‹#›</a:t>
            </a:fld>
            <a:endParaRPr lang="zh-CN" altLang="en-US">
              <a:solidFill>
                <a:prstClr val="black">
                  <a:tint val="75000"/>
                </a:prstClr>
              </a:solidFill>
              <a:latin typeface="Calibri"/>
              <a:ea typeface="宋体"/>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TW" altLang="en-US"/>
              <a:t>按一下以編輯母片標題樣式</a:t>
            </a:r>
            <a:endParaRPr lang="zh-CN" altLang="en-US"/>
          </a:p>
        </p:txBody>
      </p:sp>
      <p:sp>
        <p:nvSpPr>
          <p:cNvPr id="3" name="内容占位符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CN" altLang="en-US"/>
          </a:p>
        </p:txBody>
      </p:sp>
      <p:sp>
        <p:nvSpPr>
          <p:cNvPr id="4" name="日期占位符 3"/>
          <p:cNvSpPr>
            <a:spLocks noGrp="1"/>
          </p:cNvSpPr>
          <p:nvPr>
            <p:ph type="dt" sz="half" idx="10"/>
          </p:nvPr>
        </p:nvSpPr>
        <p:spPr/>
        <p:txBody>
          <a:bodyPr/>
          <a:lstStyle>
            <a:lvl1pPr>
              <a:defRPr/>
            </a:lvl1pPr>
          </a:lstStyle>
          <a:p>
            <a:pPr>
              <a:defRPr/>
            </a:pPr>
            <a:fld id="{B6D85DCB-CEE2-4BC9-B393-7333CD0C39A0}" type="datetimeFigureOut">
              <a:rPr lang="zh-CN" altLang="en-US">
                <a:solidFill>
                  <a:prstClr val="black">
                    <a:tint val="75000"/>
                  </a:prstClr>
                </a:solidFill>
                <a:latin typeface="Calibri"/>
                <a:ea typeface="宋体"/>
              </a:rPr>
              <a:pPr>
                <a:defRPr/>
              </a:pPr>
              <a:t>2018/12/28</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12"/>
          </p:nvPr>
        </p:nvSpPr>
        <p:spPr/>
        <p:txBody>
          <a:bodyPr/>
          <a:lstStyle>
            <a:lvl1pPr>
              <a:defRPr/>
            </a:lvl1pPr>
          </a:lstStyle>
          <a:p>
            <a:pPr>
              <a:defRPr/>
            </a:pPr>
            <a:fld id="{7444C0B2-D49F-481A-9A04-6E70677E173F}" type="slidenum">
              <a:rPr lang="zh-CN" altLang="en-US">
                <a:solidFill>
                  <a:prstClr val="black">
                    <a:tint val="75000"/>
                  </a:prstClr>
                </a:solidFill>
                <a:latin typeface="Calibri"/>
                <a:ea typeface="宋体"/>
              </a:rPr>
              <a:pPr>
                <a:defRPr/>
              </a:pPr>
              <a:t>‹#›</a:t>
            </a:fld>
            <a:endParaRPr lang="zh-CN" altLang="en-US">
              <a:solidFill>
                <a:prstClr val="black">
                  <a:tint val="75000"/>
                </a:prstClr>
              </a:solidFill>
              <a:latin typeface="Calibri"/>
              <a:ea typeface="宋体"/>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1"/>
            <a:ext cx="7772400" cy="1362075"/>
          </a:xfrm>
        </p:spPr>
        <p:txBody>
          <a:bodyPr anchor="t"/>
          <a:lstStyle>
            <a:lvl1pPr algn="l">
              <a:defRPr sz="4000" b="1" cap="all"/>
            </a:lvl1pPr>
          </a:lstStyle>
          <a:p>
            <a:r>
              <a:rPr lang="zh-TW" altLang="en-US"/>
              <a:t>按一下以編輯母片標題樣式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占位符 3"/>
          <p:cNvSpPr>
            <a:spLocks noGrp="1"/>
          </p:cNvSpPr>
          <p:nvPr>
            <p:ph type="dt" sz="half" idx="10"/>
          </p:nvPr>
        </p:nvSpPr>
        <p:spPr/>
        <p:txBody>
          <a:bodyPr/>
          <a:lstStyle>
            <a:lvl1pPr>
              <a:defRPr/>
            </a:lvl1pPr>
          </a:lstStyle>
          <a:p>
            <a:pPr>
              <a:defRPr/>
            </a:pPr>
            <a:fld id="{5F03C3B8-CB4B-44B0-A26C-0076A65E56C9}" type="datetimeFigureOut">
              <a:rPr lang="zh-CN" altLang="en-US">
                <a:solidFill>
                  <a:prstClr val="black">
                    <a:tint val="75000"/>
                  </a:prstClr>
                </a:solidFill>
                <a:latin typeface="Calibri"/>
                <a:ea typeface="宋体"/>
              </a:rPr>
              <a:pPr>
                <a:defRPr/>
              </a:pPr>
              <a:t>2018/12/28</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12"/>
          </p:nvPr>
        </p:nvSpPr>
        <p:spPr/>
        <p:txBody>
          <a:bodyPr/>
          <a:lstStyle>
            <a:lvl1pPr>
              <a:defRPr/>
            </a:lvl1pPr>
          </a:lstStyle>
          <a:p>
            <a:pPr>
              <a:defRPr/>
            </a:pPr>
            <a:fld id="{A9C39069-9DC2-4F8C-89FC-A5C1D26E6553}" type="slidenum">
              <a:rPr lang="zh-CN" altLang="en-US">
                <a:solidFill>
                  <a:prstClr val="black">
                    <a:tint val="75000"/>
                  </a:prstClr>
                </a:solidFill>
                <a:latin typeface="Calibri"/>
                <a:ea typeface="宋体"/>
              </a:rPr>
              <a:pPr>
                <a:defRPr/>
              </a:pPr>
              <a:t>‹#›</a:t>
            </a:fld>
            <a:endParaRPr lang="zh-CN" altLang="en-US">
              <a:solidFill>
                <a:prstClr val="black">
                  <a:tint val="75000"/>
                </a:prstClr>
              </a:solidFill>
              <a:latin typeface="Calibri"/>
              <a:ea typeface="宋体"/>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TW" altLang="en-US"/>
              <a:t>按一下以編輯母片標題樣式</a:t>
            </a:r>
            <a:endParaRPr lang="zh-CN" altLang="en-US"/>
          </a:p>
        </p:txBody>
      </p:sp>
      <p:sp>
        <p:nvSpPr>
          <p:cNvPr id="3" name="内容占位符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CN" altLang="en-US"/>
          </a:p>
        </p:txBody>
      </p:sp>
      <p:sp>
        <p:nvSpPr>
          <p:cNvPr id="4" name="内容占位符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CN" altLang="en-US"/>
          </a:p>
        </p:txBody>
      </p:sp>
      <p:sp>
        <p:nvSpPr>
          <p:cNvPr id="5" name="日期占位符 3"/>
          <p:cNvSpPr>
            <a:spLocks noGrp="1"/>
          </p:cNvSpPr>
          <p:nvPr>
            <p:ph type="dt" sz="half" idx="10"/>
          </p:nvPr>
        </p:nvSpPr>
        <p:spPr/>
        <p:txBody>
          <a:bodyPr/>
          <a:lstStyle>
            <a:lvl1pPr>
              <a:defRPr/>
            </a:lvl1pPr>
          </a:lstStyle>
          <a:p>
            <a:pPr>
              <a:defRPr/>
            </a:pPr>
            <a:fld id="{13D580F8-EB91-4D00-B87A-DBC3FFF03815}" type="datetimeFigureOut">
              <a:rPr lang="zh-CN" altLang="en-US">
                <a:solidFill>
                  <a:prstClr val="black">
                    <a:tint val="75000"/>
                  </a:prstClr>
                </a:solidFill>
                <a:latin typeface="Calibri"/>
                <a:ea typeface="宋体"/>
              </a:rPr>
              <a:pPr>
                <a:defRPr/>
              </a:pPr>
              <a:t>2018/12/28</a:t>
            </a:fld>
            <a:endParaRPr lang="zh-CN" altLang="en-US">
              <a:solidFill>
                <a:prstClr val="black">
                  <a:tint val="75000"/>
                </a:prstClr>
              </a:solidFill>
              <a:latin typeface="Calibri"/>
              <a:ea typeface="宋体"/>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latin typeface="Calibri"/>
              <a:ea typeface="宋体"/>
            </a:endParaRPr>
          </a:p>
        </p:txBody>
      </p:sp>
      <p:sp>
        <p:nvSpPr>
          <p:cNvPr id="7" name="灯片编号占位符 5"/>
          <p:cNvSpPr>
            <a:spLocks noGrp="1"/>
          </p:cNvSpPr>
          <p:nvPr>
            <p:ph type="sldNum" sz="quarter" idx="12"/>
          </p:nvPr>
        </p:nvSpPr>
        <p:spPr/>
        <p:txBody>
          <a:bodyPr/>
          <a:lstStyle>
            <a:lvl1pPr>
              <a:defRPr/>
            </a:lvl1pPr>
          </a:lstStyle>
          <a:p>
            <a:pPr>
              <a:defRPr/>
            </a:pPr>
            <a:fld id="{DC5A67F1-F73B-43DC-B45F-EEF16CF7A0D6}" type="slidenum">
              <a:rPr lang="zh-CN" altLang="en-US">
                <a:solidFill>
                  <a:prstClr val="black">
                    <a:tint val="75000"/>
                  </a:prstClr>
                </a:solidFill>
                <a:latin typeface="Calibri"/>
                <a:ea typeface="宋体"/>
              </a:rPr>
              <a:pPr>
                <a:defRPr/>
              </a:pPr>
              <a:t>‹#›</a:t>
            </a:fld>
            <a:endParaRPr lang="zh-CN" altLang="en-US">
              <a:solidFill>
                <a:prstClr val="black">
                  <a:tint val="75000"/>
                </a:prstClr>
              </a:solidFill>
              <a:latin typeface="Calibri"/>
              <a:ea typeface="宋体"/>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TW" altLang="en-US"/>
              <a:t>按一下以編輯母片標題樣式</a:t>
            </a:r>
            <a:endParaRPr lang="zh-CN" altLang="en-US"/>
          </a:p>
        </p:txBody>
      </p:sp>
      <p:sp>
        <p:nvSpPr>
          <p:cNvPr id="3" name="文本占位符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CN" altLang="en-US"/>
          </a:p>
        </p:txBody>
      </p:sp>
      <p:sp>
        <p:nvSpPr>
          <p:cNvPr id="5" name="文本占位符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内容占位符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CN" altLang="en-US"/>
          </a:p>
        </p:txBody>
      </p:sp>
      <p:sp>
        <p:nvSpPr>
          <p:cNvPr id="7" name="日期占位符 3"/>
          <p:cNvSpPr>
            <a:spLocks noGrp="1"/>
          </p:cNvSpPr>
          <p:nvPr>
            <p:ph type="dt" sz="half" idx="10"/>
          </p:nvPr>
        </p:nvSpPr>
        <p:spPr/>
        <p:txBody>
          <a:bodyPr/>
          <a:lstStyle>
            <a:lvl1pPr>
              <a:defRPr/>
            </a:lvl1pPr>
          </a:lstStyle>
          <a:p>
            <a:pPr>
              <a:defRPr/>
            </a:pPr>
            <a:fld id="{419054E4-7EED-4063-A84A-7D37477D69D6}" type="datetimeFigureOut">
              <a:rPr lang="zh-CN" altLang="en-US">
                <a:solidFill>
                  <a:prstClr val="black">
                    <a:tint val="75000"/>
                  </a:prstClr>
                </a:solidFill>
                <a:latin typeface="Calibri"/>
                <a:ea typeface="宋体"/>
              </a:rPr>
              <a:pPr>
                <a:defRPr/>
              </a:pPr>
              <a:t>2018/12/28</a:t>
            </a:fld>
            <a:endParaRPr lang="zh-CN" altLang="en-US">
              <a:solidFill>
                <a:prstClr val="black">
                  <a:tint val="75000"/>
                </a:prstClr>
              </a:solidFill>
              <a:latin typeface="Calibri"/>
              <a:ea typeface="宋体"/>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latin typeface="Calibri"/>
              <a:ea typeface="宋体"/>
            </a:endParaRPr>
          </a:p>
        </p:txBody>
      </p:sp>
      <p:sp>
        <p:nvSpPr>
          <p:cNvPr id="9" name="灯片编号占位符 5"/>
          <p:cNvSpPr>
            <a:spLocks noGrp="1"/>
          </p:cNvSpPr>
          <p:nvPr>
            <p:ph type="sldNum" sz="quarter" idx="12"/>
          </p:nvPr>
        </p:nvSpPr>
        <p:spPr/>
        <p:txBody>
          <a:bodyPr/>
          <a:lstStyle>
            <a:lvl1pPr>
              <a:defRPr/>
            </a:lvl1pPr>
          </a:lstStyle>
          <a:p>
            <a:pPr>
              <a:defRPr/>
            </a:pPr>
            <a:fld id="{E278BB42-F228-47FE-8388-BB690141608F}" type="slidenum">
              <a:rPr lang="zh-CN" altLang="en-US">
                <a:solidFill>
                  <a:prstClr val="black">
                    <a:tint val="75000"/>
                  </a:prstClr>
                </a:solidFill>
                <a:latin typeface="Calibri"/>
                <a:ea typeface="宋体"/>
              </a:rPr>
              <a:pPr>
                <a:defRPr/>
              </a:pPr>
              <a:t>‹#›</a:t>
            </a:fld>
            <a:endParaRPr lang="zh-CN" altLang="en-US">
              <a:solidFill>
                <a:prstClr val="black">
                  <a:tint val="75000"/>
                </a:prstClr>
              </a:solidFill>
              <a:latin typeface="Calibri"/>
              <a:ea typeface="宋体"/>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TW" altLang="en-US"/>
              <a:t>按一下以編輯母片標題樣式</a:t>
            </a:r>
            <a:endParaRPr lang="zh-CN" altLang="en-US"/>
          </a:p>
        </p:txBody>
      </p:sp>
      <p:sp>
        <p:nvSpPr>
          <p:cNvPr id="3" name="日期占位符 3"/>
          <p:cNvSpPr>
            <a:spLocks noGrp="1"/>
          </p:cNvSpPr>
          <p:nvPr>
            <p:ph type="dt" sz="half" idx="10"/>
          </p:nvPr>
        </p:nvSpPr>
        <p:spPr/>
        <p:txBody>
          <a:bodyPr/>
          <a:lstStyle>
            <a:lvl1pPr>
              <a:defRPr/>
            </a:lvl1pPr>
          </a:lstStyle>
          <a:p>
            <a:pPr>
              <a:defRPr/>
            </a:pPr>
            <a:fld id="{4CBAAF48-DB82-40E7-8095-587E376A97B0}" type="datetimeFigureOut">
              <a:rPr lang="zh-CN" altLang="en-US">
                <a:solidFill>
                  <a:prstClr val="black">
                    <a:tint val="75000"/>
                  </a:prstClr>
                </a:solidFill>
                <a:latin typeface="Calibri"/>
                <a:ea typeface="宋体"/>
              </a:rPr>
              <a:pPr>
                <a:defRPr/>
              </a:pPr>
              <a:t>2018/12/28</a:t>
            </a:fld>
            <a:endParaRPr lang="zh-CN" altLang="en-US">
              <a:solidFill>
                <a:prstClr val="black">
                  <a:tint val="75000"/>
                </a:prstClr>
              </a:solidFill>
              <a:latin typeface="Calibri"/>
              <a:ea typeface="宋体"/>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latin typeface="Calibri"/>
              <a:ea typeface="宋体"/>
            </a:endParaRPr>
          </a:p>
        </p:txBody>
      </p:sp>
      <p:sp>
        <p:nvSpPr>
          <p:cNvPr id="5" name="灯片编号占位符 5"/>
          <p:cNvSpPr>
            <a:spLocks noGrp="1"/>
          </p:cNvSpPr>
          <p:nvPr>
            <p:ph type="sldNum" sz="quarter" idx="12"/>
          </p:nvPr>
        </p:nvSpPr>
        <p:spPr/>
        <p:txBody>
          <a:bodyPr/>
          <a:lstStyle>
            <a:lvl1pPr>
              <a:defRPr/>
            </a:lvl1pPr>
          </a:lstStyle>
          <a:p>
            <a:pPr>
              <a:defRPr/>
            </a:pPr>
            <a:fld id="{30A9CADB-2598-49A7-BAAD-DD05B355450C}" type="slidenum">
              <a:rPr lang="zh-CN" altLang="en-US">
                <a:solidFill>
                  <a:prstClr val="black">
                    <a:tint val="75000"/>
                  </a:prstClr>
                </a:solidFill>
                <a:latin typeface="Calibri"/>
                <a:ea typeface="宋体"/>
              </a:rPr>
              <a:pPr>
                <a:defRPr/>
              </a:pPr>
              <a:t>‹#›</a:t>
            </a:fld>
            <a:endParaRPr lang="zh-CN" altLang="en-US">
              <a:solidFill>
                <a:prstClr val="black">
                  <a:tint val="75000"/>
                </a:prstClr>
              </a:solidFill>
              <a:latin typeface="Calibri"/>
              <a:ea typeface="宋体"/>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3DA1980F-FCAC-4969-8AAE-353AB0B4B085}" type="datetimeFigureOut">
              <a:rPr lang="zh-CN" altLang="en-US">
                <a:solidFill>
                  <a:prstClr val="black">
                    <a:tint val="75000"/>
                  </a:prstClr>
                </a:solidFill>
                <a:latin typeface="Calibri"/>
                <a:ea typeface="宋体"/>
              </a:rPr>
              <a:pPr>
                <a:defRPr/>
              </a:pPr>
              <a:t>2018/12/28</a:t>
            </a:fld>
            <a:endParaRPr lang="zh-CN" altLang="en-US">
              <a:solidFill>
                <a:prstClr val="black">
                  <a:tint val="75000"/>
                </a:prstClr>
              </a:solidFill>
              <a:latin typeface="Calibri"/>
              <a:ea typeface="宋体"/>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latin typeface="Calibri"/>
              <a:ea typeface="宋体"/>
            </a:endParaRPr>
          </a:p>
        </p:txBody>
      </p:sp>
      <p:sp>
        <p:nvSpPr>
          <p:cNvPr id="4" name="灯片编号占位符 5"/>
          <p:cNvSpPr>
            <a:spLocks noGrp="1"/>
          </p:cNvSpPr>
          <p:nvPr>
            <p:ph type="sldNum" sz="quarter" idx="12"/>
          </p:nvPr>
        </p:nvSpPr>
        <p:spPr/>
        <p:txBody>
          <a:bodyPr/>
          <a:lstStyle>
            <a:lvl1pPr>
              <a:defRPr/>
            </a:lvl1pPr>
          </a:lstStyle>
          <a:p>
            <a:pPr>
              <a:defRPr/>
            </a:pPr>
            <a:fld id="{532DAC71-D372-4DE6-9D5C-11E5D6352275}" type="slidenum">
              <a:rPr lang="zh-CN" altLang="en-US">
                <a:solidFill>
                  <a:prstClr val="black">
                    <a:tint val="75000"/>
                  </a:prstClr>
                </a:solidFill>
                <a:latin typeface="Calibri"/>
                <a:ea typeface="宋体"/>
              </a:rPr>
              <a:pPr>
                <a:defRPr/>
              </a:pPr>
              <a:t>‹#›</a:t>
            </a:fld>
            <a:endParaRPr lang="zh-CN" altLang="en-US">
              <a:solidFill>
                <a:prstClr val="black">
                  <a:tint val="75000"/>
                </a:prstClr>
              </a:solidFill>
              <a:latin typeface="Calibri"/>
              <a:ea typeface="宋体"/>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6" y="273049"/>
            <a:ext cx="3008313" cy="1162051"/>
          </a:xfrm>
        </p:spPr>
        <p:txBody>
          <a:bodyPr anchor="b"/>
          <a:lstStyle>
            <a:lvl1pPr algn="l">
              <a:defRPr sz="2000" b="1"/>
            </a:lvl1pPr>
          </a:lstStyle>
          <a:p>
            <a:r>
              <a:rPr lang="zh-TW" altLang="en-US"/>
              <a:t>按一下以編輯母片標題樣式</a:t>
            </a:r>
            <a:endParaRPr lang="zh-CN" altLang="en-US"/>
          </a:p>
        </p:txBody>
      </p:sp>
      <p:sp>
        <p:nvSpPr>
          <p:cNvPr id="3" name="内容占位符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CN" altLang="en-US"/>
          </a:p>
        </p:txBody>
      </p:sp>
      <p:sp>
        <p:nvSpPr>
          <p:cNvPr id="4" name="文本占位符 3"/>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占位符 3"/>
          <p:cNvSpPr>
            <a:spLocks noGrp="1"/>
          </p:cNvSpPr>
          <p:nvPr>
            <p:ph type="dt" sz="half" idx="10"/>
          </p:nvPr>
        </p:nvSpPr>
        <p:spPr/>
        <p:txBody>
          <a:bodyPr/>
          <a:lstStyle>
            <a:lvl1pPr>
              <a:defRPr/>
            </a:lvl1pPr>
          </a:lstStyle>
          <a:p>
            <a:pPr>
              <a:defRPr/>
            </a:pPr>
            <a:fld id="{DF3EBB53-54DB-40A4-836F-28F8870CA2AB}" type="datetimeFigureOut">
              <a:rPr lang="zh-CN" altLang="en-US">
                <a:solidFill>
                  <a:prstClr val="black">
                    <a:tint val="75000"/>
                  </a:prstClr>
                </a:solidFill>
                <a:latin typeface="Calibri"/>
                <a:ea typeface="宋体"/>
              </a:rPr>
              <a:pPr>
                <a:defRPr/>
              </a:pPr>
              <a:t>2018/12/28</a:t>
            </a:fld>
            <a:endParaRPr lang="zh-CN" altLang="en-US">
              <a:solidFill>
                <a:prstClr val="black">
                  <a:tint val="75000"/>
                </a:prstClr>
              </a:solidFill>
              <a:latin typeface="Calibri"/>
              <a:ea typeface="宋体"/>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latin typeface="Calibri"/>
              <a:ea typeface="宋体"/>
            </a:endParaRPr>
          </a:p>
        </p:txBody>
      </p:sp>
      <p:sp>
        <p:nvSpPr>
          <p:cNvPr id="7" name="灯片编号占位符 5"/>
          <p:cNvSpPr>
            <a:spLocks noGrp="1"/>
          </p:cNvSpPr>
          <p:nvPr>
            <p:ph type="sldNum" sz="quarter" idx="12"/>
          </p:nvPr>
        </p:nvSpPr>
        <p:spPr/>
        <p:txBody>
          <a:bodyPr/>
          <a:lstStyle>
            <a:lvl1pPr>
              <a:defRPr/>
            </a:lvl1pPr>
          </a:lstStyle>
          <a:p>
            <a:pPr>
              <a:defRPr/>
            </a:pPr>
            <a:fld id="{5A63EEEE-8D98-411C-AB4A-7A2AA92AFB48}" type="slidenum">
              <a:rPr lang="zh-CN" altLang="en-US">
                <a:solidFill>
                  <a:prstClr val="black">
                    <a:tint val="75000"/>
                  </a:prstClr>
                </a:solidFill>
                <a:latin typeface="Calibri"/>
                <a:ea typeface="宋体"/>
              </a:rPr>
              <a:pPr>
                <a:defRPr/>
              </a:pPr>
              <a:t>‹#›</a:t>
            </a:fld>
            <a:endParaRPr lang="zh-CN" altLang="en-US">
              <a:solidFill>
                <a:prstClr val="black">
                  <a:tint val="75000"/>
                </a:prstClr>
              </a:solidFill>
              <a:latin typeface="Calibri"/>
              <a:ea typeface="宋体"/>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5" name="群組 4"/>
          <p:cNvGrpSpPr/>
          <p:nvPr userDrawn="1"/>
        </p:nvGrpSpPr>
        <p:grpSpPr>
          <a:xfrm>
            <a:off x="0" y="5373216"/>
            <a:ext cx="9145016" cy="864096"/>
            <a:chOff x="0" y="5733256"/>
            <a:chExt cx="9145016" cy="864096"/>
          </a:xfrm>
        </p:grpSpPr>
        <p:sp>
          <p:nvSpPr>
            <p:cNvPr id="6" name="矩形 5"/>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smtClean="0">
                  <a:latin typeface="Adobe 繁黑體 Std B" pitchFamily="34" charset="-120"/>
                  <a:ea typeface="Adobe 繁黑體 Std B" pitchFamily="34" charset="-120"/>
                </a:rPr>
                <a:t>       </a:t>
              </a:r>
              <a:r>
                <a:rPr lang="zh-TW" altLang="en-US" sz="2000" b="0" spc="110" baseline="0" dirty="0" smtClean="0">
                  <a:latin typeface="Adobe 繁黑體 Std B" pitchFamily="34" charset="-120"/>
                  <a:ea typeface="Adobe 繁黑體 Std B" pitchFamily="34" charset="-120"/>
                </a:rPr>
                <a:t>志願選填試探後適性輔導作為</a:t>
              </a:r>
              <a:endParaRPr lang="zh-TW" altLang="en-US" sz="2000" b="0" spc="110" baseline="0" dirty="0">
                <a:latin typeface="Adobe 繁黑體 Std B" pitchFamily="34" charset="-120"/>
                <a:ea typeface="Adobe 繁黑體 Std B" pitchFamily="34" charset="-120"/>
              </a:endParaRPr>
            </a:p>
          </p:txBody>
        </p:sp>
        <p:sp>
          <p:nvSpPr>
            <p:cNvPr id="7" name="矩形 6"/>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日期版面配置區 3"/>
          <p:cNvSpPr>
            <a:spLocks noGrp="1"/>
          </p:cNvSpPr>
          <p:nvPr>
            <p:ph type="dt" sz="half" idx="10"/>
          </p:nvPr>
        </p:nvSpPr>
        <p:spPr/>
        <p:txBody>
          <a:bodyPr/>
          <a:lstStyle>
            <a:lvl1pPr>
              <a:defRPr/>
            </a:lvl1pPr>
          </a:lstStyle>
          <a:p>
            <a:pPr>
              <a:defRPr/>
            </a:pPr>
            <a:fld id="{8B45B9C1-BE3B-475F-87CA-C44C305CDC6A}" type="datetimeFigureOut">
              <a:rPr lang="zh-TW" altLang="en-US"/>
              <a:pPr>
                <a:defRPr/>
              </a:pPr>
              <a:t>2018/12/28</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7833EB3F-B97C-426C-BEA0-DEB9C7CF26ED}" type="slidenum">
              <a:rPr lang="zh-TW" altLang="en-US"/>
              <a:pPr>
                <a:defRPr/>
              </a:pPr>
              <a:t>‹#›</a:t>
            </a:fld>
            <a:endParaRPr lang="zh-TW" altLang="en-US"/>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1"/>
            <a:ext cx="5486400" cy="566739"/>
          </a:xfrm>
        </p:spPr>
        <p:txBody>
          <a:bodyPr anchor="b"/>
          <a:lstStyle>
            <a:lvl1pPr algn="l">
              <a:defRPr sz="2000" b="1"/>
            </a:lvl1pPr>
          </a:lstStyle>
          <a:p>
            <a:r>
              <a:rPr lang="zh-TW" altLang="en-US"/>
              <a:t>按一下以編輯母片標題樣式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將圖片拖曳至版面配置區或按一下圖示以新增</a:t>
            </a:r>
            <a:endParaRPr lang="zh-CN" altLang="en-US" noProof="0"/>
          </a:p>
        </p:txBody>
      </p:sp>
      <p:sp>
        <p:nvSpPr>
          <p:cNvPr id="4" name="文本占位符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占位符 3"/>
          <p:cNvSpPr>
            <a:spLocks noGrp="1"/>
          </p:cNvSpPr>
          <p:nvPr>
            <p:ph type="dt" sz="half" idx="10"/>
          </p:nvPr>
        </p:nvSpPr>
        <p:spPr/>
        <p:txBody>
          <a:bodyPr/>
          <a:lstStyle>
            <a:lvl1pPr>
              <a:defRPr/>
            </a:lvl1pPr>
          </a:lstStyle>
          <a:p>
            <a:pPr>
              <a:defRPr/>
            </a:pPr>
            <a:fld id="{B238B490-5F2D-4D2A-913A-852E511F8C2F}" type="datetimeFigureOut">
              <a:rPr lang="zh-CN" altLang="en-US">
                <a:solidFill>
                  <a:prstClr val="black">
                    <a:tint val="75000"/>
                  </a:prstClr>
                </a:solidFill>
                <a:latin typeface="Calibri"/>
                <a:ea typeface="宋体"/>
              </a:rPr>
              <a:pPr>
                <a:defRPr/>
              </a:pPr>
              <a:t>2018/12/28</a:t>
            </a:fld>
            <a:endParaRPr lang="zh-CN" altLang="en-US">
              <a:solidFill>
                <a:prstClr val="black">
                  <a:tint val="75000"/>
                </a:prstClr>
              </a:solidFill>
              <a:latin typeface="Calibri"/>
              <a:ea typeface="宋体"/>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latin typeface="Calibri"/>
              <a:ea typeface="宋体"/>
            </a:endParaRPr>
          </a:p>
        </p:txBody>
      </p:sp>
      <p:sp>
        <p:nvSpPr>
          <p:cNvPr id="7" name="灯片编号占位符 5"/>
          <p:cNvSpPr>
            <a:spLocks noGrp="1"/>
          </p:cNvSpPr>
          <p:nvPr>
            <p:ph type="sldNum" sz="quarter" idx="12"/>
          </p:nvPr>
        </p:nvSpPr>
        <p:spPr/>
        <p:txBody>
          <a:bodyPr/>
          <a:lstStyle>
            <a:lvl1pPr>
              <a:defRPr/>
            </a:lvl1pPr>
          </a:lstStyle>
          <a:p>
            <a:pPr>
              <a:defRPr/>
            </a:pPr>
            <a:fld id="{E5556A7C-74B9-44D2-A65C-6A8053239810}" type="slidenum">
              <a:rPr lang="zh-CN" altLang="en-US">
                <a:solidFill>
                  <a:prstClr val="black">
                    <a:tint val="75000"/>
                  </a:prstClr>
                </a:solidFill>
                <a:latin typeface="Calibri"/>
                <a:ea typeface="宋体"/>
              </a:rPr>
              <a:pPr>
                <a:defRPr/>
              </a:pPr>
              <a:t>‹#›</a:t>
            </a:fld>
            <a:endParaRPr lang="zh-CN" altLang="en-US">
              <a:solidFill>
                <a:prstClr val="black">
                  <a:tint val="75000"/>
                </a:prstClr>
              </a:solidFill>
              <a:latin typeface="Calibri"/>
              <a:ea typeface="宋体"/>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TW" altLang="en-US"/>
              <a:t>按一下以編輯母片標題樣式</a:t>
            </a:r>
            <a:endParaRPr lang="zh-CN" altLang="en-US"/>
          </a:p>
        </p:txBody>
      </p:sp>
      <p:sp>
        <p:nvSpPr>
          <p:cNvPr id="3" name="竖排文字占位符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CN" altLang="en-US"/>
          </a:p>
        </p:txBody>
      </p:sp>
      <p:sp>
        <p:nvSpPr>
          <p:cNvPr id="4" name="日期占位符 3"/>
          <p:cNvSpPr>
            <a:spLocks noGrp="1"/>
          </p:cNvSpPr>
          <p:nvPr>
            <p:ph type="dt" sz="half" idx="10"/>
          </p:nvPr>
        </p:nvSpPr>
        <p:spPr/>
        <p:txBody>
          <a:bodyPr/>
          <a:lstStyle>
            <a:lvl1pPr>
              <a:defRPr/>
            </a:lvl1pPr>
          </a:lstStyle>
          <a:p>
            <a:pPr>
              <a:defRPr/>
            </a:pPr>
            <a:fld id="{D7A6AAF4-697F-4EDE-822E-272724645636}" type="datetimeFigureOut">
              <a:rPr lang="zh-CN" altLang="en-US">
                <a:solidFill>
                  <a:prstClr val="black">
                    <a:tint val="75000"/>
                  </a:prstClr>
                </a:solidFill>
                <a:latin typeface="Calibri"/>
                <a:ea typeface="宋体"/>
              </a:rPr>
              <a:pPr>
                <a:defRPr/>
              </a:pPr>
              <a:t>2018/12/28</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12"/>
          </p:nvPr>
        </p:nvSpPr>
        <p:spPr/>
        <p:txBody>
          <a:bodyPr/>
          <a:lstStyle>
            <a:lvl1pPr>
              <a:defRPr/>
            </a:lvl1pPr>
          </a:lstStyle>
          <a:p>
            <a:pPr>
              <a:defRPr/>
            </a:pPr>
            <a:fld id="{E850A89C-0BDE-46E4-95BF-410E83B83428}" type="slidenum">
              <a:rPr lang="zh-CN" altLang="en-US">
                <a:solidFill>
                  <a:prstClr val="black">
                    <a:tint val="75000"/>
                  </a:prstClr>
                </a:solidFill>
                <a:latin typeface="Calibri"/>
                <a:ea typeface="宋体"/>
              </a:rPr>
              <a:pPr>
                <a:defRPr/>
              </a:pPr>
              <a:t>‹#›</a:t>
            </a:fld>
            <a:endParaRPr lang="zh-CN" altLang="en-US">
              <a:solidFill>
                <a:prstClr val="black">
                  <a:tint val="75000"/>
                </a:prstClr>
              </a:solidFill>
              <a:latin typeface="Calibri"/>
              <a:ea typeface="宋体"/>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0"/>
            <a:ext cx="2057400" cy="5851525"/>
          </a:xfrm>
        </p:spPr>
        <p:txBody>
          <a:bodyPr vert="eaVert"/>
          <a:lstStyle/>
          <a:p>
            <a:r>
              <a:rPr lang="zh-TW" altLang="en-US"/>
              <a:t>按一下以編輯母片標題樣式</a:t>
            </a:r>
            <a:endParaRPr lang="zh-CN" altLang="en-US"/>
          </a:p>
        </p:txBody>
      </p:sp>
      <p:sp>
        <p:nvSpPr>
          <p:cNvPr id="3" name="竖排文字占位符 2"/>
          <p:cNvSpPr>
            <a:spLocks noGrp="1"/>
          </p:cNvSpPr>
          <p:nvPr>
            <p:ph type="body" orient="vert" idx="1"/>
          </p:nvPr>
        </p:nvSpPr>
        <p:spPr>
          <a:xfrm>
            <a:off x="457200" y="27464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CN" altLang="en-US"/>
          </a:p>
        </p:txBody>
      </p:sp>
      <p:sp>
        <p:nvSpPr>
          <p:cNvPr id="4" name="日期占位符 3"/>
          <p:cNvSpPr>
            <a:spLocks noGrp="1"/>
          </p:cNvSpPr>
          <p:nvPr>
            <p:ph type="dt" sz="half" idx="10"/>
          </p:nvPr>
        </p:nvSpPr>
        <p:spPr/>
        <p:txBody>
          <a:bodyPr/>
          <a:lstStyle>
            <a:lvl1pPr>
              <a:defRPr/>
            </a:lvl1pPr>
          </a:lstStyle>
          <a:p>
            <a:pPr>
              <a:defRPr/>
            </a:pPr>
            <a:fld id="{D68E5648-9000-4CFD-ABB3-30D070C4E63B}" type="datetimeFigureOut">
              <a:rPr lang="zh-CN" altLang="en-US">
                <a:solidFill>
                  <a:prstClr val="black">
                    <a:tint val="75000"/>
                  </a:prstClr>
                </a:solidFill>
                <a:latin typeface="Calibri"/>
                <a:ea typeface="宋体"/>
              </a:rPr>
              <a:pPr>
                <a:defRPr/>
              </a:pPr>
              <a:t>2018/12/28</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12"/>
          </p:nvPr>
        </p:nvSpPr>
        <p:spPr/>
        <p:txBody>
          <a:bodyPr/>
          <a:lstStyle>
            <a:lvl1pPr>
              <a:defRPr/>
            </a:lvl1pPr>
          </a:lstStyle>
          <a:p>
            <a:pPr>
              <a:defRPr/>
            </a:pPr>
            <a:fld id="{DA3A4E9F-AA2B-4FC0-AEC0-AFF0731DE2B6}" type="slidenum">
              <a:rPr lang="zh-CN" altLang="en-US">
                <a:solidFill>
                  <a:prstClr val="black">
                    <a:tint val="75000"/>
                  </a:prstClr>
                </a:solidFill>
                <a:latin typeface="Calibri"/>
                <a:ea typeface="宋体"/>
              </a:rPr>
              <a:pPr>
                <a:defRPr/>
              </a:pPr>
              <a:t>‹#›</a:t>
            </a:fld>
            <a:endParaRPr lang="zh-CN" altLang="en-US">
              <a:solidFill>
                <a:prstClr val="black">
                  <a:tint val="75000"/>
                </a:prstClr>
              </a:solidFill>
              <a:latin typeface="Calibri"/>
              <a:ea typeface="宋体"/>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26"/>
        <p:cNvGrpSpPr/>
        <p:nvPr/>
      </p:nvGrpSpPr>
      <p:grpSpPr>
        <a:xfrm>
          <a:off x="0" y="0"/>
          <a:ext cx="0" cy="0"/>
          <a:chOff x="0" y="0"/>
          <a:chExt cx="0" cy="0"/>
        </a:xfrm>
      </p:grpSpPr>
      <p:pic>
        <p:nvPicPr>
          <p:cNvPr id="27" name="Google Shape;27;p6" descr="paint_transparent1.png"/>
          <p:cNvPicPr preferRelativeResize="0"/>
          <p:nvPr/>
        </p:nvPicPr>
        <p:blipFill>
          <a:blip r:embed="rId3">
            <a:alphaModFix/>
          </a:blip>
          <a:stretch>
            <a:fillRect/>
          </a:stretch>
        </p:blipFill>
        <p:spPr>
          <a:xfrm>
            <a:off x="0" y="0"/>
            <a:ext cx="9144000" cy="6858000"/>
          </a:xfrm>
          <a:prstGeom prst="rect">
            <a:avLst/>
          </a:prstGeom>
          <a:noFill/>
          <a:ln>
            <a:noFill/>
          </a:ln>
        </p:spPr>
      </p:pic>
      <p:sp>
        <p:nvSpPr>
          <p:cNvPr id="28" name="Google Shape;28;p6"/>
          <p:cNvSpPr txBox="1">
            <a:spLocks noGrp="1"/>
          </p:cNvSpPr>
          <p:nvPr>
            <p:ph type="title"/>
          </p:nvPr>
        </p:nvSpPr>
        <p:spPr>
          <a:xfrm>
            <a:off x="457200" y="1798633"/>
            <a:ext cx="5511300" cy="1143200"/>
          </a:xfrm>
          <a:prstGeom prst="rect">
            <a:avLst/>
          </a:prstGeom>
        </p:spPr>
        <p:txBody>
          <a:bodyPr spcFirstLastPara="1" wrap="square" lIns="91425" tIns="91425" rIns="91425" bIns="91425" anchor="b" anchorCtr="0"/>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9" name="Google Shape;29;p6"/>
          <p:cNvSpPr txBox="1">
            <a:spLocks noGrp="1"/>
          </p:cNvSpPr>
          <p:nvPr>
            <p:ph type="body" idx="1"/>
          </p:nvPr>
        </p:nvSpPr>
        <p:spPr>
          <a:xfrm>
            <a:off x="457200"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0" name="Google Shape;30;p6"/>
          <p:cNvSpPr txBox="1">
            <a:spLocks noGrp="1"/>
          </p:cNvSpPr>
          <p:nvPr>
            <p:ph type="body" idx="2"/>
          </p:nvPr>
        </p:nvSpPr>
        <p:spPr>
          <a:xfrm>
            <a:off x="3293406"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Tree>
    <p:extLst>
      <p:ext uri="{BB962C8B-B14F-4D97-AF65-F5344CB8AC3E}">
        <p14:creationId xmlns:p14="http://schemas.microsoft.com/office/powerpoint/2010/main" val="13058590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80584" y="6231535"/>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prstClr val="black">
                    <a:tint val="75000"/>
                  </a:prstClr>
                </a:solidFill>
                <a:latin typeface="Calibri"/>
              </a:rPr>
              <a:pPr/>
              <a:t>‹#›</a:t>
            </a:fld>
            <a:endParaRPr>
              <a:solidFill>
                <a:prstClr val="black">
                  <a:tint val="75000"/>
                </a:prstClr>
              </a:solidFill>
              <a:latin typeface="Calibri"/>
            </a:endParaRPr>
          </a:p>
        </p:txBody>
      </p:sp>
      <p:pic>
        <p:nvPicPr>
          <p:cNvPr id="55" name="Google Shape;55;p12" descr="paint_transparent1.png"/>
          <p:cNvPicPr preferRelativeResize="0"/>
          <p:nvPr/>
        </p:nvPicPr>
        <p:blipFill rotWithShape="1">
          <a:blip r:embed="rId3">
            <a:alphaModFix/>
          </a:blip>
          <a:srcRect l="27161"/>
          <a:stretch/>
        </p:blipFill>
        <p:spPr>
          <a:xfrm>
            <a:off x="0" y="0"/>
            <a:ext cx="6660552" cy="6858000"/>
          </a:xfrm>
          <a:prstGeom prst="rect">
            <a:avLst/>
          </a:prstGeom>
          <a:noFill/>
          <a:ln>
            <a:noFill/>
          </a:ln>
        </p:spPr>
      </p:pic>
    </p:spTree>
    <p:extLst>
      <p:ext uri="{BB962C8B-B14F-4D97-AF65-F5344CB8AC3E}">
        <p14:creationId xmlns:p14="http://schemas.microsoft.com/office/powerpoint/2010/main" val="5549322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pic>
        <p:nvPicPr>
          <p:cNvPr id="10" name="Google Shape;10;p2" descr="paint_transparent1.png"/>
          <p:cNvPicPr preferRelativeResize="0"/>
          <p:nvPr/>
        </p:nvPicPr>
        <p:blipFill rotWithShape="1">
          <a:blip r:embed="rId3">
            <a:alphaModFix/>
          </a:blip>
          <a:srcRect l="55211"/>
          <a:stretch/>
        </p:blipFill>
        <p:spPr>
          <a:xfrm>
            <a:off x="8" y="0"/>
            <a:ext cx="4095677" cy="6858000"/>
          </a:xfrm>
          <a:prstGeom prst="rect">
            <a:avLst/>
          </a:prstGeom>
          <a:noFill/>
          <a:ln>
            <a:noFill/>
          </a:ln>
        </p:spPr>
      </p:pic>
      <p:sp>
        <p:nvSpPr>
          <p:cNvPr id="11" name="Google Shape;11;p2"/>
          <p:cNvSpPr txBox="1">
            <a:spLocks noGrp="1"/>
          </p:cNvSpPr>
          <p:nvPr>
            <p:ph type="ctrTitle"/>
          </p:nvPr>
        </p:nvSpPr>
        <p:spPr>
          <a:xfrm>
            <a:off x="3208125" y="4382967"/>
            <a:ext cx="5250300" cy="1546400"/>
          </a:xfrm>
          <a:prstGeom prst="rect">
            <a:avLst/>
          </a:prstGeom>
        </p:spPr>
        <p:txBody>
          <a:bodyPr spcFirstLastPara="1" wrap="square" lIns="91425" tIns="91425" rIns="91425" bIns="91425" anchor="b" anchorCtr="0"/>
          <a:lstStyle>
            <a:lvl1pPr lvl="0"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1pPr>
            <a:lvl2pPr lvl="1"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2pPr>
            <a:lvl3pPr lvl="2"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3pPr>
            <a:lvl4pPr lvl="3"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4pPr>
            <a:lvl5pPr lvl="4"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5pPr>
            <a:lvl6pPr lvl="5"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6pPr>
            <a:lvl7pPr lvl="6"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7pPr>
            <a:lvl8pPr lvl="7"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8pPr>
            <a:lvl9pPr lvl="8" algn="r">
              <a:spcBef>
                <a:spcPts val="0"/>
              </a:spcBef>
              <a:spcAft>
                <a:spcPts val="0"/>
              </a:spcAft>
              <a:buClr>
                <a:srgbClr val="FFFFFF"/>
              </a:buClr>
              <a:buSzPts val="5000"/>
              <a:buFont typeface="Lato Light"/>
              <a:buNone/>
              <a:defRPr sz="5000">
                <a:solidFill>
                  <a:srgbClr val="FFFFFF"/>
                </a:solidFill>
                <a:latin typeface="Lato Light"/>
                <a:ea typeface="Lato Light"/>
                <a:cs typeface="Lato Light"/>
                <a:sym typeface="Lato Light"/>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ubtitle">
  <p:cSld name="Subtitle">
    <p:bg>
      <p:bgPr>
        <a:blipFill>
          <a:blip r:embed="rId2">
            <a:alphaModFix/>
          </a:blip>
          <a:stretch>
            <a:fillRect/>
          </a:stretch>
        </a:blipFill>
        <a:effectLst/>
      </p:bgPr>
    </p:bg>
    <p:spTree>
      <p:nvGrpSpPr>
        <p:cNvPr id="1" name="Shape 12"/>
        <p:cNvGrpSpPr/>
        <p:nvPr/>
      </p:nvGrpSpPr>
      <p:grpSpPr>
        <a:xfrm>
          <a:off x="0" y="0"/>
          <a:ext cx="0" cy="0"/>
          <a:chOff x="0" y="0"/>
          <a:chExt cx="0" cy="0"/>
        </a:xfrm>
      </p:grpSpPr>
      <p:pic>
        <p:nvPicPr>
          <p:cNvPr id="13" name="Google Shape;13;p3" descr="paint_transparent4.png"/>
          <p:cNvPicPr preferRelativeResize="0"/>
          <p:nvPr/>
        </p:nvPicPr>
        <p:blipFill rotWithShape="1">
          <a:blip r:embed="rId3">
            <a:alphaModFix/>
          </a:blip>
          <a:srcRect r="49954"/>
          <a:stretch/>
        </p:blipFill>
        <p:spPr>
          <a:xfrm>
            <a:off x="4567932" y="0"/>
            <a:ext cx="4576075" cy="6858032"/>
          </a:xfrm>
          <a:prstGeom prst="rect">
            <a:avLst/>
          </a:prstGeom>
          <a:noFill/>
          <a:ln>
            <a:noFill/>
          </a:ln>
        </p:spPr>
      </p:pic>
      <p:sp>
        <p:nvSpPr>
          <p:cNvPr id="14" name="Google Shape;14;p3"/>
          <p:cNvSpPr/>
          <p:nvPr/>
        </p:nvSpPr>
        <p:spPr>
          <a:xfrm>
            <a:off x="0" y="-200"/>
            <a:ext cx="5300700" cy="6858000"/>
          </a:xfrm>
          <a:prstGeom prst="rect">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buFont typeface="Arial"/>
              <a:buNone/>
            </a:pPr>
            <a:endParaRPr kumimoji="0" sz="1400" kern="0">
              <a:solidFill>
                <a:srgbClr val="000000"/>
              </a:solidFill>
              <a:latin typeface="Arial"/>
              <a:ea typeface="Arial"/>
              <a:cs typeface="Arial"/>
              <a:sym typeface="Arial"/>
            </a:endParaRPr>
          </a:p>
        </p:txBody>
      </p:sp>
      <p:sp>
        <p:nvSpPr>
          <p:cNvPr id="15" name="Google Shape;15;p3"/>
          <p:cNvSpPr txBox="1">
            <a:spLocks noGrp="1"/>
          </p:cNvSpPr>
          <p:nvPr>
            <p:ph type="ctrTitle"/>
          </p:nvPr>
        </p:nvSpPr>
        <p:spPr>
          <a:xfrm>
            <a:off x="685800" y="3838333"/>
            <a:ext cx="3914700" cy="1546400"/>
          </a:xfrm>
          <a:prstGeom prst="rect">
            <a:avLst/>
          </a:prstGeom>
        </p:spPr>
        <p:txBody>
          <a:bodyPr spcFirstLastPara="1" wrap="square" lIns="91425" tIns="91425" rIns="91425" bIns="91425" anchor="b"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6" name="Google Shape;16;p3"/>
          <p:cNvSpPr txBox="1">
            <a:spLocks noGrp="1"/>
          </p:cNvSpPr>
          <p:nvPr>
            <p:ph type="subTitle" idx="1"/>
          </p:nvPr>
        </p:nvSpPr>
        <p:spPr>
          <a:xfrm>
            <a:off x="685800" y="5513939"/>
            <a:ext cx="3914700" cy="10464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1400"/>
              <a:buNone/>
              <a:defRPr sz="1400">
                <a:solidFill>
                  <a:schemeClr val="dk2"/>
                </a:solidFill>
              </a:defRPr>
            </a:lvl1pPr>
            <a:lvl2pPr lvl="1" rtl="0">
              <a:spcBef>
                <a:spcPts val="0"/>
              </a:spcBef>
              <a:spcAft>
                <a:spcPts val="0"/>
              </a:spcAft>
              <a:buClr>
                <a:schemeClr val="dk2"/>
              </a:buClr>
              <a:buSzPts val="1400"/>
              <a:buNone/>
              <a:defRPr sz="1400">
                <a:solidFill>
                  <a:schemeClr val="dk2"/>
                </a:solidFill>
              </a:defRPr>
            </a:lvl2pPr>
            <a:lvl3pPr lvl="2" rtl="0">
              <a:spcBef>
                <a:spcPts val="0"/>
              </a:spcBef>
              <a:spcAft>
                <a:spcPts val="0"/>
              </a:spcAft>
              <a:buClr>
                <a:schemeClr val="dk2"/>
              </a:buClr>
              <a:buSzPts val="1400"/>
              <a:buNone/>
              <a:defRPr sz="1400">
                <a:solidFill>
                  <a:schemeClr val="dk2"/>
                </a:solidFill>
              </a:defRPr>
            </a:lvl3pPr>
            <a:lvl4pPr lvl="3" rtl="0">
              <a:spcBef>
                <a:spcPts val="0"/>
              </a:spcBef>
              <a:spcAft>
                <a:spcPts val="0"/>
              </a:spcAft>
              <a:buClr>
                <a:schemeClr val="dk2"/>
              </a:buClr>
              <a:buSzPts val="1400"/>
              <a:buNone/>
              <a:defRPr sz="1400">
                <a:solidFill>
                  <a:schemeClr val="dk2"/>
                </a:solidFill>
              </a:defRPr>
            </a:lvl4pPr>
            <a:lvl5pPr lvl="4" rtl="0">
              <a:spcBef>
                <a:spcPts val="0"/>
              </a:spcBef>
              <a:spcAft>
                <a:spcPts val="0"/>
              </a:spcAft>
              <a:buClr>
                <a:schemeClr val="dk2"/>
              </a:buClr>
              <a:buSzPts val="1400"/>
              <a:buNone/>
              <a:defRPr sz="1400">
                <a:solidFill>
                  <a:schemeClr val="dk2"/>
                </a:solidFill>
              </a:defRPr>
            </a:lvl5pPr>
            <a:lvl6pPr lvl="5" rtl="0">
              <a:spcBef>
                <a:spcPts val="0"/>
              </a:spcBef>
              <a:spcAft>
                <a:spcPts val="0"/>
              </a:spcAft>
              <a:buClr>
                <a:schemeClr val="dk2"/>
              </a:buClr>
              <a:buSzPts val="1400"/>
              <a:buNone/>
              <a:defRPr sz="1400">
                <a:solidFill>
                  <a:schemeClr val="dk2"/>
                </a:solidFill>
              </a:defRPr>
            </a:lvl6pPr>
            <a:lvl7pPr lvl="6" rtl="0">
              <a:spcBef>
                <a:spcPts val="0"/>
              </a:spcBef>
              <a:spcAft>
                <a:spcPts val="0"/>
              </a:spcAft>
              <a:buClr>
                <a:schemeClr val="dk2"/>
              </a:buClr>
              <a:buSzPts val="1400"/>
              <a:buNone/>
              <a:defRPr sz="1400">
                <a:solidFill>
                  <a:schemeClr val="dk2"/>
                </a:solidFill>
              </a:defRPr>
            </a:lvl7pPr>
            <a:lvl8pPr lvl="7" rtl="0">
              <a:spcBef>
                <a:spcPts val="0"/>
              </a:spcBef>
              <a:spcAft>
                <a:spcPts val="0"/>
              </a:spcAft>
              <a:buClr>
                <a:schemeClr val="dk2"/>
              </a:buClr>
              <a:buSzPts val="1400"/>
              <a:buNone/>
              <a:defRPr sz="1400">
                <a:solidFill>
                  <a:schemeClr val="dk2"/>
                </a:solidFill>
              </a:defRPr>
            </a:lvl8pPr>
            <a:lvl9pPr lvl="8" rtl="0">
              <a:spcBef>
                <a:spcPts val="0"/>
              </a:spcBef>
              <a:spcAft>
                <a:spcPts val="0"/>
              </a:spcAft>
              <a:buClr>
                <a:schemeClr val="dk2"/>
              </a:buClr>
              <a:buSzPts val="1400"/>
              <a:buNone/>
              <a:defRPr sz="1400">
                <a:solidFill>
                  <a:schemeClr val="dk2"/>
                </a:solidFill>
              </a:defRPr>
            </a:lvl9pPr>
          </a:lstStyle>
          <a:p>
            <a:endParaRPr/>
          </a:p>
        </p:txBody>
      </p:sp>
      <p:sp>
        <p:nvSpPr>
          <p:cNvPr id="6" name="矩形 5"/>
          <p:cNvSpPr/>
          <p:nvPr userDrawn="1"/>
        </p:nvSpPr>
        <p:spPr>
          <a:xfrm>
            <a:off x="6012160" y="6442183"/>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buFont typeface="Arial"/>
              <a:buNone/>
            </a:pPr>
            <a:endParaRPr kumimoji="0" lang="zh-TW" altLang="en-US" sz="1400" kern="0">
              <a:solidFill>
                <a:srgbClr val="FFFFFF"/>
              </a:solidFill>
              <a:latin typeface="Arial"/>
              <a:ea typeface="新細明體"/>
              <a:sym typeface="Arial"/>
            </a:endParaRPr>
          </a:p>
        </p:txBody>
      </p:sp>
      <p:sp>
        <p:nvSpPr>
          <p:cNvPr id="7" name="圓角矩形 6"/>
          <p:cNvSpPr/>
          <p:nvPr userDrawn="1"/>
        </p:nvSpPr>
        <p:spPr>
          <a:xfrm>
            <a:off x="5940145" y="6442183"/>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blipFill>
          <a:blip r:embed="rId2">
            <a:alphaModFix/>
          </a:blip>
          <a:stretch>
            <a:fillRect/>
          </a:stretch>
        </a:blipFill>
        <a:effectLst/>
      </p:bgPr>
    </p:bg>
    <p:spTree>
      <p:nvGrpSpPr>
        <p:cNvPr id="1" name="Shape 21"/>
        <p:cNvGrpSpPr/>
        <p:nvPr/>
      </p:nvGrpSpPr>
      <p:grpSpPr>
        <a:xfrm>
          <a:off x="0" y="0"/>
          <a:ext cx="0" cy="0"/>
          <a:chOff x="0" y="0"/>
          <a:chExt cx="0" cy="0"/>
        </a:xfrm>
      </p:grpSpPr>
      <p:pic>
        <p:nvPicPr>
          <p:cNvPr id="22" name="Google Shape;22;p5" descr="paint_transparent1.png"/>
          <p:cNvPicPr preferRelativeResize="0"/>
          <p:nvPr/>
        </p:nvPicPr>
        <p:blipFill>
          <a:blip r:embed="rId3">
            <a:alphaModFix/>
          </a:blip>
          <a:stretch>
            <a:fillRect/>
          </a:stretch>
        </p:blipFill>
        <p:spPr>
          <a:xfrm>
            <a:off x="0" y="0"/>
            <a:ext cx="9144000" cy="6858000"/>
          </a:xfrm>
          <a:prstGeom prst="rect">
            <a:avLst/>
          </a:prstGeom>
          <a:noFill/>
          <a:ln>
            <a:noFill/>
          </a:ln>
        </p:spPr>
      </p:pic>
      <p:sp>
        <p:nvSpPr>
          <p:cNvPr id="23" name="Google Shape;23;p5"/>
          <p:cNvSpPr txBox="1">
            <a:spLocks noGrp="1"/>
          </p:cNvSpPr>
          <p:nvPr>
            <p:ph type="title"/>
          </p:nvPr>
        </p:nvSpPr>
        <p:spPr>
          <a:xfrm>
            <a:off x="457200" y="1798633"/>
            <a:ext cx="5511300" cy="1143200"/>
          </a:xfrm>
          <a:prstGeom prst="rect">
            <a:avLst/>
          </a:prstGeom>
        </p:spPr>
        <p:txBody>
          <a:bodyPr spcFirstLastPara="1" wrap="square" lIns="91425" tIns="91425" rIns="91425" bIns="91425" anchor="b" anchorCtr="0"/>
          <a:lstStyle>
            <a:lvl1pPr lvl="0">
              <a:spcBef>
                <a:spcPts val="0"/>
              </a:spcBef>
              <a:spcAft>
                <a:spcPts val="0"/>
              </a:spcAft>
              <a:buSzPts val="4800"/>
              <a:buFont typeface="Lato Hairline"/>
              <a:buNone/>
              <a:defRPr>
                <a:latin typeface="Lato Hairline"/>
                <a:ea typeface="Lato Hairline"/>
                <a:cs typeface="Lato Hairline"/>
                <a:sym typeface="Lato Hairline"/>
              </a:defRPr>
            </a:lvl1pPr>
            <a:lvl2pPr lvl="1">
              <a:spcBef>
                <a:spcPts val="0"/>
              </a:spcBef>
              <a:spcAft>
                <a:spcPts val="0"/>
              </a:spcAft>
              <a:buSzPts val="4800"/>
              <a:buFont typeface="Lato Hairline"/>
              <a:buNone/>
              <a:defRPr>
                <a:latin typeface="Lato Hairline"/>
                <a:ea typeface="Lato Hairline"/>
                <a:cs typeface="Lato Hairline"/>
                <a:sym typeface="Lato Hairline"/>
              </a:defRPr>
            </a:lvl2pPr>
            <a:lvl3pPr lvl="2">
              <a:spcBef>
                <a:spcPts val="0"/>
              </a:spcBef>
              <a:spcAft>
                <a:spcPts val="0"/>
              </a:spcAft>
              <a:buSzPts val="4800"/>
              <a:buFont typeface="Lato Hairline"/>
              <a:buNone/>
              <a:defRPr>
                <a:latin typeface="Lato Hairline"/>
                <a:ea typeface="Lato Hairline"/>
                <a:cs typeface="Lato Hairline"/>
                <a:sym typeface="Lato Hairline"/>
              </a:defRPr>
            </a:lvl3pPr>
            <a:lvl4pPr lvl="3">
              <a:spcBef>
                <a:spcPts val="0"/>
              </a:spcBef>
              <a:spcAft>
                <a:spcPts val="0"/>
              </a:spcAft>
              <a:buSzPts val="4800"/>
              <a:buFont typeface="Lato Hairline"/>
              <a:buNone/>
              <a:defRPr>
                <a:latin typeface="Lato Hairline"/>
                <a:ea typeface="Lato Hairline"/>
                <a:cs typeface="Lato Hairline"/>
                <a:sym typeface="Lato Hairline"/>
              </a:defRPr>
            </a:lvl4pPr>
            <a:lvl5pPr lvl="4">
              <a:spcBef>
                <a:spcPts val="0"/>
              </a:spcBef>
              <a:spcAft>
                <a:spcPts val="0"/>
              </a:spcAft>
              <a:buSzPts val="4800"/>
              <a:buFont typeface="Lato Hairline"/>
              <a:buNone/>
              <a:defRPr>
                <a:latin typeface="Lato Hairline"/>
                <a:ea typeface="Lato Hairline"/>
                <a:cs typeface="Lato Hairline"/>
                <a:sym typeface="Lato Hairline"/>
              </a:defRPr>
            </a:lvl5pPr>
            <a:lvl6pPr lvl="5">
              <a:spcBef>
                <a:spcPts val="0"/>
              </a:spcBef>
              <a:spcAft>
                <a:spcPts val="0"/>
              </a:spcAft>
              <a:buSzPts val="4800"/>
              <a:buFont typeface="Lato Hairline"/>
              <a:buNone/>
              <a:defRPr>
                <a:latin typeface="Lato Hairline"/>
                <a:ea typeface="Lato Hairline"/>
                <a:cs typeface="Lato Hairline"/>
                <a:sym typeface="Lato Hairline"/>
              </a:defRPr>
            </a:lvl6pPr>
            <a:lvl7pPr lvl="6">
              <a:spcBef>
                <a:spcPts val="0"/>
              </a:spcBef>
              <a:spcAft>
                <a:spcPts val="0"/>
              </a:spcAft>
              <a:buSzPts val="4800"/>
              <a:buFont typeface="Lato Hairline"/>
              <a:buNone/>
              <a:defRPr>
                <a:latin typeface="Lato Hairline"/>
                <a:ea typeface="Lato Hairline"/>
                <a:cs typeface="Lato Hairline"/>
                <a:sym typeface="Lato Hairline"/>
              </a:defRPr>
            </a:lvl7pPr>
            <a:lvl8pPr lvl="7">
              <a:spcBef>
                <a:spcPts val="0"/>
              </a:spcBef>
              <a:spcAft>
                <a:spcPts val="0"/>
              </a:spcAft>
              <a:buSzPts val="4800"/>
              <a:buFont typeface="Lato Hairline"/>
              <a:buNone/>
              <a:defRPr>
                <a:latin typeface="Lato Hairline"/>
                <a:ea typeface="Lato Hairline"/>
                <a:cs typeface="Lato Hairline"/>
                <a:sym typeface="Lato Hairline"/>
              </a:defRPr>
            </a:lvl8pPr>
            <a:lvl9pPr lvl="8">
              <a:spcBef>
                <a:spcPts val="0"/>
              </a:spcBef>
              <a:spcAft>
                <a:spcPts val="0"/>
              </a:spcAft>
              <a:buSzPts val="4800"/>
              <a:buFont typeface="Lato Hairline"/>
              <a:buNone/>
              <a:defRPr>
                <a:latin typeface="Lato Hairline"/>
                <a:ea typeface="Lato Hairline"/>
                <a:cs typeface="Lato Hairline"/>
                <a:sym typeface="Lato Hairline"/>
              </a:defRPr>
            </a:lvl9pPr>
          </a:lstStyle>
          <a:p>
            <a:endParaRPr/>
          </a:p>
        </p:txBody>
      </p:sp>
      <p:sp>
        <p:nvSpPr>
          <p:cNvPr id="24" name="Google Shape;24;p5"/>
          <p:cNvSpPr txBox="1">
            <a:spLocks noGrp="1"/>
          </p:cNvSpPr>
          <p:nvPr>
            <p:ph type="body" idx="1"/>
          </p:nvPr>
        </p:nvSpPr>
        <p:spPr>
          <a:xfrm>
            <a:off x="457200" y="2992533"/>
            <a:ext cx="5511300" cy="34736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8480584" y="6231535"/>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
        <p:nvSpPr>
          <p:cNvPr id="6" name="矩形 5"/>
          <p:cNvSpPr/>
          <p:nvPr userDrawn="1"/>
        </p:nvSpPr>
        <p:spPr>
          <a:xfrm>
            <a:off x="5968507" y="6466135"/>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buFont typeface="Arial"/>
              <a:buNone/>
            </a:pPr>
            <a:endParaRPr kumimoji="0" lang="zh-TW" altLang="en-US" sz="1400" kern="0">
              <a:solidFill>
                <a:srgbClr val="FFFFFF"/>
              </a:solidFill>
              <a:latin typeface="Arial"/>
              <a:ea typeface="新細明體"/>
              <a:sym typeface="Arial"/>
            </a:endParaRPr>
          </a:p>
        </p:txBody>
      </p:sp>
      <p:sp>
        <p:nvSpPr>
          <p:cNvPr id="7" name="圓角矩形 6"/>
          <p:cNvSpPr/>
          <p:nvPr userDrawn="1"/>
        </p:nvSpPr>
        <p:spPr>
          <a:xfrm>
            <a:off x="5922016" y="6466303"/>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bg>
      <p:bgPr>
        <a:blipFill>
          <a:blip r:embed="rId2">
            <a:alphaModFix/>
          </a:blip>
          <a:stretch>
            <a:fillRect/>
          </a:stretch>
        </a:blipFill>
        <a:effectLst/>
      </p:bgPr>
    </p:bg>
    <p:spTree>
      <p:nvGrpSpPr>
        <p:cNvPr id="1" name="Shape 26"/>
        <p:cNvGrpSpPr/>
        <p:nvPr/>
      </p:nvGrpSpPr>
      <p:grpSpPr>
        <a:xfrm>
          <a:off x="0" y="0"/>
          <a:ext cx="0" cy="0"/>
          <a:chOff x="0" y="0"/>
          <a:chExt cx="0" cy="0"/>
        </a:xfrm>
      </p:grpSpPr>
      <p:pic>
        <p:nvPicPr>
          <p:cNvPr id="27" name="Google Shape;27;p6" descr="paint_transparent1.png"/>
          <p:cNvPicPr preferRelativeResize="0"/>
          <p:nvPr/>
        </p:nvPicPr>
        <p:blipFill>
          <a:blip r:embed="rId3">
            <a:alphaModFix/>
          </a:blip>
          <a:stretch>
            <a:fillRect/>
          </a:stretch>
        </p:blipFill>
        <p:spPr>
          <a:xfrm>
            <a:off x="0" y="0"/>
            <a:ext cx="9144000" cy="6858000"/>
          </a:xfrm>
          <a:prstGeom prst="rect">
            <a:avLst/>
          </a:prstGeom>
          <a:noFill/>
          <a:ln>
            <a:noFill/>
          </a:ln>
        </p:spPr>
      </p:pic>
      <p:sp>
        <p:nvSpPr>
          <p:cNvPr id="28" name="Google Shape;28;p6"/>
          <p:cNvSpPr txBox="1">
            <a:spLocks noGrp="1"/>
          </p:cNvSpPr>
          <p:nvPr>
            <p:ph type="title"/>
          </p:nvPr>
        </p:nvSpPr>
        <p:spPr>
          <a:xfrm>
            <a:off x="457200" y="1798633"/>
            <a:ext cx="5511300" cy="1143200"/>
          </a:xfrm>
          <a:prstGeom prst="rect">
            <a:avLst/>
          </a:prstGeom>
        </p:spPr>
        <p:txBody>
          <a:bodyPr spcFirstLastPara="1" wrap="square" lIns="91425" tIns="91425" rIns="91425" bIns="91425" anchor="b" anchorCtr="0"/>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9" name="Google Shape;29;p6"/>
          <p:cNvSpPr txBox="1">
            <a:spLocks noGrp="1"/>
          </p:cNvSpPr>
          <p:nvPr>
            <p:ph type="body" idx="1"/>
          </p:nvPr>
        </p:nvSpPr>
        <p:spPr>
          <a:xfrm>
            <a:off x="457200"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0" name="Google Shape;30;p6"/>
          <p:cNvSpPr txBox="1">
            <a:spLocks noGrp="1"/>
          </p:cNvSpPr>
          <p:nvPr>
            <p:ph type="body" idx="2"/>
          </p:nvPr>
        </p:nvSpPr>
        <p:spPr>
          <a:xfrm>
            <a:off x="3293406" y="2949100"/>
            <a:ext cx="2675100" cy="35172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 name="矩形 1"/>
          <p:cNvSpPr/>
          <p:nvPr userDrawn="1"/>
        </p:nvSpPr>
        <p:spPr>
          <a:xfrm>
            <a:off x="5984183" y="6405331"/>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buFont typeface="Arial"/>
              <a:buNone/>
            </a:pPr>
            <a:endParaRPr kumimoji="0" lang="zh-TW" altLang="en-US" sz="1400" kern="0">
              <a:solidFill>
                <a:srgbClr val="FFFFFF"/>
              </a:solidFill>
              <a:latin typeface="Arial"/>
              <a:ea typeface="新細明體"/>
              <a:sym typeface="Arial"/>
            </a:endParaRPr>
          </a:p>
        </p:txBody>
      </p:sp>
      <p:sp>
        <p:nvSpPr>
          <p:cNvPr id="7" name="圓角矩形 6"/>
          <p:cNvSpPr/>
          <p:nvPr userDrawn="1"/>
        </p:nvSpPr>
        <p:spPr>
          <a:xfrm>
            <a:off x="5899592" y="6405331"/>
            <a:ext cx="1476960" cy="4526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 3 columns">
  <p:cSld name="Title + 3 columns">
    <p:bg>
      <p:bgPr>
        <a:blipFill>
          <a:blip r:embed="rId2">
            <a:alphaModFix/>
          </a:blip>
          <a:stretch>
            <a:fillRect/>
          </a:stretch>
        </a:blipFill>
        <a:effectLst/>
      </p:bgPr>
    </p:bg>
    <p:spTree>
      <p:nvGrpSpPr>
        <p:cNvPr id="1" name="Shape 32"/>
        <p:cNvGrpSpPr/>
        <p:nvPr/>
      </p:nvGrpSpPr>
      <p:grpSpPr>
        <a:xfrm>
          <a:off x="0" y="0"/>
          <a:ext cx="0" cy="0"/>
          <a:chOff x="0" y="0"/>
          <a:chExt cx="0" cy="0"/>
        </a:xfrm>
      </p:grpSpPr>
      <p:pic>
        <p:nvPicPr>
          <p:cNvPr id="33" name="Google Shape;33;p7" descr="paint_transparent1.png"/>
          <p:cNvPicPr preferRelativeResize="0"/>
          <p:nvPr/>
        </p:nvPicPr>
        <p:blipFill>
          <a:blip r:embed="rId3">
            <a:alphaModFix/>
          </a:blip>
          <a:stretch>
            <a:fillRect/>
          </a:stretch>
        </p:blipFill>
        <p:spPr>
          <a:xfrm>
            <a:off x="0" y="0"/>
            <a:ext cx="9144000" cy="6858000"/>
          </a:xfrm>
          <a:prstGeom prst="rect">
            <a:avLst/>
          </a:prstGeom>
          <a:noFill/>
          <a:ln>
            <a:noFill/>
          </a:ln>
        </p:spPr>
      </p:pic>
      <p:sp>
        <p:nvSpPr>
          <p:cNvPr id="34" name="Google Shape;34;p7"/>
          <p:cNvSpPr txBox="1">
            <a:spLocks noGrp="1"/>
          </p:cNvSpPr>
          <p:nvPr>
            <p:ph type="title"/>
          </p:nvPr>
        </p:nvSpPr>
        <p:spPr>
          <a:xfrm>
            <a:off x="457200" y="1798633"/>
            <a:ext cx="5511300" cy="1143200"/>
          </a:xfrm>
          <a:prstGeom prst="rect">
            <a:avLst/>
          </a:prstGeom>
        </p:spPr>
        <p:txBody>
          <a:bodyPr spcFirstLastPara="1" wrap="square" lIns="91425" tIns="91425" rIns="91425" bIns="91425" anchor="b" anchorCtr="0"/>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35" name="Google Shape;35;p7"/>
          <p:cNvSpPr txBox="1">
            <a:spLocks noGrp="1"/>
          </p:cNvSpPr>
          <p:nvPr>
            <p:ph type="body" idx="1"/>
          </p:nvPr>
        </p:nvSpPr>
        <p:spPr>
          <a:xfrm>
            <a:off x="489775" y="3083300"/>
            <a:ext cx="1831500" cy="3484400"/>
          </a:xfrm>
          <a:prstGeom prst="rect">
            <a:avLst/>
          </a:prstGeom>
        </p:spPr>
        <p:txBody>
          <a:bodyPr spcFirstLastPara="1" wrap="square" lIns="91425" tIns="91425" rIns="91425" bIns="91425" anchor="t" anchorCtr="0"/>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6" name="Google Shape;36;p7"/>
          <p:cNvSpPr txBox="1">
            <a:spLocks noGrp="1"/>
          </p:cNvSpPr>
          <p:nvPr>
            <p:ph type="body" idx="2"/>
          </p:nvPr>
        </p:nvSpPr>
        <p:spPr>
          <a:xfrm>
            <a:off x="2415136" y="3083300"/>
            <a:ext cx="1831500" cy="3484400"/>
          </a:xfrm>
          <a:prstGeom prst="rect">
            <a:avLst/>
          </a:prstGeom>
        </p:spPr>
        <p:txBody>
          <a:bodyPr spcFirstLastPara="1" wrap="square" lIns="91425" tIns="91425" rIns="91425" bIns="91425" anchor="t" anchorCtr="0"/>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7" name="Google Shape;37;p7"/>
          <p:cNvSpPr txBox="1">
            <a:spLocks noGrp="1"/>
          </p:cNvSpPr>
          <p:nvPr>
            <p:ph type="body" idx="3"/>
          </p:nvPr>
        </p:nvSpPr>
        <p:spPr>
          <a:xfrm>
            <a:off x="4340497" y="3083300"/>
            <a:ext cx="1831500" cy="3484400"/>
          </a:xfrm>
          <a:prstGeom prst="rect">
            <a:avLst/>
          </a:prstGeom>
        </p:spPr>
        <p:txBody>
          <a:bodyPr spcFirstLastPara="1" wrap="square" lIns="91425" tIns="91425" rIns="91425" bIns="91425" anchor="t" anchorCtr="0"/>
          <a:lstStyle>
            <a:lvl1pPr marL="457200" lvl="0" indent="-304800" rtl="0">
              <a:spcBef>
                <a:spcPts val="60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8" name="Google Shape;38;p7"/>
          <p:cNvSpPr txBox="1">
            <a:spLocks noGrp="1"/>
          </p:cNvSpPr>
          <p:nvPr>
            <p:ph type="sldNum" idx="12"/>
          </p:nvPr>
        </p:nvSpPr>
        <p:spPr>
          <a:xfrm>
            <a:off x="8480584" y="6231535"/>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
        <p:nvSpPr>
          <p:cNvPr id="9" name="矩形 8"/>
          <p:cNvSpPr/>
          <p:nvPr userDrawn="1"/>
        </p:nvSpPr>
        <p:spPr>
          <a:xfrm>
            <a:off x="5984183" y="6405331"/>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buFont typeface="Arial"/>
              <a:buNone/>
            </a:pPr>
            <a:endParaRPr kumimoji="0" lang="zh-TW" altLang="en-US" sz="1400" kern="0">
              <a:solidFill>
                <a:srgbClr val="FFFFFF"/>
              </a:solidFill>
              <a:latin typeface="Arial"/>
              <a:ea typeface="新細明體"/>
              <a:sym typeface="Arial"/>
            </a:endParaRPr>
          </a:p>
        </p:txBody>
      </p:sp>
      <p:sp>
        <p:nvSpPr>
          <p:cNvPr id="10" name="圓角矩形 9"/>
          <p:cNvSpPr/>
          <p:nvPr userDrawn="1"/>
        </p:nvSpPr>
        <p:spPr>
          <a:xfrm>
            <a:off x="5912168" y="6405331"/>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smtClean="0">
                  <a:latin typeface="Adobe 繁黑體 Std B" pitchFamily="34" charset="-120"/>
                  <a:ea typeface="Adobe 繁黑體 Std B" pitchFamily="34" charset="-120"/>
                </a:rPr>
                <a:t>       </a:t>
              </a:r>
              <a:r>
                <a:rPr lang="zh-TW" altLang="en-US" sz="2000" b="0" spc="110" baseline="0" dirty="0" smtClean="0">
                  <a:latin typeface="Adobe 繁黑體 Std B" pitchFamily="34" charset="-120"/>
                  <a:ea typeface="Adobe 繁黑體 Std B" pitchFamily="34" charset="-120"/>
                </a:rPr>
                <a:t>志願選填試探後適性輔導作為</a:t>
              </a:r>
              <a:endParaRPr lang="zh-TW" altLang="en-US" sz="2000" b="0" spc="110" baseline="0" dirty="0">
                <a:latin typeface="Adobe 繁黑體 Std B" pitchFamily="34" charset="-120"/>
                <a:ea typeface="Adobe 繁黑體 Std B" pitchFamily="34" charset="-120"/>
              </a:endParaRP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a:xfrm>
            <a:off x="457208" y="273049"/>
            <a:ext cx="3008313" cy="1162051"/>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863EB9C1-EDD4-4896-9F7B-8214C57B3A19}" type="datetimeFigureOut">
              <a:rPr lang="zh-TW" altLang="en-US"/>
              <a:pPr>
                <a:defRPr/>
              </a:pPr>
              <a:t>2018/12/28</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1FD992B9-BDD1-440C-A174-57286F7CE395}" type="slidenum">
              <a:rPr lang="zh-TW" altLang="en-US"/>
              <a:pPr>
                <a:defRPr/>
              </a:pPr>
              <a:t>‹#›</a:t>
            </a:fld>
            <a:endParaRPr lang="zh-TW" altLang="en-US"/>
          </a:p>
        </p:txBody>
      </p:sp>
    </p:spTree>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43"/>
        <p:cNvGrpSpPr/>
        <p:nvPr/>
      </p:nvGrpSpPr>
      <p:grpSpPr>
        <a:xfrm>
          <a:off x="0" y="0"/>
          <a:ext cx="0" cy="0"/>
          <a:chOff x="0" y="0"/>
          <a:chExt cx="0" cy="0"/>
        </a:xfrm>
      </p:grpSpPr>
      <p:pic>
        <p:nvPicPr>
          <p:cNvPr id="44" name="Google Shape;44;p9" descr="paint_transparent1.png"/>
          <p:cNvPicPr preferRelativeResize="0"/>
          <p:nvPr/>
        </p:nvPicPr>
        <p:blipFill>
          <a:blip r:embed="rId3">
            <a:alphaModFix/>
          </a:blip>
          <a:stretch>
            <a:fillRect/>
          </a:stretch>
        </p:blipFill>
        <p:spPr>
          <a:xfrm>
            <a:off x="0" y="0"/>
            <a:ext cx="9144000" cy="6858000"/>
          </a:xfrm>
          <a:prstGeom prst="rect">
            <a:avLst/>
          </a:prstGeom>
          <a:noFill/>
          <a:ln>
            <a:noFill/>
          </a:ln>
        </p:spPr>
      </p:pic>
      <p:sp>
        <p:nvSpPr>
          <p:cNvPr id="45" name="Google Shape;45;p9"/>
          <p:cNvSpPr txBox="1">
            <a:spLocks noGrp="1"/>
          </p:cNvSpPr>
          <p:nvPr>
            <p:ph type="body" idx="1"/>
          </p:nvPr>
        </p:nvSpPr>
        <p:spPr>
          <a:xfrm>
            <a:off x="457200" y="5875079"/>
            <a:ext cx="8229600" cy="692800"/>
          </a:xfrm>
          <a:prstGeom prst="rect">
            <a:avLst/>
          </a:prstGeom>
        </p:spPr>
        <p:txBody>
          <a:bodyPr spcFirstLastPara="1" wrap="square" lIns="91425" tIns="91425" rIns="91425" bIns="91425" anchor="t" anchorCtr="0"/>
          <a:lstStyle>
            <a:lvl1pPr marL="457200" lvl="0" indent="-228600">
              <a:spcBef>
                <a:spcPts val="360"/>
              </a:spcBef>
              <a:spcAft>
                <a:spcPts val="0"/>
              </a:spcAft>
              <a:buSzPts val="1400"/>
              <a:buNone/>
              <a:defRPr sz="1400"/>
            </a:lvl1pPr>
          </a:lstStyle>
          <a:p>
            <a:endParaRPr/>
          </a:p>
        </p:txBody>
      </p:sp>
      <p:sp>
        <p:nvSpPr>
          <p:cNvPr id="46" name="Google Shape;46;p9"/>
          <p:cNvSpPr txBox="1">
            <a:spLocks noGrp="1"/>
          </p:cNvSpPr>
          <p:nvPr>
            <p:ph type="sldNum" idx="12"/>
          </p:nvPr>
        </p:nvSpPr>
        <p:spPr>
          <a:xfrm>
            <a:off x="8480584" y="6231535"/>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
        <p:nvSpPr>
          <p:cNvPr id="6" name="矩形 5"/>
          <p:cNvSpPr/>
          <p:nvPr userDrawn="1"/>
        </p:nvSpPr>
        <p:spPr>
          <a:xfrm>
            <a:off x="5984183" y="6405331"/>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buFont typeface="Arial"/>
              <a:buNone/>
            </a:pPr>
            <a:endParaRPr kumimoji="0" lang="zh-TW" altLang="en-US" sz="1400" kern="0">
              <a:solidFill>
                <a:srgbClr val="FFFFFF"/>
              </a:solidFill>
              <a:latin typeface="Arial"/>
              <a:ea typeface="新細明體"/>
              <a:sym typeface="Arial"/>
            </a:endParaRPr>
          </a:p>
        </p:txBody>
      </p:sp>
      <p:sp>
        <p:nvSpPr>
          <p:cNvPr id="7" name="圓角矩形 6"/>
          <p:cNvSpPr/>
          <p:nvPr userDrawn="1"/>
        </p:nvSpPr>
        <p:spPr>
          <a:xfrm>
            <a:off x="5912168" y="6405331"/>
            <a:ext cx="1476960" cy="43462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circle" type="blank">
  <p:cSld name="Blank circle">
    <p:bg>
      <p:bgPr>
        <a:blipFill>
          <a:blip r:embed="rId2">
            <a:alphaModFix/>
          </a:blip>
          <a:stretch>
            <a:fillRect/>
          </a:stretch>
        </a:blipFill>
        <a:effectLst/>
      </p:bgPr>
    </p:bg>
    <p:spTree>
      <p:nvGrpSpPr>
        <p:cNvPr id="1" name="Shape 47"/>
        <p:cNvGrpSpPr/>
        <p:nvPr/>
      </p:nvGrpSpPr>
      <p:grpSpPr>
        <a:xfrm>
          <a:off x="0" y="0"/>
          <a:ext cx="0" cy="0"/>
          <a:chOff x="0" y="0"/>
          <a:chExt cx="0" cy="0"/>
        </a:xfrm>
      </p:grpSpPr>
      <p:pic>
        <p:nvPicPr>
          <p:cNvPr id="48" name="Google Shape;48;p10" descr="paint_transparent4.png"/>
          <p:cNvPicPr preferRelativeResize="0"/>
          <p:nvPr/>
        </p:nvPicPr>
        <p:blipFill>
          <a:blip r:embed="rId3">
            <a:alphaModFix/>
          </a:blip>
          <a:stretch>
            <a:fillRect/>
          </a:stretch>
        </p:blipFill>
        <p:spPr>
          <a:xfrm>
            <a:off x="0" y="5"/>
            <a:ext cx="9144000" cy="6858017"/>
          </a:xfrm>
          <a:prstGeom prst="rect">
            <a:avLst/>
          </a:prstGeom>
          <a:noFill/>
          <a:ln>
            <a:noFill/>
          </a:ln>
        </p:spPr>
      </p:pic>
      <p:sp>
        <p:nvSpPr>
          <p:cNvPr id="49" name="Google Shape;49;p10"/>
          <p:cNvSpPr txBox="1">
            <a:spLocks noGrp="1"/>
          </p:cNvSpPr>
          <p:nvPr>
            <p:ph type="sldNum" idx="12"/>
          </p:nvPr>
        </p:nvSpPr>
        <p:spPr>
          <a:xfrm>
            <a:off x="4297650" y="6231535"/>
            <a:ext cx="548700" cy="524800"/>
          </a:xfrm>
          <a:prstGeom prst="rect">
            <a:avLst/>
          </a:prstGeom>
        </p:spPr>
        <p:txBody>
          <a:bodyPr spcFirstLastPara="1" wrap="square" lIns="91425" tIns="91425" rIns="91425" bIns="91425" anchor="ctr"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a:pPr/>
              <a:t>‹#›</a:t>
            </a:fld>
            <a:endParaRPr/>
          </a:p>
        </p:txBody>
      </p:sp>
      <p:sp>
        <p:nvSpPr>
          <p:cNvPr id="5" name="矩形 4"/>
          <p:cNvSpPr/>
          <p:nvPr userDrawn="1"/>
        </p:nvSpPr>
        <p:spPr>
          <a:xfrm>
            <a:off x="7668351" y="6466303"/>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buFont typeface="Arial"/>
              <a:buNone/>
            </a:pPr>
            <a:endParaRPr kumimoji="0" lang="zh-TW" altLang="en-US" sz="1400" kern="0">
              <a:solidFill>
                <a:srgbClr val="FFFFFF"/>
              </a:solidFill>
              <a:latin typeface="Arial"/>
              <a:ea typeface="新細明體"/>
              <a:sym typeface="Arial"/>
            </a:endParaRPr>
          </a:p>
        </p:txBody>
      </p:sp>
      <p:sp>
        <p:nvSpPr>
          <p:cNvPr id="6" name="圓角矩形 5"/>
          <p:cNvSpPr/>
          <p:nvPr userDrawn="1"/>
        </p:nvSpPr>
        <p:spPr>
          <a:xfrm>
            <a:off x="7668344" y="6466300"/>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half">
  <p:cSld name="Blank half">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80584" y="6231535"/>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pPr/>
              <a:t>‹#›</a:t>
            </a:fld>
            <a:endParaRPr/>
          </a:p>
        </p:txBody>
      </p:sp>
      <p:pic>
        <p:nvPicPr>
          <p:cNvPr id="55" name="Google Shape;55;p12" descr="paint_transparent1.png"/>
          <p:cNvPicPr preferRelativeResize="0"/>
          <p:nvPr/>
        </p:nvPicPr>
        <p:blipFill rotWithShape="1">
          <a:blip r:embed="rId3">
            <a:alphaModFix/>
          </a:blip>
          <a:srcRect l="27161"/>
          <a:stretch/>
        </p:blipFill>
        <p:spPr>
          <a:xfrm>
            <a:off x="0" y="0"/>
            <a:ext cx="6660552" cy="6858000"/>
          </a:xfrm>
          <a:prstGeom prst="rect">
            <a:avLst/>
          </a:prstGeom>
          <a:noFill/>
          <a:ln>
            <a:noFill/>
          </a:ln>
        </p:spPr>
      </p:pic>
      <p:sp>
        <p:nvSpPr>
          <p:cNvPr id="5" name="矩形 4"/>
          <p:cNvSpPr/>
          <p:nvPr userDrawn="1"/>
        </p:nvSpPr>
        <p:spPr>
          <a:xfrm>
            <a:off x="3563895" y="6466303"/>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buFont typeface="Arial"/>
              <a:buNone/>
            </a:pPr>
            <a:endParaRPr kumimoji="0" lang="zh-TW" altLang="en-US" sz="1400" kern="0">
              <a:solidFill>
                <a:srgbClr val="FFFFFF"/>
              </a:solidFill>
              <a:latin typeface="Arial"/>
              <a:ea typeface="新細明體"/>
              <a:sym typeface="Arial"/>
            </a:endParaRPr>
          </a:p>
        </p:txBody>
      </p:sp>
      <p:sp>
        <p:nvSpPr>
          <p:cNvPr id="6" name="圓角矩形 5"/>
          <p:cNvSpPr/>
          <p:nvPr userDrawn="1"/>
        </p:nvSpPr>
        <p:spPr>
          <a:xfrm>
            <a:off x="3527088" y="6466303"/>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rectangle">
  <p:cSld name="Blank rectangle">
    <p:bg>
      <p:bgPr>
        <a:blipFill>
          <a:blip r:embed="rId2">
            <a:alphaModFix/>
          </a:blip>
          <a:stretch>
            <a:fillRect/>
          </a:stretch>
        </a:blipFill>
        <a:effectLst/>
      </p:bgPr>
    </p:bg>
    <p:spTree>
      <p:nvGrpSpPr>
        <p:cNvPr id="1" name="Shape 50"/>
        <p:cNvGrpSpPr/>
        <p:nvPr/>
      </p:nvGrpSpPr>
      <p:grpSpPr>
        <a:xfrm>
          <a:off x="0" y="0"/>
          <a:ext cx="0" cy="0"/>
          <a:chOff x="0" y="0"/>
          <a:chExt cx="0" cy="0"/>
        </a:xfrm>
      </p:grpSpPr>
      <p:pic>
        <p:nvPicPr>
          <p:cNvPr id="51" name="Google Shape;51;p11" descr="paint_transparent3.png"/>
          <p:cNvPicPr preferRelativeResize="0"/>
          <p:nvPr/>
        </p:nvPicPr>
        <p:blipFill>
          <a:blip r:embed="rId3">
            <a:alphaModFix/>
          </a:blip>
          <a:stretch>
            <a:fillRect/>
          </a:stretch>
        </p:blipFill>
        <p:spPr>
          <a:xfrm>
            <a:off x="0" y="3"/>
            <a:ext cx="9144000" cy="6858004"/>
          </a:xfrm>
          <a:prstGeom prst="rect">
            <a:avLst/>
          </a:prstGeom>
          <a:noFill/>
          <a:ln>
            <a:noFill/>
          </a:ln>
        </p:spPr>
      </p:pic>
      <p:sp>
        <p:nvSpPr>
          <p:cNvPr id="52" name="Google Shape;52;p11"/>
          <p:cNvSpPr txBox="1">
            <a:spLocks noGrp="1"/>
          </p:cNvSpPr>
          <p:nvPr>
            <p:ph type="sldNum" idx="12"/>
          </p:nvPr>
        </p:nvSpPr>
        <p:spPr>
          <a:xfrm>
            <a:off x="4297650" y="5930631"/>
            <a:ext cx="548700" cy="524800"/>
          </a:xfrm>
          <a:prstGeom prst="rect">
            <a:avLst/>
          </a:prstGeom>
        </p:spPr>
        <p:txBody>
          <a:bodyPr spcFirstLastPara="1" wrap="square" lIns="91425" tIns="91425" rIns="91425" bIns="91425" anchor="ctr" anchorCtr="0">
            <a:noAutofit/>
          </a:bodyPr>
          <a:lstStyle>
            <a:lvl1pPr lvl="0" algn="ctr" rtl="0">
              <a:buNone/>
              <a:defRPr>
                <a:solidFill>
                  <a:srgbClr val="999999"/>
                </a:solidFill>
              </a:defRPr>
            </a:lvl1pPr>
            <a:lvl2pPr lvl="1" algn="ctr" rtl="0">
              <a:buNone/>
              <a:defRPr>
                <a:solidFill>
                  <a:srgbClr val="999999"/>
                </a:solidFill>
              </a:defRPr>
            </a:lvl2pPr>
            <a:lvl3pPr lvl="2" algn="ctr" rtl="0">
              <a:buNone/>
              <a:defRPr>
                <a:solidFill>
                  <a:srgbClr val="999999"/>
                </a:solidFill>
              </a:defRPr>
            </a:lvl3pPr>
            <a:lvl4pPr lvl="3" algn="ctr" rtl="0">
              <a:buNone/>
              <a:defRPr>
                <a:solidFill>
                  <a:srgbClr val="999999"/>
                </a:solidFill>
              </a:defRPr>
            </a:lvl4pPr>
            <a:lvl5pPr lvl="4" algn="ctr" rtl="0">
              <a:buNone/>
              <a:defRPr>
                <a:solidFill>
                  <a:srgbClr val="999999"/>
                </a:solidFill>
              </a:defRPr>
            </a:lvl5pPr>
            <a:lvl6pPr lvl="5" algn="ctr" rtl="0">
              <a:buNone/>
              <a:defRPr>
                <a:solidFill>
                  <a:srgbClr val="999999"/>
                </a:solidFill>
              </a:defRPr>
            </a:lvl6pPr>
            <a:lvl7pPr lvl="6" algn="ctr" rtl="0">
              <a:buNone/>
              <a:defRPr>
                <a:solidFill>
                  <a:srgbClr val="999999"/>
                </a:solidFill>
              </a:defRPr>
            </a:lvl7pPr>
            <a:lvl8pPr lvl="7" algn="ctr" rtl="0">
              <a:buNone/>
              <a:defRPr>
                <a:solidFill>
                  <a:srgbClr val="999999"/>
                </a:solidFill>
              </a:defRPr>
            </a:lvl8pPr>
            <a:lvl9pPr lvl="8" algn="ctr" rtl="0">
              <a:buNone/>
              <a:defRPr>
                <a:solidFill>
                  <a:srgbClr val="999999"/>
                </a:solidFill>
              </a:defRPr>
            </a:lvl9pPr>
          </a:lstStyle>
          <a:p>
            <a:pPr>
              <a:defRPr/>
            </a:pPr>
            <a:fld id="{00000000-1234-1234-1234-123412341234}" type="slidenum">
              <a:rPr lang="en"/>
              <a:pPr>
                <a:defRPr/>
              </a:pPr>
              <a:t>‹#›</a:t>
            </a:fld>
            <a:endParaRPr/>
          </a:p>
        </p:txBody>
      </p:sp>
      <p:sp>
        <p:nvSpPr>
          <p:cNvPr id="4" name="矩形 3"/>
          <p:cNvSpPr/>
          <p:nvPr userDrawn="1"/>
        </p:nvSpPr>
        <p:spPr>
          <a:xfrm>
            <a:off x="35501" y="6405331"/>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buFont typeface="Arial"/>
              <a:buNone/>
            </a:pPr>
            <a:endParaRPr kumimoji="0" lang="zh-TW" altLang="en-US" sz="1400" kern="0">
              <a:solidFill>
                <a:srgbClr val="FFFFFF"/>
              </a:solidFill>
              <a:latin typeface="Arial"/>
              <a:ea typeface="新細明體"/>
              <a:sym typeface="Arial"/>
            </a:endParaRPr>
          </a:p>
        </p:txBody>
      </p:sp>
      <p:sp>
        <p:nvSpPr>
          <p:cNvPr id="5" name="圓角矩形 4"/>
          <p:cNvSpPr/>
          <p:nvPr userDrawn="1"/>
        </p:nvSpPr>
        <p:spPr>
          <a:xfrm>
            <a:off x="35501" y="6405331"/>
            <a:ext cx="1476960" cy="3917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887756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5C1F120B-7DD9-4457-98C6-121F9CDECED2}" type="datetimeFigureOut">
              <a:rPr lang="zh-CN" altLang="en-US" smtClean="0">
                <a:solidFill>
                  <a:prstClr val="black">
                    <a:tint val="75000"/>
                  </a:prstClr>
                </a:solidFill>
                <a:latin typeface="Calibri"/>
                <a:ea typeface="等线"/>
              </a:rPr>
              <a:pPr/>
              <a:t>2018/12/28</a:t>
            </a:fld>
            <a:endParaRPr lang="zh-CN" altLang="en-US">
              <a:solidFill>
                <a:prstClr val="black">
                  <a:tint val="75000"/>
                </a:prstClr>
              </a:solidFill>
              <a:latin typeface="Calibri"/>
              <a:ea typeface="等线"/>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latin typeface="Calibri"/>
              <a:ea typeface="等线"/>
            </a:endParaRPr>
          </a:p>
        </p:txBody>
      </p:sp>
      <p:sp>
        <p:nvSpPr>
          <p:cNvPr id="6" name="Slide Number Placeholder 5"/>
          <p:cNvSpPr>
            <a:spLocks noGrp="1"/>
          </p:cNvSpPr>
          <p:nvPr>
            <p:ph type="sldNum" sz="quarter" idx="12"/>
          </p:nvPr>
        </p:nvSpPr>
        <p:spPr/>
        <p:txBody>
          <a:bodyPr/>
          <a:lstStyle/>
          <a:p>
            <a:fld id="{98D47723-9DD8-406A-854D-6407F77C4DCE}" type="slidenum">
              <a:rPr lang="zh-CN" altLang="en-US" smtClean="0">
                <a:solidFill>
                  <a:prstClr val="black">
                    <a:tint val="75000"/>
                  </a:prstClr>
                </a:solidFill>
                <a:latin typeface="Calibri"/>
                <a:ea typeface="等线"/>
              </a:rPr>
              <a:pPr/>
              <a:t>‹#›</a:t>
            </a:fld>
            <a:endParaRPr lang="zh-CN" altLang="en-US">
              <a:solidFill>
                <a:prstClr val="black">
                  <a:tint val="75000"/>
                </a:prstClr>
              </a:solidFill>
              <a:latin typeface="Calibri"/>
              <a:ea typeface="等线"/>
            </a:endParaRPr>
          </a:p>
        </p:txBody>
      </p:sp>
    </p:spTree>
    <p:extLst>
      <p:ext uri="{BB962C8B-B14F-4D97-AF65-F5344CB8AC3E}">
        <p14:creationId xmlns:p14="http://schemas.microsoft.com/office/powerpoint/2010/main" val="3654787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C1F120B-7DD9-4457-98C6-121F9CDECED2}" type="datetimeFigureOut">
              <a:rPr lang="zh-CN" altLang="en-US" smtClean="0">
                <a:solidFill>
                  <a:prstClr val="black">
                    <a:tint val="75000"/>
                  </a:prstClr>
                </a:solidFill>
                <a:latin typeface="Calibri"/>
                <a:ea typeface="等线"/>
              </a:rPr>
              <a:pPr/>
              <a:t>2018/12/28</a:t>
            </a:fld>
            <a:endParaRPr lang="zh-CN" altLang="en-US">
              <a:solidFill>
                <a:prstClr val="black">
                  <a:tint val="75000"/>
                </a:prstClr>
              </a:solidFill>
              <a:latin typeface="Calibri"/>
              <a:ea typeface="等线"/>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latin typeface="Calibri"/>
              <a:ea typeface="等线"/>
            </a:endParaRPr>
          </a:p>
        </p:txBody>
      </p:sp>
      <p:sp>
        <p:nvSpPr>
          <p:cNvPr id="6" name="Slide Number Placeholder 5"/>
          <p:cNvSpPr>
            <a:spLocks noGrp="1"/>
          </p:cNvSpPr>
          <p:nvPr>
            <p:ph type="sldNum" sz="quarter" idx="12"/>
          </p:nvPr>
        </p:nvSpPr>
        <p:spPr/>
        <p:txBody>
          <a:bodyPr/>
          <a:lstStyle/>
          <a:p>
            <a:fld id="{98D47723-9DD8-406A-854D-6407F77C4DCE}" type="slidenum">
              <a:rPr lang="zh-CN" altLang="en-US" smtClean="0">
                <a:solidFill>
                  <a:prstClr val="black">
                    <a:tint val="75000"/>
                  </a:prstClr>
                </a:solidFill>
                <a:latin typeface="Calibri"/>
                <a:ea typeface="等线"/>
              </a:rPr>
              <a:pPr/>
              <a:t>‹#›</a:t>
            </a:fld>
            <a:endParaRPr lang="zh-CN" altLang="en-US">
              <a:solidFill>
                <a:prstClr val="black">
                  <a:tint val="75000"/>
                </a:prstClr>
              </a:solidFill>
              <a:latin typeface="Calibri"/>
              <a:ea typeface="等线"/>
            </a:endParaRPr>
          </a:p>
        </p:txBody>
      </p:sp>
    </p:spTree>
    <p:extLst>
      <p:ext uri="{BB962C8B-B14F-4D97-AF65-F5344CB8AC3E}">
        <p14:creationId xmlns:p14="http://schemas.microsoft.com/office/powerpoint/2010/main" val="38473654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2"/>
            <a:ext cx="7886700" cy="2852737"/>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5C1F120B-7DD9-4457-98C6-121F9CDECED2}" type="datetimeFigureOut">
              <a:rPr lang="zh-CN" altLang="en-US" smtClean="0">
                <a:solidFill>
                  <a:prstClr val="black">
                    <a:tint val="75000"/>
                  </a:prstClr>
                </a:solidFill>
                <a:latin typeface="Calibri"/>
                <a:ea typeface="等线"/>
              </a:rPr>
              <a:pPr/>
              <a:t>2018/12/28</a:t>
            </a:fld>
            <a:endParaRPr lang="zh-CN" altLang="en-US">
              <a:solidFill>
                <a:prstClr val="black">
                  <a:tint val="75000"/>
                </a:prstClr>
              </a:solidFill>
              <a:latin typeface="Calibri"/>
              <a:ea typeface="等线"/>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latin typeface="Calibri"/>
              <a:ea typeface="等线"/>
            </a:endParaRPr>
          </a:p>
        </p:txBody>
      </p:sp>
      <p:sp>
        <p:nvSpPr>
          <p:cNvPr id="6" name="Slide Number Placeholder 5"/>
          <p:cNvSpPr>
            <a:spLocks noGrp="1"/>
          </p:cNvSpPr>
          <p:nvPr>
            <p:ph type="sldNum" sz="quarter" idx="12"/>
          </p:nvPr>
        </p:nvSpPr>
        <p:spPr/>
        <p:txBody>
          <a:bodyPr/>
          <a:lstStyle/>
          <a:p>
            <a:fld id="{98D47723-9DD8-406A-854D-6407F77C4DCE}" type="slidenum">
              <a:rPr lang="zh-CN" altLang="en-US" smtClean="0">
                <a:solidFill>
                  <a:prstClr val="black">
                    <a:tint val="75000"/>
                  </a:prstClr>
                </a:solidFill>
                <a:latin typeface="Calibri"/>
                <a:ea typeface="等线"/>
              </a:rPr>
              <a:pPr/>
              <a:t>‹#›</a:t>
            </a:fld>
            <a:endParaRPr lang="zh-CN" altLang="en-US">
              <a:solidFill>
                <a:prstClr val="black">
                  <a:tint val="75000"/>
                </a:prstClr>
              </a:solidFill>
              <a:latin typeface="Calibri"/>
              <a:ea typeface="等线"/>
            </a:endParaRPr>
          </a:p>
        </p:txBody>
      </p:sp>
    </p:spTree>
    <p:extLst>
      <p:ext uri="{BB962C8B-B14F-4D97-AF65-F5344CB8AC3E}">
        <p14:creationId xmlns:p14="http://schemas.microsoft.com/office/powerpoint/2010/main" val="42037865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5C1F120B-7DD9-4457-98C6-121F9CDECED2}" type="datetimeFigureOut">
              <a:rPr lang="zh-CN" altLang="en-US" smtClean="0">
                <a:solidFill>
                  <a:prstClr val="black">
                    <a:tint val="75000"/>
                  </a:prstClr>
                </a:solidFill>
                <a:latin typeface="Calibri"/>
                <a:ea typeface="等线"/>
              </a:rPr>
              <a:pPr/>
              <a:t>2018/12/28</a:t>
            </a:fld>
            <a:endParaRPr lang="zh-CN" altLang="en-US">
              <a:solidFill>
                <a:prstClr val="black">
                  <a:tint val="75000"/>
                </a:prstClr>
              </a:solidFill>
              <a:latin typeface="Calibri"/>
              <a:ea typeface="等线"/>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latin typeface="Calibri"/>
              <a:ea typeface="等线"/>
            </a:endParaRPr>
          </a:p>
        </p:txBody>
      </p:sp>
      <p:sp>
        <p:nvSpPr>
          <p:cNvPr id="7" name="Slide Number Placeholder 6"/>
          <p:cNvSpPr>
            <a:spLocks noGrp="1"/>
          </p:cNvSpPr>
          <p:nvPr>
            <p:ph type="sldNum" sz="quarter" idx="12"/>
          </p:nvPr>
        </p:nvSpPr>
        <p:spPr/>
        <p:txBody>
          <a:bodyPr/>
          <a:lstStyle/>
          <a:p>
            <a:fld id="{98D47723-9DD8-406A-854D-6407F77C4DCE}" type="slidenum">
              <a:rPr lang="zh-CN" altLang="en-US" smtClean="0">
                <a:solidFill>
                  <a:prstClr val="black">
                    <a:tint val="75000"/>
                  </a:prstClr>
                </a:solidFill>
                <a:latin typeface="Calibri"/>
                <a:ea typeface="等线"/>
              </a:rPr>
              <a:pPr/>
              <a:t>‹#›</a:t>
            </a:fld>
            <a:endParaRPr lang="zh-CN" altLang="en-US">
              <a:solidFill>
                <a:prstClr val="black">
                  <a:tint val="75000"/>
                </a:prstClr>
              </a:solidFill>
              <a:latin typeface="Calibri"/>
              <a:ea typeface="等线"/>
            </a:endParaRPr>
          </a:p>
        </p:txBody>
      </p:sp>
    </p:spTree>
    <p:extLst>
      <p:ext uri="{BB962C8B-B14F-4D97-AF65-F5344CB8AC3E}">
        <p14:creationId xmlns:p14="http://schemas.microsoft.com/office/powerpoint/2010/main" val="22140381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5"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5"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5C1F120B-7DD9-4457-98C6-121F9CDECED2}" type="datetimeFigureOut">
              <a:rPr lang="zh-CN" altLang="en-US" smtClean="0">
                <a:solidFill>
                  <a:prstClr val="black">
                    <a:tint val="75000"/>
                  </a:prstClr>
                </a:solidFill>
                <a:latin typeface="Calibri"/>
                <a:ea typeface="等线"/>
              </a:rPr>
              <a:pPr/>
              <a:t>2018/12/28</a:t>
            </a:fld>
            <a:endParaRPr lang="zh-CN" altLang="en-US">
              <a:solidFill>
                <a:prstClr val="black">
                  <a:tint val="75000"/>
                </a:prstClr>
              </a:solidFill>
              <a:latin typeface="Calibri"/>
              <a:ea typeface="等线"/>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latin typeface="Calibri"/>
              <a:ea typeface="等线"/>
            </a:endParaRPr>
          </a:p>
        </p:txBody>
      </p:sp>
      <p:sp>
        <p:nvSpPr>
          <p:cNvPr id="9" name="Slide Number Placeholder 8"/>
          <p:cNvSpPr>
            <a:spLocks noGrp="1"/>
          </p:cNvSpPr>
          <p:nvPr>
            <p:ph type="sldNum" sz="quarter" idx="12"/>
          </p:nvPr>
        </p:nvSpPr>
        <p:spPr/>
        <p:txBody>
          <a:bodyPr/>
          <a:lstStyle/>
          <a:p>
            <a:fld id="{98D47723-9DD8-406A-854D-6407F77C4DCE}" type="slidenum">
              <a:rPr lang="zh-CN" altLang="en-US" smtClean="0">
                <a:solidFill>
                  <a:prstClr val="black">
                    <a:tint val="75000"/>
                  </a:prstClr>
                </a:solidFill>
                <a:latin typeface="Calibri"/>
                <a:ea typeface="等线"/>
              </a:rPr>
              <a:pPr/>
              <a:t>‹#›</a:t>
            </a:fld>
            <a:endParaRPr lang="zh-CN" altLang="en-US">
              <a:solidFill>
                <a:prstClr val="black">
                  <a:tint val="75000"/>
                </a:prstClr>
              </a:solidFill>
              <a:latin typeface="Calibri"/>
              <a:ea typeface="等线"/>
            </a:endParaRPr>
          </a:p>
        </p:txBody>
      </p:sp>
    </p:spTree>
    <p:extLst>
      <p:ext uri="{BB962C8B-B14F-4D97-AF65-F5344CB8AC3E}">
        <p14:creationId xmlns:p14="http://schemas.microsoft.com/office/powerpoint/2010/main" val="16270708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5C1F120B-7DD9-4457-98C6-121F9CDECED2}" type="datetimeFigureOut">
              <a:rPr lang="zh-CN" altLang="en-US" smtClean="0">
                <a:solidFill>
                  <a:prstClr val="black">
                    <a:tint val="75000"/>
                  </a:prstClr>
                </a:solidFill>
                <a:latin typeface="Calibri"/>
                <a:ea typeface="等线"/>
              </a:rPr>
              <a:pPr/>
              <a:t>2018/12/28</a:t>
            </a:fld>
            <a:endParaRPr lang="zh-CN" altLang="en-US">
              <a:solidFill>
                <a:prstClr val="black">
                  <a:tint val="75000"/>
                </a:prstClr>
              </a:solidFill>
              <a:latin typeface="Calibri"/>
              <a:ea typeface="等线"/>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latin typeface="Calibri"/>
              <a:ea typeface="等线"/>
            </a:endParaRPr>
          </a:p>
        </p:txBody>
      </p:sp>
      <p:sp>
        <p:nvSpPr>
          <p:cNvPr id="5" name="Slide Number Placeholder 4"/>
          <p:cNvSpPr>
            <a:spLocks noGrp="1"/>
          </p:cNvSpPr>
          <p:nvPr>
            <p:ph type="sldNum" sz="quarter" idx="12"/>
          </p:nvPr>
        </p:nvSpPr>
        <p:spPr/>
        <p:txBody>
          <a:bodyPr/>
          <a:lstStyle/>
          <a:p>
            <a:fld id="{98D47723-9DD8-406A-854D-6407F77C4DCE}" type="slidenum">
              <a:rPr lang="zh-CN" altLang="en-US" smtClean="0">
                <a:solidFill>
                  <a:prstClr val="black">
                    <a:tint val="75000"/>
                  </a:prstClr>
                </a:solidFill>
                <a:latin typeface="Calibri"/>
                <a:ea typeface="等线"/>
              </a:rPr>
              <a:pPr/>
              <a:t>‹#›</a:t>
            </a:fld>
            <a:endParaRPr lang="zh-CN" altLang="en-US">
              <a:solidFill>
                <a:prstClr val="black">
                  <a:tint val="75000"/>
                </a:prstClr>
              </a:solidFill>
              <a:latin typeface="Calibri"/>
              <a:ea typeface="等线"/>
            </a:endParaRPr>
          </a:p>
        </p:txBody>
      </p:sp>
    </p:spTree>
    <p:extLst>
      <p:ext uri="{BB962C8B-B14F-4D97-AF65-F5344CB8AC3E}">
        <p14:creationId xmlns:p14="http://schemas.microsoft.com/office/powerpoint/2010/main" val="4140380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grpSp>
        <p:nvGrpSpPr>
          <p:cNvPr id="8" name="群組 7"/>
          <p:cNvGrpSpPr/>
          <p:nvPr userDrawn="1"/>
        </p:nvGrpSpPr>
        <p:grpSpPr>
          <a:xfrm>
            <a:off x="0" y="5733256"/>
            <a:ext cx="9145016" cy="864096"/>
            <a:chOff x="0" y="5733256"/>
            <a:chExt cx="9145016" cy="864096"/>
          </a:xfrm>
        </p:grpSpPr>
        <p:sp>
          <p:nvSpPr>
            <p:cNvPr id="9" name="矩形 8"/>
            <p:cNvSpPr/>
            <p:nvPr userDrawn="1"/>
          </p:nvSpPr>
          <p:spPr>
            <a:xfrm>
              <a:off x="0" y="6165304"/>
              <a:ext cx="9145016" cy="4320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TW" altLang="en-US" dirty="0" smtClean="0">
                  <a:latin typeface="Adobe 繁黑體 Std B" pitchFamily="34" charset="-120"/>
                  <a:ea typeface="Adobe 繁黑體 Std B" pitchFamily="34" charset="-120"/>
                </a:rPr>
                <a:t>       </a:t>
              </a:r>
              <a:r>
                <a:rPr lang="zh-TW" altLang="en-US" sz="2000" b="0" spc="110" baseline="0" dirty="0" smtClean="0">
                  <a:latin typeface="Adobe 繁黑體 Std B" pitchFamily="34" charset="-120"/>
                  <a:ea typeface="Adobe 繁黑體 Std B" pitchFamily="34" charset="-120"/>
                </a:rPr>
                <a:t>志願選填試探後適性輔導作為</a:t>
              </a:r>
              <a:endParaRPr lang="zh-TW" altLang="en-US" sz="2000" b="0" spc="110" baseline="0" dirty="0">
                <a:latin typeface="Adobe 繁黑體 Std B" pitchFamily="34" charset="-120"/>
                <a:ea typeface="Adobe 繁黑體 Std B" pitchFamily="34" charset="-120"/>
              </a:endParaRPr>
            </a:p>
          </p:txBody>
        </p:sp>
        <p:sp>
          <p:nvSpPr>
            <p:cNvPr id="10" name="矩形 9"/>
            <p:cNvSpPr/>
            <p:nvPr userDrawn="1"/>
          </p:nvSpPr>
          <p:spPr>
            <a:xfrm>
              <a:off x="0" y="5733256"/>
              <a:ext cx="9144000"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a:xfrm>
            <a:off x="1792288" y="4800601"/>
            <a:ext cx="5486400" cy="566739"/>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p>
        </p:txBody>
      </p:sp>
      <p:sp>
        <p:nvSpPr>
          <p:cNvPr id="4" name="文字版面配置區 3"/>
          <p:cNvSpPr>
            <a:spLocks noGrp="1"/>
          </p:cNvSpPr>
          <p:nvPr>
            <p:ph type="body" sz="half" idx="2"/>
          </p:nvPr>
        </p:nvSpPr>
        <p:spPr>
          <a:xfrm>
            <a:off x="1792288" y="53673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DDD42046-2B18-4374-A601-CD77D80FD82E}" type="datetimeFigureOut">
              <a:rPr lang="zh-TW" altLang="en-US"/>
              <a:pPr>
                <a:defRPr/>
              </a:pPr>
              <a:t>2018/12/28</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650B0ABD-64E0-4347-B8CE-3189A46D268B}" type="slidenum">
              <a:rPr lang="zh-TW" altLang="en-US"/>
              <a:pPr>
                <a:defRPr/>
              </a:pPr>
              <a:t>‹#›</a:t>
            </a:fld>
            <a:endParaRPr lang="zh-TW" altLang="en-US"/>
          </a:p>
        </p:txBody>
      </p:sp>
    </p:spTree>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1F120B-7DD9-4457-98C6-121F9CDECED2}" type="datetimeFigureOut">
              <a:rPr lang="zh-CN" altLang="en-US" smtClean="0">
                <a:solidFill>
                  <a:prstClr val="black">
                    <a:tint val="75000"/>
                  </a:prstClr>
                </a:solidFill>
                <a:latin typeface="Calibri"/>
                <a:ea typeface="等线"/>
              </a:rPr>
              <a:pPr/>
              <a:t>2018/12/28</a:t>
            </a:fld>
            <a:endParaRPr lang="zh-CN" altLang="en-US">
              <a:solidFill>
                <a:prstClr val="black">
                  <a:tint val="75000"/>
                </a:prstClr>
              </a:solidFill>
              <a:latin typeface="Calibri"/>
              <a:ea typeface="等线"/>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latin typeface="Calibri"/>
              <a:ea typeface="等线"/>
            </a:endParaRPr>
          </a:p>
        </p:txBody>
      </p:sp>
      <p:sp>
        <p:nvSpPr>
          <p:cNvPr id="4" name="Slide Number Placeholder 3"/>
          <p:cNvSpPr>
            <a:spLocks noGrp="1"/>
          </p:cNvSpPr>
          <p:nvPr>
            <p:ph type="sldNum" sz="quarter" idx="12"/>
          </p:nvPr>
        </p:nvSpPr>
        <p:spPr/>
        <p:txBody>
          <a:bodyPr/>
          <a:lstStyle/>
          <a:p>
            <a:fld id="{98D47723-9DD8-406A-854D-6407F77C4DCE}" type="slidenum">
              <a:rPr lang="zh-CN" altLang="en-US" smtClean="0">
                <a:solidFill>
                  <a:prstClr val="black">
                    <a:tint val="75000"/>
                  </a:prstClr>
                </a:solidFill>
                <a:latin typeface="Calibri"/>
                <a:ea typeface="等线"/>
              </a:rPr>
              <a:pPr/>
              <a:t>‹#›</a:t>
            </a:fld>
            <a:endParaRPr lang="zh-CN" altLang="en-US">
              <a:solidFill>
                <a:prstClr val="black">
                  <a:tint val="75000"/>
                </a:prstClr>
              </a:solidFill>
              <a:latin typeface="Calibri"/>
              <a:ea typeface="等线"/>
            </a:endParaRPr>
          </a:p>
        </p:txBody>
      </p:sp>
    </p:spTree>
    <p:extLst>
      <p:ext uri="{BB962C8B-B14F-4D97-AF65-F5344CB8AC3E}">
        <p14:creationId xmlns:p14="http://schemas.microsoft.com/office/powerpoint/2010/main" val="9646278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9"/>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5C1F120B-7DD9-4457-98C6-121F9CDECED2}" type="datetimeFigureOut">
              <a:rPr lang="zh-CN" altLang="en-US" smtClean="0">
                <a:solidFill>
                  <a:prstClr val="black">
                    <a:tint val="75000"/>
                  </a:prstClr>
                </a:solidFill>
                <a:latin typeface="Calibri"/>
                <a:ea typeface="等线"/>
              </a:rPr>
              <a:pPr/>
              <a:t>2018/12/28</a:t>
            </a:fld>
            <a:endParaRPr lang="zh-CN" altLang="en-US">
              <a:solidFill>
                <a:prstClr val="black">
                  <a:tint val="75000"/>
                </a:prstClr>
              </a:solidFill>
              <a:latin typeface="Calibri"/>
              <a:ea typeface="等线"/>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latin typeface="Calibri"/>
              <a:ea typeface="等线"/>
            </a:endParaRPr>
          </a:p>
        </p:txBody>
      </p:sp>
      <p:sp>
        <p:nvSpPr>
          <p:cNvPr id="7" name="Slide Number Placeholder 6"/>
          <p:cNvSpPr>
            <a:spLocks noGrp="1"/>
          </p:cNvSpPr>
          <p:nvPr>
            <p:ph type="sldNum" sz="quarter" idx="12"/>
          </p:nvPr>
        </p:nvSpPr>
        <p:spPr/>
        <p:txBody>
          <a:bodyPr/>
          <a:lstStyle/>
          <a:p>
            <a:fld id="{98D47723-9DD8-406A-854D-6407F77C4DCE}" type="slidenum">
              <a:rPr lang="zh-CN" altLang="en-US" smtClean="0">
                <a:solidFill>
                  <a:prstClr val="black">
                    <a:tint val="75000"/>
                  </a:prstClr>
                </a:solidFill>
                <a:latin typeface="Calibri"/>
                <a:ea typeface="等线"/>
              </a:rPr>
              <a:pPr/>
              <a:t>‹#›</a:t>
            </a:fld>
            <a:endParaRPr lang="zh-CN" altLang="en-US">
              <a:solidFill>
                <a:prstClr val="black">
                  <a:tint val="75000"/>
                </a:prstClr>
              </a:solidFill>
              <a:latin typeface="Calibri"/>
              <a:ea typeface="等线"/>
            </a:endParaRPr>
          </a:p>
        </p:txBody>
      </p:sp>
    </p:spTree>
    <p:extLst>
      <p:ext uri="{BB962C8B-B14F-4D97-AF65-F5344CB8AC3E}">
        <p14:creationId xmlns:p14="http://schemas.microsoft.com/office/powerpoint/2010/main" val="4992656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9"/>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5C1F120B-7DD9-4457-98C6-121F9CDECED2}" type="datetimeFigureOut">
              <a:rPr lang="zh-CN" altLang="en-US" smtClean="0">
                <a:solidFill>
                  <a:prstClr val="black">
                    <a:tint val="75000"/>
                  </a:prstClr>
                </a:solidFill>
                <a:latin typeface="Calibri"/>
                <a:ea typeface="等线"/>
              </a:rPr>
              <a:pPr/>
              <a:t>2018/12/28</a:t>
            </a:fld>
            <a:endParaRPr lang="zh-CN" altLang="en-US">
              <a:solidFill>
                <a:prstClr val="black">
                  <a:tint val="75000"/>
                </a:prstClr>
              </a:solidFill>
              <a:latin typeface="Calibri"/>
              <a:ea typeface="等线"/>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latin typeface="Calibri"/>
              <a:ea typeface="等线"/>
            </a:endParaRPr>
          </a:p>
        </p:txBody>
      </p:sp>
      <p:sp>
        <p:nvSpPr>
          <p:cNvPr id="7" name="Slide Number Placeholder 6"/>
          <p:cNvSpPr>
            <a:spLocks noGrp="1"/>
          </p:cNvSpPr>
          <p:nvPr>
            <p:ph type="sldNum" sz="quarter" idx="12"/>
          </p:nvPr>
        </p:nvSpPr>
        <p:spPr/>
        <p:txBody>
          <a:bodyPr/>
          <a:lstStyle/>
          <a:p>
            <a:fld id="{98D47723-9DD8-406A-854D-6407F77C4DCE}" type="slidenum">
              <a:rPr lang="zh-CN" altLang="en-US" smtClean="0">
                <a:solidFill>
                  <a:prstClr val="black">
                    <a:tint val="75000"/>
                  </a:prstClr>
                </a:solidFill>
                <a:latin typeface="Calibri"/>
                <a:ea typeface="等线"/>
              </a:rPr>
              <a:pPr/>
              <a:t>‹#›</a:t>
            </a:fld>
            <a:endParaRPr lang="zh-CN" altLang="en-US">
              <a:solidFill>
                <a:prstClr val="black">
                  <a:tint val="75000"/>
                </a:prstClr>
              </a:solidFill>
              <a:latin typeface="Calibri"/>
              <a:ea typeface="等线"/>
            </a:endParaRPr>
          </a:p>
        </p:txBody>
      </p:sp>
    </p:spTree>
    <p:extLst>
      <p:ext uri="{BB962C8B-B14F-4D97-AF65-F5344CB8AC3E}">
        <p14:creationId xmlns:p14="http://schemas.microsoft.com/office/powerpoint/2010/main" val="13851253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C1F120B-7DD9-4457-98C6-121F9CDECED2}" type="datetimeFigureOut">
              <a:rPr lang="zh-CN" altLang="en-US" smtClean="0">
                <a:solidFill>
                  <a:prstClr val="black">
                    <a:tint val="75000"/>
                  </a:prstClr>
                </a:solidFill>
                <a:latin typeface="Calibri"/>
                <a:ea typeface="等线"/>
              </a:rPr>
              <a:pPr/>
              <a:t>2018/12/28</a:t>
            </a:fld>
            <a:endParaRPr lang="zh-CN" altLang="en-US">
              <a:solidFill>
                <a:prstClr val="black">
                  <a:tint val="75000"/>
                </a:prstClr>
              </a:solidFill>
              <a:latin typeface="Calibri"/>
              <a:ea typeface="等线"/>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latin typeface="Calibri"/>
              <a:ea typeface="等线"/>
            </a:endParaRPr>
          </a:p>
        </p:txBody>
      </p:sp>
      <p:sp>
        <p:nvSpPr>
          <p:cNvPr id="6" name="Slide Number Placeholder 5"/>
          <p:cNvSpPr>
            <a:spLocks noGrp="1"/>
          </p:cNvSpPr>
          <p:nvPr>
            <p:ph type="sldNum" sz="quarter" idx="12"/>
          </p:nvPr>
        </p:nvSpPr>
        <p:spPr/>
        <p:txBody>
          <a:bodyPr/>
          <a:lstStyle/>
          <a:p>
            <a:fld id="{98D47723-9DD8-406A-854D-6407F77C4DCE}" type="slidenum">
              <a:rPr lang="zh-CN" altLang="en-US" smtClean="0">
                <a:solidFill>
                  <a:prstClr val="black">
                    <a:tint val="75000"/>
                  </a:prstClr>
                </a:solidFill>
                <a:latin typeface="Calibri"/>
                <a:ea typeface="等线"/>
              </a:rPr>
              <a:pPr/>
              <a:t>‹#›</a:t>
            </a:fld>
            <a:endParaRPr lang="zh-CN" altLang="en-US">
              <a:solidFill>
                <a:prstClr val="black">
                  <a:tint val="75000"/>
                </a:prstClr>
              </a:solidFill>
              <a:latin typeface="Calibri"/>
              <a:ea typeface="等线"/>
            </a:endParaRPr>
          </a:p>
        </p:txBody>
      </p:sp>
    </p:spTree>
    <p:extLst>
      <p:ext uri="{BB962C8B-B14F-4D97-AF65-F5344CB8AC3E}">
        <p14:creationId xmlns:p14="http://schemas.microsoft.com/office/powerpoint/2010/main" val="37538152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9"/>
            <a:ext cx="1971675"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5" y="365129"/>
            <a:ext cx="5800725"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C1F120B-7DD9-4457-98C6-121F9CDECED2}" type="datetimeFigureOut">
              <a:rPr lang="zh-CN" altLang="en-US" smtClean="0">
                <a:solidFill>
                  <a:prstClr val="black">
                    <a:tint val="75000"/>
                  </a:prstClr>
                </a:solidFill>
                <a:latin typeface="Calibri"/>
                <a:ea typeface="等线"/>
              </a:rPr>
              <a:pPr/>
              <a:t>2018/12/28</a:t>
            </a:fld>
            <a:endParaRPr lang="zh-CN" altLang="en-US">
              <a:solidFill>
                <a:prstClr val="black">
                  <a:tint val="75000"/>
                </a:prstClr>
              </a:solidFill>
              <a:latin typeface="Calibri"/>
              <a:ea typeface="等线"/>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latin typeface="Calibri"/>
              <a:ea typeface="等线"/>
            </a:endParaRPr>
          </a:p>
        </p:txBody>
      </p:sp>
      <p:sp>
        <p:nvSpPr>
          <p:cNvPr id="6" name="Slide Number Placeholder 5"/>
          <p:cNvSpPr>
            <a:spLocks noGrp="1"/>
          </p:cNvSpPr>
          <p:nvPr>
            <p:ph type="sldNum" sz="quarter" idx="12"/>
          </p:nvPr>
        </p:nvSpPr>
        <p:spPr/>
        <p:txBody>
          <a:bodyPr/>
          <a:lstStyle/>
          <a:p>
            <a:fld id="{98D47723-9DD8-406A-854D-6407F77C4DCE}" type="slidenum">
              <a:rPr lang="zh-CN" altLang="en-US" smtClean="0">
                <a:solidFill>
                  <a:prstClr val="black">
                    <a:tint val="75000"/>
                  </a:prstClr>
                </a:solidFill>
                <a:latin typeface="Calibri"/>
                <a:ea typeface="等线"/>
              </a:rPr>
              <a:pPr/>
              <a:t>‹#›</a:t>
            </a:fld>
            <a:endParaRPr lang="zh-CN" altLang="en-US">
              <a:solidFill>
                <a:prstClr val="black">
                  <a:tint val="75000"/>
                </a:prstClr>
              </a:solidFill>
              <a:latin typeface="Calibri"/>
              <a:ea typeface="等线"/>
            </a:endParaRPr>
          </a:p>
        </p:txBody>
      </p:sp>
    </p:spTree>
    <p:extLst>
      <p:ext uri="{BB962C8B-B14F-4D97-AF65-F5344CB8AC3E}">
        <p14:creationId xmlns:p14="http://schemas.microsoft.com/office/powerpoint/2010/main" val="23061580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ubtitle">
  <p:cSld name="Subtitle">
    <p:bg>
      <p:bgPr>
        <a:blipFill>
          <a:blip r:embed="rId2">
            <a:alphaModFix/>
          </a:blip>
          <a:stretch>
            <a:fillRect/>
          </a:stretch>
        </a:blipFill>
        <a:effectLst/>
      </p:bgPr>
    </p:bg>
    <p:spTree>
      <p:nvGrpSpPr>
        <p:cNvPr id="1" name="Shape 12"/>
        <p:cNvGrpSpPr/>
        <p:nvPr/>
      </p:nvGrpSpPr>
      <p:grpSpPr>
        <a:xfrm>
          <a:off x="0" y="0"/>
          <a:ext cx="0" cy="0"/>
          <a:chOff x="0" y="0"/>
          <a:chExt cx="0" cy="0"/>
        </a:xfrm>
      </p:grpSpPr>
      <p:pic>
        <p:nvPicPr>
          <p:cNvPr id="13" name="Google Shape;13;p3" descr="paint_transparent4.png"/>
          <p:cNvPicPr preferRelativeResize="0"/>
          <p:nvPr/>
        </p:nvPicPr>
        <p:blipFill rotWithShape="1">
          <a:blip r:embed="rId3">
            <a:alphaModFix/>
          </a:blip>
          <a:srcRect r="49954"/>
          <a:stretch/>
        </p:blipFill>
        <p:spPr>
          <a:xfrm>
            <a:off x="4567930" y="0"/>
            <a:ext cx="4576075" cy="6858032"/>
          </a:xfrm>
          <a:prstGeom prst="rect">
            <a:avLst/>
          </a:prstGeom>
          <a:noFill/>
          <a:ln>
            <a:noFill/>
          </a:ln>
        </p:spPr>
      </p:pic>
      <p:sp>
        <p:nvSpPr>
          <p:cNvPr id="14" name="Google Shape;14;p3"/>
          <p:cNvSpPr/>
          <p:nvPr/>
        </p:nvSpPr>
        <p:spPr>
          <a:xfrm>
            <a:off x="0" y="-200"/>
            <a:ext cx="5300700" cy="6858000"/>
          </a:xfrm>
          <a:prstGeom prst="rect">
            <a:avLst/>
          </a:prstGeom>
          <a:solidFill>
            <a:srgbClr val="FFFFFF"/>
          </a:solidFill>
          <a:ln>
            <a:noFill/>
          </a:ln>
        </p:spPr>
        <p:txBody>
          <a:bodyPr spcFirstLastPara="1" wrap="square" lIns="91425" tIns="91425" rIns="91425" bIns="91425" anchor="ctr" anchorCtr="0">
            <a:noAutofit/>
          </a:bodyPr>
          <a:lstStyle/>
          <a:p>
            <a:pPr defTabSz="685800" fontAlgn="auto">
              <a:spcBef>
                <a:spcPts val="0"/>
              </a:spcBef>
              <a:spcAft>
                <a:spcPts val="0"/>
              </a:spcAft>
            </a:pPr>
            <a:endParaRPr kumimoji="0" sz="1350">
              <a:solidFill>
                <a:prstClr val="black"/>
              </a:solidFill>
              <a:latin typeface="Calibri"/>
              <a:ea typeface="+mn-ea"/>
            </a:endParaRPr>
          </a:p>
        </p:txBody>
      </p:sp>
      <p:sp>
        <p:nvSpPr>
          <p:cNvPr id="15" name="Google Shape;15;p3"/>
          <p:cNvSpPr txBox="1">
            <a:spLocks noGrp="1"/>
          </p:cNvSpPr>
          <p:nvPr>
            <p:ph type="ctrTitle"/>
          </p:nvPr>
        </p:nvSpPr>
        <p:spPr>
          <a:xfrm>
            <a:off x="685800" y="3838333"/>
            <a:ext cx="3914700" cy="1546400"/>
          </a:xfrm>
          <a:prstGeom prst="rect">
            <a:avLst/>
          </a:prstGeom>
        </p:spPr>
        <p:txBody>
          <a:bodyPr spcFirstLastPara="1" wrap="square" lIns="91425" tIns="91425" rIns="91425" bIns="91425" anchor="b"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6" name="Google Shape;16;p3"/>
          <p:cNvSpPr txBox="1">
            <a:spLocks noGrp="1"/>
          </p:cNvSpPr>
          <p:nvPr>
            <p:ph type="subTitle" idx="1"/>
          </p:nvPr>
        </p:nvSpPr>
        <p:spPr>
          <a:xfrm>
            <a:off x="685800" y="5513939"/>
            <a:ext cx="3914700" cy="10464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1400"/>
              <a:buNone/>
              <a:defRPr sz="1400">
                <a:solidFill>
                  <a:schemeClr val="dk2"/>
                </a:solidFill>
              </a:defRPr>
            </a:lvl1pPr>
            <a:lvl2pPr lvl="1" rtl="0">
              <a:spcBef>
                <a:spcPts val="0"/>
              </a:spcBef>
              <a:spcAft>
                <a:spcPts val="0"/>
              </a:spcAft>
              <a:buClr>
                <a:schemeClr val="dk2"/>
              </a:buClr>
              <a:buSzPts val="1400"/>
              <a:buNone/>
              <a:defRPr sz="1400">
                <a:solidFill>
                  <a:schemeClr val="dk2"/>
                </a:solidFill>
              </a:defRPr>
            </a:lvl2pPr>
            <a:lvl3pPr lvl="2" rtl="0">
              <a:spcBef>
                <a:spcPts val="0"/>
              </a:spcBef>
              <a:spcAft>
                <a:spcPts val="0"/>
              </a:spcAft>
              <a:buClr>
                <a:schemeClr val="dk2"/>
              </a:buClr>
              <a:buSzPts val="1400"/>
              <a:buNone/>
              <a:defRPr sz="1400">
                <a:solidFill>
                  <a:schemeClr val="dk2"/>
                </a:solidFill>
              </a:defRPr>
            </a:lvl3pPr>
            <a:lvl4pPr lvl="3" rtl="0">
              <a:spcBef>
                <a:spcPts val="0"/>
              </a:spcBef>
              <a:spcAft>
                <a:spcPts val="0"/>
              </a:spcAft>
              <a:buClr>
                <a:schemeClr val="dk2"/>
              </a:buClr>
              <a:buSzPts val="1400"/>
              <a:buNone/>
              <a:defRPr sz="1400">
                <a:solidFill>
                  <a:schemeClr val="dk2"/>
                </a:solidFill>
              </a:defRPr>
            </a:lvl4pPr>
            <a:lvl5pPr lvl="4" rtl="0">
              <a:spcBef>
                <a:spcPts val="0"/>
              </a:spcBef>
              <a:spcAft>
                <a:spcPts val="0"/>
              </a:spcAft>
              <a:buClr>
                <a:schemeClr val="dk2"/>
              </a:buClr>
              <a:buSzPts val="1400"/>
              <a:buNone/>
              <a:defRPr sz="1400">
                <a:solidFill>
                  <a:schemeClr val="dk2"/>
                </a:solidFill>
              </a:defRPr>
            </a:lvl5pPr>
            <a:lvl6pPr lvl="5" rtl="0">
              <a:spcBef>
                <a:spcPts val="0"/>
              </a:spcBef>
              <a:spcAft>
                <a:spcPts val="0"/>
              </a:spcAft>
              <a:buClr>
                <a:schemeClr val="dk2"/>
              </a:buClr>
              <a:buSzPts val="1400"/>
              <a:buNone/>
              <a:defRPr sz="1400">
                <a:solidFill>
                  <a:schemeClr val="dk2"/>
                </a:solidFill>
              </a:defRPr>
            </a:lvl6pPr>
            <a:lvl7pPr lvl="6" rtl="0">
              <a:spcBef>
                <a:spcPts val="0"/>
              </a:spcBef>
              <a:spcAft>
                <a:spcPts val="0"/>
              </a:spcAft>
              <a:buClr>
                <a:schemeClr val="dk2"/>
              </a:buClr>
              <a:buSzPts val="1400"/>
              <a:buNone/>
              <a:defRPr sz="1400">
                <a:solidFill>
                  <a:schemeClr val="dk2"/>
                </a:solidFill>
              </a:defRPr>
            </a:lvl7pPr>
            <a:lvl8pPr lvl="7" rtl="0">
              <a:spcBef>
                <a:spcPts val="0"/>
              </a:spcBef>
              <a:spcAft>
                <a:spcPts val="0"/>
              </a:spcAft>
              <a:buClr>
                <a:schemeClr val="dk2"/>
              </a:buClr>
              <a:buSzPts val="1400"/>
              <a:buNone/>
              <a:defRPr sz="1400">
                <a:solidFill>
                  <a:schemeClr val="dk2"/>
                </a:solidFill>
              </a:defRPr>
            </a:lvl8pPr>
            <a:lvl9pPr lvl="8" rtl="0">
              <a:spcBef>
                <a:spcPts val="0"/>
              </a:spcBef>
              <a:spcAft>
                <a:spcPts val="0"/>
              </a:spcAft>
              <a:buClr>
                <a:schemeClr val="dk2"/>
              </a:buClr>
              <a:buSzPts val="1400"/>
              <a:buNone/>
              <a:defRPr sz="1400">
                <a:solidFill>
                  <a:schemeClr val="dk2"/>
                </a:solidFill>
              </a:defRPr>
            </a:lvl9pPr>
          </a:lstStyle>
          <a:p>
            <a:endParaRPr/>
          </a:p>
        </p:txBody>
      </p:sp>
      <p:sp>
        <p:nvSpPr>
          <p:cNvPr id="6" name="矩形 5"/>
          <p:cNvSpPr/>
          <p:nvPr userDrawn="1"/>
        </p:nvSpPr>
        <p:spPr>
          <a:xfrm>
            <a:off x="6012160" y="6442183"/>
            <a:ext cx="1404945" cy="391700"/>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kumimoji="0" lang="zh-TW" altLang="en-US" sz="1350">
              <a:solidFill>
                <a:prstClr val="white"/>
              </a:solidFill>
              <a:latin typeface="Calibri"/>
              <a:ea typeface="新細明體"/>
            </a:endParaRPr>
          </a:p>
        </p:txBody>
      </p:sp>
    </p:spTree>
    <p:extLst>
      <p:ext uri="{BB962C8B-B14F-4D97-AF65-F5344CB8AC3E}">
        <p14:creationId xmlns:p14="http://schemas.microsoft.com/office/powerpoint/2010/main" val="23275348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5C1F120B-7DD9-4457-98C6-121F9CDECED2}" type="datetimeFigureOut">
              <a:rPr lang="zh-CN" altLang="en-US" smtClean="0">
                <a:solidFill>
                  <a:prstClr val="black">
                    <a:tint val="75000"/>
                  </a:prstClr>
                </a:solidFill>
                <a:latin typeface="Calibri"/>
                <a:ea typeface="等线"/>
              </a:rPr>
              <a:pPr/>
              <a:t>2018/12/28</a:t>
            </a:fld>
            <a:endParaRPr lang="zh-CN" altLang="en-US">
              <a:solidFill>
                <a:prstClr val="black">
                  <a:tint val="75000"/>
                </a:prstClr>
              </a:solidFill>
              <a:latin typeface="Calibri"/>
              <a:ea typeface="等线"/>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latin typeface="Calibri"/>
              <a:ea typeface="等线"/>
            </a:endParaRPr>
          </a:p>
        </p:txBody>
      </p:sp>
      <p:sp>
        <p:nvSpPr>
          <p:cNvPr id="6" name="Slide Number Placeholder 5"/>
          <p:cNvSpPr>
            <a:spLocks noGrp="1"/>
          </p:cNvSpPr>
          <p:nvPr>
            <p:ph type="sldNum" sz="quarter" idx="12"/>
          </p:nvPr>
        </p:nvSpPr>
        <p:spPr/>
        <p:txBody>
          <a:bodyPr/>
          <a:lstStyle/>
          <a:p>
            <a:fld id="{98D47723-9DD8-406A-854D-6407F77C4DCE}" type="slidenum">
              <a:rPr lang="zh-CN" altLang="en-US" smtClean="0">
                <a:solidFill>
                  <a:prstClr val="black">
                    <a:tint val="75000"/>
                  </a:prstClr>
                </a:solidFill>
                <a:latin typeface="Calibri"/>
                <a:ea typeface="等线"/>
              </a:rPr>
              <a:pPr/>
              <a:t>‹#›</a:t>
            </a:fld>
            <a:endParaRPr lang="zh-CN" altLang="en-US">
              <a:solidFill>
                <a:prstClr val="black">
                  <a:tint val="75000"/>
                </a:prstClr>
              </a:solidFill>
              <a:latin typeface="Calibri"/>
              <a:ea typeface="等线"/>
            </a:endParaRPr>
          </a:p>
        </p:txBody>
      </p:sp>
    </p:spTree>
    <p:extLst>
      <p:ext uri="{BB962C8B-B14F-4D97-AF65-F5344CB8AC3E}">
        <p14:creationId xmlns:p14="http://schemas.microsoft.com/office/powerpoint/2010/main" val="3654787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C1F120B-7DD9-4457-98C6-121F9CDECED2}" type="datetimeFigureOut">
              <a:rPr lang="zh-CN" altLang="en-US" smtClean="0">
                <a:solidFill>
                  <a:prstClr val="black">
                    <a:tint val="75000"/>
                  </a:prstClr>
                </a:solidFill>
                <a:latin typeface="Calibri"/>
                <a:ea typeface="等线"/>
              </a:rPr>
              <a:pPr/>
              <a:t>2018/12/28</a:t>
            </a:fld>
            <a:endParaRPr lang="zh-CN" altLang="en-US">
              <a:solidFill>
                <a:prstClr val="black">
                  <a:tint val="75000"/>
                </a:prstClr>
              </a:solidFill>
              <a:latin typeface="Calibri"/>
              <a:ea typeface="等线"/>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latin typeface="Calibri"/>
              <a:ea typeface="等线"/>
            </a:endParaRPr>
          </a:p>
        </p:txBody>
      </p:sp>
      <p:sp>
        <p:nvSpPr>
          <p:cNvPr id="6" name="Slide Number Placeholder 5"/>
          <p:cNvSpPr>
            <a:spLocks noGrp="1"/>
          </p:cNvSpPr>
          <p:nvPr>
            <p:ph type="sldNum" sz="quarter" idx="12"/>
          </p:nvPr>
        </p:nvSpPr>
        <p:spPr/>
        <p:txBody>
          <a:bodyPr/>
          <a:lstStyle/>
          <a:p>
            <a:fld id="{98D47723-9DD8-406A-854D-6407F77C4DCE}" type="slidenum">
              <a:rPr lang="zh-CN" altLang="en-US" smtClean="0">
                <a:solidFill>
                  <a:prstClr val="black">
                    <a:tint val="75000"/>
                  </a:prstClr>
                </a:solidFill>
                <a:latin typeface="Calibri"/>
                <a:ea typeface="等线"/>
              </a:rPr>
              <a:pPr/>
              <a:t>‹#›</a:t>
            </a:fld>
            <a:endParaRPr lang="zh-CN" altLang="en-US">
              <a:solidFill>
                <a:prstClr val="black">
                  <a:tint val="75000"/>
                </a:prstClr>
              </a:solidFill>
              <a:latin typeface="Calibri"/>
              <a:ea typeface="等线"/>
            </a:endParaRPr>
          </a:p>
        </p:txBody>
      </p:sp>
    </p:spTree>
    <p:extLst>
      <p:ext uri="{BB962C8B-B14F-4D97-AF65-F5344CB8AC3E}">
        <p14:creationId xmlns:p14="http://schemas.microsoft.com/office/powerpoint/2010/main" val="38473654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5C1F120B-7DD9-4457-98C6-121F9CDECED2}" type="datetimeFigureOut">
              <a:rPr lang="zh-CN" altLang="en-US" smtClean="0">
                <a:solidFill>
                  <a:prstClr val="black">
                    <a:tint val="75000"/>
                  </a:prstClr>
                </a:solidFill>
                <a:latin typeface="Calibri"/>
                <a:ea typeface="等线"/>
              </a:rPr>
              <a:pPr/>
              <a:t>2018/12/28</a:t>
            </a:fld>
            <a:endParaRPr lang="zh-CN" altLang="en-US">
              <a:solidFill>
                <a:prstClr val="black">
                  <a:tint val="75000"/>
                </a:prstClr>
              </a:solidFill>
              <a:latin typeface="Calibri"/>
              <a:ea typeface="等线"/>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latin typeface="Calibri"/>
              <a:ea typeface="等线"/>
            </a:endParaRPr>
          </a:p>
        </p:txBody>
      </p:sp>
      <p:sp>
        <p:nvSpPr>
          <p:cNvPr id="6" name="Slide Number Placeholder 5"/>
          <p:cNvSpPr>
            <a:spLocks noGrp="1"/>
          </p:cNvSpPr>
          <p:nvPr>
            <p:ph type="sldNum" sz="quarter" idx="12"/>
          </p:nvPr>
        </p:nvSpPr>
        <p:spPr/>
        <p:txBody>
          <a:bodyPr/>
          <a:lstStyle/>
          <a:p>
            <a:fld id="{98D47723-9DD8-406A-854D-6407F77C4DCE}" type="slidenum">
              <a:rPr lang="zh-CN" altLang="en-US" smtClean="0">
                <a:solidFill>
                  <a:prstClr val="black">
                    <a:tint val="75000"/>
                  </a:prstClr>
                </a:solidFill>
                <a:latin typeface="Calibri"/>
                <a:ea typeface="等线"/>
              </a:rPr>
              <a:pPr/>
              <a:t>‹#›</a:t>
            </a:fld>
            <a:endParaRPr lang="zh-CN" altLang="en-US">
              <a:solidFill>
                <a:prstClr val="black">
                  <a:tint val="75000"/>
                </a:prstClr>
              </a:solidFill>
              <a:latin typeface="Calibri"/>
              <a:ea typeface="等线"/>
            </a:endParaRPr>
          </a:p>
        </p:txBody>
      </p:sp>
    </p:spTree>
    <p:extLst>
      <p:ext uri="{BB962C8B-B14F-4D97-AF65-F5344CB8AC3E}">
        <p14:creationId xmlns:p14="http://schemas.microsoft.com/office/powerpoint/2010/main" val="42037865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5C1F120B-7DD9-4457-98C6-121F9CDECED2}" type="datetimeFigureOut">
              <a:rPr lang="zh-CN" altLang="en-US" smtClean="0">
                <a:solidFill>
                  <a:prstClr val="black">
                    <a:tint val="75000"/>
                  </a:prstClr>
                </a:solidFill>
                <a:latin typeface="Calibri"/>
                <a:ea typeface="等线"/>
              </a:rPr>
              <a:pPr/>
              <a:t>2018/12/28</a:t>
            </a:fld>
            <a:endParaRPr lang="zh-CN" altLang="en-US">
              <a:solidFill>
                <a:prstClr val="black">
                  <a:tint val="75000"/>
                </a:prstClr>
              </a:solidFill>
              <a:latin typeface="Calibri"/>
              <a:ea typeface="等线"/>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latin typeface="Calibri"/>
              <a:ea typeface="等线"/>
            </a:endParaRPr>
          </a:p>
        </p:txBody>
      </p:sp>
      <p:sp>
        <p:nvSpPr>
          <p:cNvPr id="7" name="Slide Number Placeholder 6"/>
          <p:cNvSpPr>
            <a:spLocks noGrp="1"/>
          </p:cNvSpPr>
          <p:nvPr>
            <p:ph type="sldNum" sz="quarter" idx="12"/>
          </p:nvPr>
        </p:nvSpPr>
        <p:spPr/>
        <p:txBody>
          <a:bodyPr/>
          <a:lstStyle/>
          <a:p>
            <a:fld id="{98D47723-9DD8-406A-854D-6407F77C4DCE}" type="slidenum">
              <a:rPr lang="zh-CN" altLang="en-US" smtClean="0">
                <a:solidFill>
                  <a:prstClr val="black">
                    <a:tint val="75000"/>
                  </a:prstClr>
                </a:solidFill>
                <a:latin typeface="Calibri"/>
                <a:ea typeface="等线"/>
              </a:rPr>
              <a:pPr/>
              <a:t>‹#›</a:t>
            </a:fld>
            <a:endParaRPr lang="zh-CN" altLang="en-US">
              <a:solidFill>
                <a:prstClr val="black">
                  <a:tint val="75000"/>
                </a:prstClr>
              </a:solidFill>
              <a:latin typeface="Calibri"/>
              <a:ea typeface="等线"/>
            </a:endParaRPr>
          </a:p>
        </p:txBody>
      </p:sp>
    </p:spTree>
    <p:extLst>
      <p:ext uri="{BB962C8B-B14F-4D97-AF65-F5344CB8AC3E}">
        <p14:creationId xmlns:p14="http://schemas.microsoft.com/office/powerpoint/2010/main" val="2214038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theme" Target="../theme/theme10.xml"/><Relationship Id="rId1"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11.jpeg"/><Relationship Id="rId2" Type="http://schemas.openxmlformats.org/officeDocument/2006/relationships/slideLayout" Target="../slideLayouts/slideLayout28.xml"/><Relationship Id="rId16" Type="http://schemas.openxmlformats.org/officeDocument/2006/relationships/image" Target="../media/image10.jpe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2.jpe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10" Type="http://schemas.openxmlformats.org/officeDocument/2006/relationships/image" Target="../media/image15.jpeg"/><Relationship Id="rId4" Type="http://schemas.openxmlformats.org/officeDocument/2006/relationships/slideLayout" Target="../slideLayouts/slideLayout57.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10" Type="http://schemas.openxmlformats.org/officeDocument/2006/relationships/theme" Target="../theme/theme7.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32CA7ECB-C324-473B-9D9D-1CC6A08C4275}" type="datetimeFigureOut">
              <a:rPr lang="zh-TW" altLang="en-US"/>
              <a:pPr>
                <a:defRPr/>
              </a:pPr>
              <a:t>2018/12/28</a:t>
            </a:fld>
            <a:endParaRPr lang="zh-TW" altLang="en-US"/>
          </a:p>
        </p:txBody>
      </p:sp>
      <p:sp>
        <p:nvSpPr>
          <p:cNvPr id="5" name="頁尾版面配置區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834" r:id="rId12"/>
    <p:sldLayoutId id="2147483835" r:id="rId13"/>
  </p:sldLayoutIdLst>
  <p:timing>
    <p:tnLst>
      <p:par>
        <p:cTn id="1" dur="indefinite" restart="never" nodeType="tmRoot"/>
      </p:par>
    </p:tnLst>
  </p:timing>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bg1"/>
                </a:solidFill>
                <a:latin typeface="Arial" charset="0"/>
              </a:defRPr>
            </a:lvl1pPr>
          </a:lstStyle>
          <a:p>
            <a:pPr>
              <a:defRPr/>
            </a:pPr>
            <a:endParaRPr kumimoji="0" lang="en-GB">
              <a:solidFill>
                <a:srgbClr val="1E2128"/>
              </a:solidFill>
              <a:ea typeface="SimSun" panose="02010600030101010101" pitchFamily="2" charset="-122"/>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bg1"/>
                </a:solidFill>
                <a:latin typeface="Arial" charset="0"/>
              </a:defRPr>
            </a:lvl1pPr>
          </a:lstStyle>
          <a:p>
            <a:pPr>
              <a:defRPr/>
            </a:pPr>
            <a:endParaRPr kumimoji="0" lang="en-GB">
              <a:solidFill>
                <a:srgbClr val="1E2128"/>
              </a:solidFill>
              <a:ea typeface="SimSun" panose="02010600030101010101" pitchFamily="2" charset="-122"/>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solidFill>
                  <a:schemeClr val="bg1"/>
                </a:solidFill>
              </a:defRPr>
            </a:lvl1pPr>
          </a:lstStyle>
          <a:p>
            <a:pPr>
              <a:defRPr/>
            </a:pPr>
            <a:fld id="{0D360322-D5E6-4DAF-A511-1C73BB21F6AB}" type="slidenum">
              <a:rPr kumimoji="0" lang="en-GB" altLang="en-US">
                <a:solidFill>
                  <a:srgbClr val="1E2128"/>
                </a:solidFill>
                <a:latin typeface="Arial" panose="020B0604020202020204" pitchFamily="34" charset="0"/>
                <a:ea typeface="SimSun" panose="02010600030101010101" pitchFamily="2" charset="-122"/>
              </a:rPr>
              <a:pPr>
                <a:defRPr/>
              </a:pPr>
              <a:t>‹#›</a:t>
            </a:fld>
            <a:endParaRPr kumimoji="0" lang="en-GB" altLang="en-US">
              <a:solidFill>
                <a:srgbClr val="1E2128"/>
              </a:solidFill>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1857207521"/>
      </p:ext>
    </p:extLst>
  </p:cSld>
  <p:clrMap bg1="lt1" tx1="dk1" bg2="lt2" tx2="dk2" accent1="accent1" accent2="accent2" accent3="accent3" accent4="accent4" accent5="accent5" accent6="accent6" hlink="hlink" folHlink="folHlink"/>
  <p:sldLayoutIdLst>
    <p:sldLayoutId id="2147483913"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fld id="{32CA7ECB-C324-473B-9D9D-1CC6A08C4275}" type="datetimeFigureOut">
              <a:rPr lang="zh-TW" altLang="en-US">
                <a:solidFill>
                  <a:prstClr val="black">
                    <a:tint val="75000"/>
                  </a:prstClr>
                </a:solidFill>
                <a:latin typeface="Calibri"/>
                <a:ea typeface="新細明體"/>
              </a:rPr>
              <a:pPr>
                <a:defRPr/>
              </a:pPr>
              <a:t>2018/12/28</a:t>
            </a:fld>
            <a:endParaRPr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kumimoji="0" sz="1200" smtClean="0">
                <a:solidFill>
                  <a:schemeClr val="tx1">
                    <a:tint val="75000"/>
                  </a:schemeClr>
                </a:solidFill>
                <a:latin typeface="+mn-lt"/>
                <a:ea typeface="+mn-ea"/>
              </a:defRPr>
            </a:lvl1pPr>
          </a:lstStyle>
          <a:p>
            <a:pPr>
              <a:defRPr/>
            </a:pPr>
            <a:endParaRPr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D527D42B-FD70-487E-94AA-5F6DD4C56A39}" type="slidenum">
              <a:rPr lang="zh-TW" altLang="en-US">
                <a:solidFill>
                  <a:prstClr val="black">
                    <a:tint val="75000"/>
                  </a:prstClr>
                </a:solidFill>
                <a:latin typeface="Calibri"/>
                <a:ea typeface="新細明體"/>
              </a:rPr>
              <a:pPr>
                <a:defRPr/>
              </a:pPr>
              <a:t>‹#›</a:t>
            </a:fld>
            <a:endParaRPr lang="zh-TW" altLang="en-US">
              <a:solidFill>
                <a:prstClr val="black">
                  <a:tint val="75000"/>
                </a:prstClr>
              </a:solidFill>
              <a:latin typeface="Calibri"/>
              <a:ea typeface="新細明體"/>
            </a:endParaRPr>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837" r:id="rId12"/>
    <p:sldLayoutId id="2147483838" r:id="rId13"/>
  </p:sldLayoutIdLst>
  <p:timing>
    <p:tnLst>
      <p:par>
        <p:cTn id="1" dur="indefinite" restart="never" nodeType="tmRoot"/>
      </p:par>
    </p:tnLst>
  </p:timing>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新細明體" charset="-120"/>
        </a:defRPr>
      </a:lvl2pPr>
      <a:lvl3pPr algn="ctr" rtl="0" eaLnBrk="1" fontAlgn="base" hangingPunct="1">
        <a:spcBef>
          <a:spcPct val="0"/>
        </a:spcBef>
        <a:spcAft>
          <a:spcPct val="0"/>
        </a:spcAft>
        <a:defRPr sz="4400">
          <a:solidFill>
            <a:schemeClr val="tx1"/>
          </a:solidFill>
          <a:latin typeface="Calibri" pitchFamily="34" charset="0"/>
          <a:ea typeface="新細明體" charset="-120"/>
        </a:defRPr>
      </a:lvl3pPr>
      <a:lvl4pPr algn="ctr" rtl="0" eaLnBrk="1" fontAlgn="base" hangingPunct="1">
        <a:spcBef>
          <a:spcPct val="0"/>
        </a:spcBef>
        <a:spcAft>
          <a:spcPct val="0"/>
        </a:spcAft>
        <a:defRPr sz="4400">
          <a:solidFill>
            <a:schemeClr val="tx1"/>
          </a:solidFill>
          <a:latin typeface="Calibri" pitchFamily="34" charset="0"/>
          <a:ea typeface="新細明體" charset="-120"/>
        </a:defRPr>
      </a:lvl4pPr>
      <a:lvl5pPr algn="ctr" rtl="0" eaLnBrk="1" fontAlgn="base" hangingPunct="1">
        <a:spcBef>
          <a:spcPct val="0"/>
        </a:spcBef>
        <a:spcAft>
          <a:spcPct val="0"/>
        </a:spcAft>
        <a:defRPr sz="4400">
          <a:solidFill>
            <a:schemeClr val="tx1"/>
          </a:solidFill>
          <a:latin typeface="Calibri" pitchFamily="34" charset="0"/>
          <a:ea typeface="新細明體"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94"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標題版面配置區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defRPr sz="1200">
                <a:solidFill>
                  <a:schemeClr val="tx1">
                    <a:tint val="75000"/>
                  </a:schemeClr>
                </a:solidFill>
                <a:latin typeface="Arial" pitchFamily="34" charset="0"/>
                <a:ea typeface="新細明體" pitchFamily="18" charset="-120"/>
              </a:defRPr>
            </a:lvl1pPr>
          </a:lstStyle>
          <a:p>
            <a:pPr>
              <a:defRPr/>
            </a:pPr>
            <a:fld id="{4CE77875-2541-4D00-8309-E35A3892C220}" type="datetime1">
              <a:rPr lang="zh-TW" altLang="en-US" smtClean="0">
                <a:solidFill>
                  <a:srgbClr val="000000">
                    <a:tint val="75000"/>
                  </a:srgbClr>
                </a:solidFill>
              </a:rPr>
              <a:pPr>
                <a:defRPr/>
              </a:pPr>
              <a:t>2018/12/28</a:t>
            </a:fld>
            <a:endParaRPr lang="zh-TW" altLang="en-US">
              <a:solidFill>
                <a:srgbClr val="000000">
                  <a:tint val="75000"/>
                </a:srgbClr>
              </a:solidFill>
            </a:endParaRPr>
          </a:p>
        </p:txBody>
      </p:sp>
      <p:sp>
        <p:nvSpPr>
          <p:cNvPr id="9" name="頁尾版面配置區 4"/>
          <p:cNvSpPr>
            <a:spLocks noGrp="1"/>
          </p:cNvSpPr>
          <p:nvPr>
            <p:ph type="ftr" sz="quarter" idx="3"/>
          </p:nvPr>
        </p:nvSpPr>
        <p:spPr>
          <a:xfrm>
            <a:off x="3124200" y="6356352"/>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Arial" pitchFamily="34" charset="0"/>
                <a:ea typeface="新細明體" pitchFamily="18" charset="-120"/>
              </a:defRPr>
            </a:lvl1pPr>
          </a:lstStyle>
          <a:p>
            <a:pPr>
              <a:defRPr/>
            </a:pPr>
            <a:endParaRPr lang="en-US" altLang="zh-TW"/>
          </a:p>
        </p:txBody>
      </p:sp>
      <p:sp>
        <p:nvSpPr>
          <p:cNvPr id="10" name="投影片編號版面配置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400" b="1">
                <a:solidFill>
                  <a:schemeClr val="tx1"/>
                </a:solidFill>
                <a:latin typeface="Arial" pitchFamily="34" charset="0"/>
                <a:ea typeface="新細明體" pitchFamily="18" charset="-120"/>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90199031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Lst>
  <p:timing>
    <p:tnLst>
      <p:par>
        <p:cTn id="1" dur="indefinite" restart="never" nodeType="tmRoot"/>
      </p:par>
    </p:tnLst>
  </p:timing>
  <p:hf sldNum="0"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3074F12-AA26-4AC8-9962-C36BB8F32554}" type="datetimeFigureOut">
              <a:rPr kumimoji="0" lang="en-US" smtClean="0">
                <a:solidFill>
                  <a:prstClr val="black">
                    <a:tint val="75000"/>
                  </a:prstClr>
                </a:solidFill>
                <a:latin typeface="Tw Cen MT"/>
                <a:ea typeface="SimSun" panose="02010600030101010101" pitchFamily="2" charset="-122"/>
              </a:rPr>
              <a:pPr fontAlgn="auto">
                <a:spcBef>
                  <a:spcPts val="0"/>
                </a:spcBef>
                <a:spcAft>
                  <a:spcPts val="0"/>
                </a:spcAft>
              </a:pPr>
              <a:t>12/28/2018</a:t>
            </a:fld>
            <a:endParaRPr kumimoji="0" lang="en-US">
              <a:solidFill>
                <a:prstClr val="black">
                  <a:tint val="75000"/>
                </a:prstClr>
              </a:solidFill>
              <a:latin typeface="Tw Cen MT"/>
              <a:ea typeface="SimSun" panose="02010600030101010101" pitchFamily="2" charset="-122"/>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en-US">
              <a:solidFill>
                <a:prstClr val="black">
                  <a:tint val="75000"/>
                </a:prstClr>
              </a:solidFill>
              <a:latin typeface="Tw Cen MT"/>
              <a:ea typeface="SimSun" panose="02010600030101010101" pitchFamily="2" charset="-122"/>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82CCC60-E8CD-4174-8B1A-7DF615B22EEF}" type="slidenum">
              <a:rPr kumimoji="0" lang="en-US" smtClean="0">
                <a:solidFill>
                  <a:prstClr val="black">
                    <a:tint val="75000"/>
                  </a:prstClr>
                </a:solidFill>
                <a:latin typeface="Tw Cen MT"/>
                <a:ea typeface="SimSun" panose="02010600030101010101" pitchFamily="2" charset="-122"/>
              </a:rPr>
              <a:pPr fontAlgn="auto">
                <a:spcBef>
                  <a:spcPts val="0"/>
                </a:spcBef>
                <a:spcAft>
                  <a:spcPts val="0"/>
                </a:spcAft>
              </a:pPr>
              <a:t>‹#›</a:t>
            </a:fld>
            <a:endParaRPr kumimoji="0" lang="en-US">
              <a:solidFill>
                <a:prstClr val="black">
                  <a:tint val="75000"/>
                </a:prstClr>
              </a:solidFill>
              <a:latin typeface="Tw Cen MT"/>
              <a:ea typeface="SimSun" panose="02010600030101010101" pitchFamily="2" charset="-122"/>
            </a:endParaRPr>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tx1">
              <a:lumMod val="85000"/>
              <a:lumOff val="15000"/>
            </a:schemeClr>
          </a:solidFill>
          <a:effectLst>
            <a:outerShdw blurRad="38100" dist="38100" dir="2700000" algn="tl">
              <a:srgbClr val="000000">
                <a:alpha val="43137"/>
              </a:srgbClr>
            </a:outerShdw>
          </a:effectLst>
          <a:latin typeface="Microsoft New Tai Lue" pitchFamily="34" charset="0"/>
          <a:ea typeface="Microsoft Himalaya" pitchFamily="2" charset="0"/>
          <a:cs typeface="Microsoft New Tai Lue" pitchFamily="34"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lumMod val="75000"/>
              <a:lumOff val="25000"/>
            </a:schemeClr>
          </a:solidFill>
          <a:latin typeface="Microsoft New Tai Lue" pitchFamily="34" charset="0"/>
          <a:ea typeface="+mn-ea"/>
          <a:cs typeface="Microsoft New Tai Lue"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75000"/>
              <a:lumOff val="25000"/>
            </a:schemeClr>
          </a:solidFill>
          <a:latin typeface="Microsoft New Tai Lue" pitchFamily="34" charset="0"/>
          <a:ea typeface="+mn-ea"/>
          <a:cs typeface="Microsoft New Tai Lue"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icrosoft New Tai Lue" pitchFamily="34" charset="0"/>
          <a:ea typeface="+mn-ea"/>
          <a:cs typeface="Microsoft New Tai Lue"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lumMod val="75000"/>
              <a:lumOff val="25000"/>
            </a:schemeClr>
          </a:solidFill>
          <a:latin typeface="Microsoft New Tai Lue" pitchFamily="34" charset="0"/>
          <a:ea typeface="+mn-ea"/>
          <a:cs typeface="Microsoft New Tai Lu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0"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68"/>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64FE1965-AA16-400D-88D8-4D8B2CA7DE73}" type="datetimeFigureOut">
              <a:rPr kumimoji="0" lang="zh-CN" altLang="en-US">
                <a:ea typeface="SimSun" panose="02010600030101010101" pitchFamily="2" charset="-122"/>
              </a:rPr>
              <a:pPr>
                <a:defRPr/>
              </a:pPr>
              <a:t>2018/12/28</a:t>
            </a:fld>
            <a:endParaRPr kumimoji="0" lang="zh-CN" altLang="en-US">
              <a:ea typeface="SimSun" panose="02010600030101010101" pitchFamily="2" charset="-122"/>
            </a:endParaRPr>
          </a:p>
        </p:txBody>
      </p:sp>
      <p:sp>
        <p:nvSpPr>
          <p:cNvPr id="5" name="页脚占位符 4"/>
          <p:cNvSpPr>
            <a:spLocks noGrp="1"/>
          </p:cNvSpPr>
          <p:nvPr>
            <p:ph type="ftr" sz="quarter" idx="3"/>
          </p:nvPr>
        </p:nvSpPr>
        <p:spPr>
          <a:xfrm>
            <a:off x="3124200" y="6356368"/>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anose="020F0502020204030204" pitchFamily="34" charset="0"/>
              </a:defRPr>
            </a:lvl1pPr>
          </a:lstStyle>
          <a:p>
            <a:pPr>
              <a:defRPr/>
            </a:pPr>
            <a:endParaRPr kumimoji="0" lang="zh-CN" altLang="en-US">
              <a:ea typeface="SimSun" panose="02010600030101010101" pitchFamily="2" charset="-122"/>
            </a:endParaRPr>
          </a:p>
        </p:txBody>
      </p:sp>
      <p:sp>
        <p:nvSpPr>
          <p:cNvPr id="6" name="灯片编号占位符 5"/>
          <p:cNvSpPr>
            <a:spLocks noGrp="1"/>
          </p:cNvSpPr>
          <p:nvPr>
            <p:ph type="sldNum" sz="quarter" idx="4"/>
          </p:nvPr>
        </p:nvSpPr>
        <p:spPr>
          <a:xfrm>
            <a:off x="6553200" y="6356368"/>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3F58D344-302F-4660-AAC4-E83756DCC7F4}" type="slidenum">
              <a:rPr kumimoji="0" lang="zh-CN" altLang="en-US">
                <a:ea typeface="SimSun" panose="02010600030101010101" pitchFamily="2" charset="-122"/>
              </a:rPr>
              <a:pPr>
                <a:defRPr/>
              </a:pPr>
              <a:t>‹#›</a:t>
            </a:fld>
            <a:endParaRPr kumimoji="0" lang="zh-CN" altLang="en-US">
              <a:ea typeface="SimSun"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Lst>
  <p:txStyles>
    <p:titleStyle>
      <a:lvl1pPr algn="ctr" rtl="0" eaLnBrk="0" fontAlgn="base" hangingPunct="0">
        <a:spcBef>
          <a:spcPct val="0"/>
        </a:spcBef>
        <a:spcAft>
          <a:spcPct val="0"/>
        </a:spcAft>
        <a:defRPr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2pPr>
      <a:lvl3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3pPr>
      <a:lvl4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4pPr>
      <a:lvl5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SimSun" panose="02010600030101010101" pitchFamily="2"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B5F12D6C-9A1D-4984-948C-4FF391E1FC1A}" type="datetimeFigureOut">
              <a:rPr kumimoji="0" lang="zh-CN" altLang="en-US">
                <a:solidFill>
                  <a:prstClr val="black">
                    <a:tint val="75000"/>
                  </a:prstClr>
                </a:solidFill>
                <a:latin typeface="Calibri"/>
                <a:ea typeface="宋体"/>
              </a:rPr>
              <a:pPr>
                <a:defRPr/>
              </a:pPr>
              <a:t>2018/12/28</a:t>
            </a:fld>
            <a:endParaRPr kumimoji="0" lang="zh-CN" altLang="en-US">
              <a:solidFill>
                <a:prstClr val="black">
                  <a:tint val="75000"/>
                </a:prstClr>
              </a:solidFill>
              <a:latin typeface="Calibri"/>
              <a:ea typeface="宋体"/>
            </a:endParaRPr>
          </a:p>
        </p:txBody>
      </p:sp>
      <p:sp>
        <p:nvSpPr>
          <p:cNvPr id="5" name="页脚占位符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0" lang="zh-CN" altLang="en-US">
              <a:solidFill>
                <a:prstClr val="black">
                  <a:tint val="75000"/>
                </a:prstClr>
              </a:solidFill>
              <a:latin typeface="Calibri"/>
              <a:ea typeface="宋体"/>
            </a:endParaRPr>
          </a:p>
        </p:txBody>
      </p:sp>
      <p:sp>
        <p:nvSpPr>
          <p:cNvPr id="6" name="灯片编号占位符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D26D367B-AD75-4F35-B191-5F5F34615F39}" type="slidenum">
              <a:rPr kumimoji="0" lang="zh-CN" altLang="en-US">
                <a:solidFill>
                  <a:prstClr val="black">
                    <a:tint val="75000"/>
                  </a:prstClr>
                </a:solidFill>
                <a:latin typeface="Calibri"/>
                <a:ea typeface="宋体"/>
              </a:rPr>
              <a:pPr>
                <a:defRPr/>
              </a:pPr>
              <a:t>‹#›</a:t>
            </a:fld>
            <a:endParaRPr kumimoji="0" lang="zh-CN" altLang="en-US">
              <a:solidFill>
                <a:prstClr val="black">
                  <a:tint val="75000"/>
                </a:prstClr>
              </a:solidFill>
              <a:latin typeface="Calibri"/>
              <a:ea typeface="宋体"/>
            </a:endParaRPr>
          </a:p>
        </p:txBody>
      </p:sp>
    </p:spTree>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ea typeface="宋体" charset="-122"/>
        </a:defRPr>
      </a:lvl2pPr>
      <a:lvl3pPr algn="ctr" rtl="0" eaLnBrk="1" fontAlgn="base" hangingPunct="1">
        <a:spcBef>
          <a:spcPct val="0"/>
        </a:spcBef>
        <a:spcAft>
          <a:spcPct val="0"/>
        </a:spcAft>
        <a:defRPr sz="4400">
          <a:solidFill>
            <a:schemeClr val="tx1"/>
          </a:solidFill>
          <a:latin typeface="Calibri" pitchFamily="34" charset="0"/>
          <a:ea typeface="宋体" charset="-122"/>
        </a:defRPr>
      </a:lvl3pPr>
      <a:lvl4pPr algn="ctr" rtl="0" eaLnBrk="1" fontAlgn="base" hangingPunct="1">
        <a:spcBef>
          <a:spcPct val="0"/>
        </a:spcBef>
        <a:spcAft>
          <a:spcPct val="0"/>
        </a:spcAft>
        <a:defRPr sz="4400">
          <a:solidFill>
            <a:schemeClr val="tx1"/>
          </a:solidFill>
          <a:latin typeface="Calibri" pitchFamily="34" charset="0"/>
          <a:ea typeface="宋体" charset="-122"/>
        </a:defRPr>
      </a:lvl4pPr>
      <a:lvl5pPr algn="ctr" rtl="0" eaLnBrk="1" fontAlgn="base" hangingPunct="1">
        <a:spcBef>
          <a:spcPct val="0"/>
        </a:spcBef>
        <a:spcAft>
          <a:spcPct val="0"/>
        </a:spcAft>
        <a:defRPr sz="4400">
          <a:solidFill>
            <a:schemeClr val="tx1"/>
          </a:solidFill>
          <a:latin typeface="Calibri" pitchFamily="34" charset="0"/>
          <a:ea typeface="宋体" charset="-122"/>
        </a:defRPr>
      </a:lvl5pPr>
      <a:lvl6pPr marL="457200" algn="ctr" rtl="0" eaLnBrk="1" fontAlgn="base" hangingPunct="1">
        <a:spcBef>
          <a:spcPct val="0"/>
        </a:spcBef>
        <a:spcAft>
          <a:spcPct val="0"/>
        </a:spcAft>
        <a:defRPr sz="4400">
          <a:solidFill>
            <a:schemeClr val="tx1"/>
          </a:solidFill>
          <a:latin typeface="Calibri" pitchFamily="34" charset="0"/>
          <a:ea typeface="宋体" charset="-122"/>
        </a:defRPr>
      </a:lvl6pPr>
      <a:lvl7pPr marL="914400" algn="ctr" rtl="0" eaLnBrk="1" fontAlgn="base" hangingPunct="1">
        <a:spcBef>
          <a:spcPct val="0"/>
        </a:spcBef>
        <a:spcAft>
          <a:spcPct val="0"/>
        </a:spcAft>
        <a:defRPr sz="4400">
          <a:solidFill>
            <a:schemeClr val="tx1"/>
          </a:solidFill>
          <a:latin typeface="Calibri" pitchFamily="34" charset="0"/>
          <a:ea typeface="宋体" charset="-122"/>
        </a:defRPr>
      </a:lvl7pPr>
      <a:lvl8pPr marL="1371600" algn="ctr" rtl="0" eaLnBrk="1" fontAlgn="base" hangingPunct="1">
        <a:spcBef>
          <a:spcPct val="0"/>
        </a:spcBef>
        <a:spcAft>
          <a:spcPct val="0"/>
        </a:spcAft>
        <a:defRPr sz="4400">
          <a:solidFill>
            <a:schemeClr val="tx1"/>
          </a:solidFill>
          <a:latin typeface="Calibri" pitchFamily="34" charset="0"/>
          <a:ea typeface="宋体" charset="-122"/>
        </a:defRPr>
      </a:lvl8pPr>
      <a:lvl9pPr marL="1828800" algn="ctr" rtl="0" eaLnBrk="1" fontAlgn="base" hangingPunct="1">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1798633"/>
            <a:ext cx="5511300" cy="11432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1pPr>
            <a:lvl2pPr lvl="1">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2pPr>
            <a:lvl3pPr lvl="2">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3pPr>
            <a:lvl4pPr lvl="3">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4pPr>
            <a:lvl5pPr lvl="4">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5pPr>
            <a:lvl6pPr lvl="5">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6pPr>
            <a:lvl7pPr lvl="6">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7pPr>
            <a:lvl8pPr lvl="7">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8pPr>
            <a:lvl9pPr lvl="8">
              <a:spcBef>
                <a:spcPts val="0"/>
              </a:spcBef>
              <a:spcAft>
                <a:spcPts val="0"/>
              </a:spcAft>
              <a:buClr>
                <a:srgbClr val="434343"/>
              </a:buClr>
              <a:buSzPts val="4800"/>
              <a:buFont typeface="Lato Hairline"/>
              <a:buNone/>
              <a:defRPr sz="4800">
                <a:solidFill>
                  <a:srgbClr val="434343"/>
                </a:solidFill>
                <a:latin typeface="Lato Hairline"/>
                <a:ea typeface="Lato Hairline"/>
                <a:cs typeface="Lato Hairline"/>
                <a:sym typeface="Lato Hairline"/>
              </a:defRPr>
            </a:lvl9pPr>
          </a:lstStyle>
          <a:p>
            <a:endParaRPr/>
          </a:p>
        </p:txBody>
      </p:sp>
      <p:sp>
        <p:nvSpPr>
          <p:cNvPr id="7" name="Google Shape;7;p1"/>
          <p:cNvSpPr txBox="1">
            <a:spLocks noGrp="1"/>
          </p:cNvSpPr>
          <p:nvPr>
            <p:ph type="body" idx="1"/>
          </p:nvPr>
        </p:nvSpPr>
        <p:spPr>
          <a:xfrm>
            <a:off x="457200" y="2992533"/>
            <a:ext cx="5511300" cy="3473600"/>
          </a:xfrm>
          <a:prstGeom prst="rect">
            <a:avLst/>
          </a:prstGeom>
          <a:noFill/>
          <a:ln>
            <a:noFill/>
          </a:ln>
        </p:spPr>
        <p:txBody>
          <a:bodyPr spcFirstLastPara="1" wrap="square" lIns="91425" tIns="91425" rIns="91425" bIns="91425" anchor="t" anchorCtr="0"/>
          <a:lstStyle>
            <a:lvl1pPr marL="457200" lvl="0" indent="-342900">
              <a:spcBef>
                <a:spcPts val="60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1pPr>
            <a:lvl2pPr marL="914400" lvl="1"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2pPr>
            <a:lvl3pPr marL="1371600" lvl="2"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3pPr>
            <a:lvl4pPr marL="1828800" lvl="3"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4pPr>
            <a:lvl5pPr marL="2286000" lvl="4"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5pPr>
            <a:lvl6pPr marL="2743200" lvl="5"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6pPr>
            <a:lvl7pPr marL="3200400" lvl="6"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7pPr>
            <a:lvl8pPr marL="3657600" lvl="7"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8pPr>
            <a:lvl9pPr marL="4114800" lvl="8" indent="-342900">
              <a:spcBef>
                <a:spcPts val="0"/>
              </a:spcBef>
              <a:spcAft>
                <a:spcPts val="0"/>
              </a:spcAft>
              <a:buClr>
                <a:srgbClr val="B7B7B7"/>
              </a:buClr>
              <a:buSzPts val="1800"/>
              <a:buFont typeface="Lato Light"/>
              <a:buChar char="■"/>
              <a:defRPr sz="1800">
                <a:solidFill>
                  <a:srgbClr val="666666"/>
                </a:solidFill>
                <a:latin typeface="Lato Light"/>
                <a:ea typeface="Lato Light"/>
                <a:cs typeface="Lato Light"/>
                <a:sym typeface="Lato Light"/>
              </a:defRPr>
            </a:lvl9pPr>
          </a:lstStyle>
          <a:p>
            <a:endParaRPr/>
          </a:p>
        </p:txBody>
      </p:sp>
      <p:sp>
        <p:nvSpPr>
          <p:cNvPr id="8" name="Google Shape;8;p1"/>
          <p:cNvSpPr txBox="1">
            <a:spLocks noGrp="1"/>
          </p:cNvSpPr>
          <p:nvPr>
            <p:ph type="sldNum" idx="12"/>
          </p:nvPr>
        </p:nvSpPr>
        <p:spPr>
          <a:xfrm>
            <a:off x="8480584" y="6231535"/>
            <a:ext cx="548700" cy="524800"/>
          </a:xfrm>
          <a:prstGeom prst="rect">
            <a:avLst/>
          </a:prstGeom>
          <a:noFill/>
          <a:ln>
            <a:noFill/>
          </a:ln>
        </p:spPr>
        <p:txBody>
          <a:bodyPr spcFirstLastPara="1" wrap="square" lIns="91425" tIns="91425" rIns="91425" bIns="91425" anchor="ctr" anchorCtr="0">
            <a:noAutofit/>
          </a:bodyPr>
          <a:lstStyle>
            <a:lvl1pPr lvl="0" algn="r">
              <a:buNone/>
              <a:defRPr sz="1800">
                <a:solidFill>
                  <a:srgbClr val="FFFFFF"/>
                </a:solidFill>
                <a:latin typeface="Lato Light"/>
                <a:ea typeface="Lato Light"/>
                <a:cs typeface="Lato Light"/>
                <a:sym typeface="Lato Light"/>
              </a:defRPr>
            </a:lvl1pPr>
            <a:lvl2pPr lvl="1" algn="r">
              <a:buNone/>
              <a:defRPr sz="1800">
                <a:solidFill>
                  <a:srgbClr val="FFFFFF"/>
                </a:solidFill>
                <a:latin typeface="Lato Light"/>
                <a:ea typeface="Lato Light"/>
                <a:cs typeface="Lato Light"/>
                <a:sym typeface="Lato Light"/>
              </a:defRPr>
            </a:lvl2pPr>
            <a:lvl3pPr lvl="2" algn="r">
              <a:buNone/>
              <a:defRPr sz="1800">
                <a:solidFill>
                  <a:srgbClr val="FFFFFF"/>
                </a:solidFill>
                <a:latin typeface="Lato Light"/>
                <a:ea typeface="Lato Light"/>
                <a:cs typeface="Lato Light"/>
                <a:sym typeface="Lato Light"/>
              </a:defRPr>
            </a:lvl3pPr>
            <a:lvl4pPr lvl="3" algn="r">
              <a:buNone/>
              <a:defRPr sz="1800">
                <a:solidFill>
                  <a:srgbClr val="FFFFFF"/>
                </a:solidFill>
                <a:latin typeface="Lato Light"/>
                <a:ea typeface="Lato Light"/>
                <a:cs typeface="Lato Light"/>
                <a:sym typeface="Lato Light"/>
              </a:defRPr>
            </a:lvl4pPr>
            <a:lvl5pPr lvl="4" algn="r">
              <a:buNone/>
              <a:defRPr sz="1800">
                <a:solidFill>
                  <a:srgbClr val="FFFFFF"/>
                </a:solidFill>
                <a:latin typeface="Lato Light"/>
                <a:ea typeface="Lato Light"/>
                <a:cs typeface="Lato Light"/>
                <a:sym typeface="Lato Light"/>
              </a:defRPr>
            </a:lvl5pPr>
            <a:lvl6pPr lvl="5" algn="r">
              <a:buNone/>
              <a:defRPr sz="1800">
                <a:solidFill>
                  <a:srgbClr val="FFFFFF"/>
                </a:solidFill>
                <a:latin typeface="Lato Light"/>
                <a:ea typeface="Lato Light"/>
                <a:cs typeface="Lato Light"/>
                <a:sym typeface="Lato Light"/>
              </a:defRPr>
            </a:lvl6pPr>
            <a:lvl7pPr lvl="6" algn="r">
              <a:buNone/>
              <a:defRPr sz="1800">
                <a:solidFill>
                  <a:srgbClr val="FFFFFF"/>
                </a:solidFill>
                <a:latin typeface="Lato Light"/>
                <a:ea typeface="Lato Light"/>
                <a:cs typeface="Lato Light"/>
                <a:sym typeface="Lato Light"/>
              </a:defRPr>
            </a:lvl7pPr>
            <a:lvl8pPr lvl="7" algn="r">
              <a:buNone/>
              <a:defRPr sz="1800">
                <a:solidFill>
                  <a:srgbClr val="FFFFFF"/>
                </a:solidFill>
                <a:latin typeface="Lato Light"/>
                <a:ea typeface="Lato Light"/>
                <a:cs typeface="Lato Light"/>
                <a:sym typeface="Lato Light"/>
              </a:defRPr>
            </a:lvl8pPr>
            <a:lvl9pPr lvl="8" algn="r">
              <a:buNone/>
              <a:defRPr sz="1800">
                <a:solidFill>
                  <a:srgbClr val="FFFFFF"/>
                </a:solidFill>
                <a:latin typeface="Lato Light"/>
                <a:ea typeface="Lato Light"/>
                <a:cs typeface="Lato Light"/>
                <a:sym typeface="Lato Light"/>
              </a:defRPr>
            </a:lvl9pPr>
          </a:lstStyle>
          <a:p>
            <a:pPr fontAlgn="auto">
              <a:spcBef>
                <a:spcPts val="0"/>
              </a:spcBef>
              <a:spcAft>
                <a:spcPts val="0"/>
              </a:spcAft>
              <a:buClr>
                <a:srgbClr val="000000"/>
              </a:buClr>
              <a:buFont typeface="Arial"/>
              <a:buNone/>
            </a:pPr>
            <a:fld id="{00000000-1234-1234-1234-123412341234}" type="slidenum">
              <a:rPr kumimoji="0" lang="en" kern="0"/>
              <a:pPr fontAlgn="auto">
                <a:spcBef>
                  <a:spcPts val="0"/>
                </a:spcBef>
                <a:spcAft>
                  <a:spcPts val="0"/>
                </a:spcAft>
                <a:buClr>
                  <a:srgbClr val="000000"/>
                </a:buClr>
                <a:buFont typeface="Arial"/>
                <a:buNone/>
              </a:pPr>
              <a:t>‹#›</a:t>
            </a:fld>
            <a:endParaRPr kumimoji="0" kern="0"/>
          </a:p>
        </p:txBody>
      </p:sp>
    </p:spTree>
  </p:cSld>
  <p:clrMap bg1="lt1" tx1="dk1" bg2="dk2"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pPr>
            <a:fld id="{5C1F120B-7DD9-4457-98C6-121F9CDECED2}" type="datetimeFigureOut">
              <a:rPr kumimoji="0" lang="zh-CN" altLang="en-US" smtClean="0">
                <a:solidFill>
                  <a:prstClr val="black">
                    <a:tint val="75000"/>
                  </a:prstClr>
                </a:solidFill>
                <a:latin typeface="Calibri"/>
                <a:ea typeface="等线"/>
              </a:rPr>
              <a:pPr defTabSz="685800" fontAlgn="auto">
                <a:spcBef>
                  <a:spcPts val="0"/>
                </a:spcBef>
                <a:spcAft>
                  <a:spcPts val="0"/>
                </a:spcAft>
              </a:pPr>
              <a:t>2018/12/28</a:t>
            </a:fld>
            <a:endParaRPr kumimoji="0" lang="zh-CN" altLang="en-US">
              <a:solidFill>
                <a:prstClr val="black">
                  <a:tint val="75000"/>
                </a:prstClr>
              </a:solidFill>
              <a:latin typeface="Calibri"/>
              <a:ea typeface="等线"/>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pPr>
            <a:endParaRPr kumimoji="0" lang="zh-CN" altLang="en-US">
              <a:solidFill>
                <a:prstClr val="black">
                  <a:tint val="75000"/>
                </a:prstClr>
              </a:solidFill>
              <a:latin typeface="Calibri"/>
              <a:ea typeface="等线"/>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pPr>
            <a:fld id="{98D47723-9DD8-406A-854D-6407F77C4DCE}" type="slidenum">
              <a:rPr kumimoji="0" lang="zh-CN" altLang="en-US" smtClean="0">
                <a:solidFill>
                  <a:prstClr val="black">
                    <a:tint val="75000"/>
                  </a:prstClr>
                </a:solidFill>
                <a:latin typeface="Calibri"/>
                <a:ea typeface="等线"/>
              </a:rPr>
              <a:pPr defTabSz="685800" fontAlgn="auto">
                <a:spcBef>
                  <a:spcPts val="0"/>
                </a:spcBef>
                <a:spcAft>
                  <a:spcPts val="0"/>
                </a:spcAft>
              </a:pPr>
              <a:t>‹#›</a:t>
            </a:fld>
            <a:endParaRPr kumimoji="0" lang="zh-CN" altLang="en-US">
              <a:solidFill>
                <a:prstClr val="black">
                  <a:tint val="75000"/>
                </a:prstClr>
              </a:solidFill>
              <a:latin typeface="Calibri"/>
              <a:ea typeface="等线"/>
            </a:endParaRPr>
          </a:p>
        </p:txBody>
      </p:sp>
    </p:spTree>
    <p:extLst>
      <p:ext uri="{BB962C8B-B14F-4D97-AF65-F5344CB8AC3E}">
        <p14:creationId xmlns:p14="http://schemas.microsoft.com/office/powerpoint/2010/main" val="1838311251"/>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pPr>
            <a:fld id="{5C1F120B-7DD9-4457-98C6-121F9CDECED2}" type="datetimeFigureOut">
              <a:rPr kumimoji="0" lang="zh-CN" altLang="en-US" smtClean="0">
                <a:solidFill>
                  <a:prstClr val="black">
                    <a:tint val="75000"/>
                  </a:prstClr>
                </a:solidFill>
                <a:latin typeface="Calibri"/>
                <a:ea typeface="等线"/>
              </a:rPr>
              <a:pPr defTabSz="685800" fontAlgn="auto">
                <a:spcBef>
                  <a:spcPts val="0"/>
                </a:spcBef>
                <a:spcAft>
                  <a:spcPts val="0"/>
                </a:spcAft>
              </a:pPr>
              <a:t>2018/12/28</a:t>
            </a:fld>
            <a:endParaRPr kumimoji="0" lang="zh-CN" altLang="en-US">
              <a:solidFill>
                <a:prstClr val="black">
                  <a:tint val="75000"/>
                </a:prstClr>
              </a:solidFill>
              <a:latin typeface="Calibri"/>
              <a:ea typeface="等线"/>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pPr>
            <a:endParaRPr kumimoji="0" lang="zh-CN" altLang="en-US">
              <a:solidFill>
                <a:prstClr val="black">
                  <a:tint val="75000"/>
                </a:prstClr>
              </a:solidFill>
              <a:latin typeface="Calibri"/>
              <a:ea typeface="等线"/>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pPr>
            <a:fld id="{98D47723-9DD8-406A-854D-6407F77C4DCE}" type="slidenum">
              <a:rPr kumimoji="0" lang="zh-CN" altLang="en-US" smtClean="0">
                <a:solidFill>
                  <a:prstClr val="black">
                    <a:tint val="75000"/>
                  </a:prstClr>
                </a:solidFill>
                <a:latin typeface="Calibri"/>
                <a:ea typeface="等线"/>
              </a:rPr>
              <a:pPr defTabSz="685800" fontAlgn="auto">
                <a:spcBef>
                  <a:spcPts val="0"/>
                </a:spcBef>
                <a:spcAft>
                  <a:spcPts val="0"/>
                </a:spcAft>
              </a:pPr>
              <a:t>‹#›</a:t>
            </a:fld>
            <a:endParaRPr kumimoji="0" lang="zh-CN" altLang="en-US">
              <a:solidFill>
                <a:prstClr val="black">
                  <a:tint val="75000"/>
                </a:prstClr>
              </a:solidFill>
              <a:latin typeface="Calibri"/>
              <a:ea typeface="等线"/>
            </a:endParaRPr>
          </a:p>
        </p:txBody>
      </p:sp>
    </p:spTree>
    <p:extLst>
      <p:ext uri="{BB962C8B-B14F-4D97-AF65-F5344CB8AC3E}">
        <p14:creationId xmlns:p14="http://schemas.microsoft.com/office/powerpoint/2010/main" val="1838311251"/>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hyperlink" Target="https://www.cw.com.tw/magazine/magazine.action?id=1482"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2.xml"/><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slideLayout" Target="../slideLayouts/slideLayout15.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slideLayout" Target="../slideLayouts/slideLayout15.xml"/><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4.png"/><Relationship Id="rId7" Type="http://schemas.openxmlformats.org/officeDocument/2006/relationships/diagramColors" Target="../diagrams/colors1.xml"/><Relationship Id="rId2" Type="http://schemas.openxmlformats.org/officeDocument/2006/relationships/image" Target="../media/image55.jpeg"/><Relationship Id="rId1" Type="http://schemas.openxmlformats.org/officeDocument/2006/relationships/slideLayout" Target="../slideLayouts/slideLayout1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4.png"/><Relationship Id="rId7" Type="http://schemas.openxmlformats.org/officeDocument/2006/relationships/diagramColors" Target="../diagrams/colors2.xml"/><Relationship Id="rId2" Type="http://schemas.openxmlformats.org/officeDocument/2006/relationships/image" Target="../media/image55.jpeg"/><Relationship Id="rId1" Type="http://schemas.openxmlformats.org/officeDocument/2006/relationships/slideLayout" Target="../slideLayouts/slideLayout1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4.png"/><Relationship Id="rId7" Type="http://schemas.openxmlformats.org/officeDocument/2006/relationships/diagramColors" Target="../diagrams/colors3.xml"/><Relationship Id="rId2" Type="http://schemas.openxmlformats.org/officeDocument/2006/relationships/image" Target="../media/image55.jpeg"/><Relationship Id="rId1" Type="http://schemas.openxmlformats.org/officeDocument/2006/relationships/slideLayout" Target="../slideLayouts/slideLayout1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15.xml"/><Relationship Id="rId1" Type="http://schemas.openxmlformats.org/officeDocument/2006/relationships/themeOverride" Target="../theme/themeOverride2.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hyperlink" Target="https://cyc.entry.edu.tw/NoExamImitate_CY/NoExamImitateHome/Apps/Page/Public/10/ChooseSys.aspx" TargetMode="External"/><Relationship Id="rId18" Type="http://schemas.openxmlformats.org/officeDocument/2006/relationships/image" Target="../media/image64.png"/><Relationship Id="rId26" Type="http://schemas.openxmlformats.org/officeDocument/2006/relationships/image" Target="../media/image68.png"/><Relationship Id="rId3" Type="http://schemas.openxmlformats.org/officeDocument/2006/relationships/hyperlink" Target="https://tyc.entry.edu.tw/NoExamImitate_TL/NoExamImitateHome/Apps/Page/Public/05/ChooseSys.aspx" TargetMode="External"/><Relationship Id="rId21" Type="http://schemas.openxmlformats.org/officeDocument/2006/relationships/hyperlink" Target="https://iln.entry.edu.tw/NoExamImitate_IL/NoExamImitateHome/Apps/Page/Public/03/ChooseSys.aspx" TargetMode="External"/><Relationship Id="rId7" Type="http://schemas.openxmlformats.org/officeDocument/2006/relationships/hyperlink" Target="https://ct.entry.edu.tw/NoExamImitate_CT/NoExamImitateHome/Apps/Page/Public/07/ChooseSys.aspx" TargetMode="External"/><Relationship Id="rId12" Type="http://schemas.openxmlformats.org/officeDocument/2006/relationships/image" Target="../media/image61.png"/><Relationship Id="rId17" Type="http://schemas.openxmlformats.org/officeDocument/2006/relationships/hyperlink" Target="https://kh.entry.edu.tw/news/news.php" TargetMode="External"/><Relationship Id="rId25" Type="http://schemas.openxmlformats.org/officeDocument/2006/relationships/hyperlink" Target="https://ttf.entry.edu.tw/NoExamImitate_TT/NoExamImitateHome/Apps/Page/Public/15/ChooseSys.aspx" TargetMode="External"/><Relationship Id="rId2" Type="http://schemas.openxmlformats.org/officeDocument/2006/relationships/image" Target="../media/image54.png"/><Relationship Id="rId16" Type="http://schemas.openxmlformats.org/officeDocument/2006/relationships/image" Target="../media/image63.png"/><Relationship Id="rId20" Type="http://schemas.openxmlformats.org/officeDocument/2006/relationships/image" Target="../media/image65.png"/><Relationship Id="rId29" Type="http://schemas.openxmlformats.org/officeDocument/2006/relationships/hyperlink" Target="https://km.entry.edu.tw/NoExamImitate_KM/NoExamImitateHome/Apps/Page/Public/17/ChooseSys.aspx" TargetMode="External"/><Relationship Id="rId1" Type="http://schemas.openxmlformats.org/officeDocument/2006/relationships/slideLayout" Target="../slideLayouts/slideLayout15.xml"/><Relationship Id="rId6" Type="http://schemas.openxmlformats.org/officeDocument/2006/relationships/image" Target="../media/image58.png"/><Relationship Id="rId11" Type="http://schemas.openxmlformats.org/officeDocument/2006/relationships/hyperlink" Target="https://ylc.entry.edu.tw/NoExamImitate_YL/NoExamImitateHome/Apps/Page/Public/09/ChooseSys.aspx" TargetMode="External"/><Relationship Id="rId24" Type="http://schemas.openxmlformats.org/officeDocument/2006/relationships/image" Target="../media/image67.png"/><Relationship Id="rId32" Type="http://schemas.openxmlformats.org/officeDocument/2006/relationships/image" Target="../media/image71.png"/><Relationship Id="rId5" Type="http://schemas.openxmlformats.org/officeDocument/2006/relationships/hyperlink" Target="https://hhm.entry.edu.tw/NoExamImitate_HM/NoExamImitateHome/Apps/Page/Public/06/ChooseSys.aspx" TargetMode="External"/><Relationship Id="rId15" Type="http://schemas.openxmlformats.org/officeDocument/2006/relationships/hyperlink" Target="https://tn.entry.edu.tw/" TargetMode="External"/><Relationship Id="rId23" Type="http://schemas.openxmlformats.org/officeDocument/2006/relationships/hyperlink" Target="https://hlc.entry.edu.tw/NoExamImitate_HL/NoExamImitateHome/Apps/Page/Public/14/ChooseSys.aspx" TargetMode="External"/><Relationship Id="rId28" Type="http://schemas.openxmlformats.org/officeDocument/2006/relationships/image" Target="../media/image69.png"/><Relationship Id="rId10" Type="http://schemas.openxmlformats.org/officeDocument/2006/relationships/image" Target="../media/image60.png"/><Relationship Id="rId19" Type="http://schemas.openxmlformats.org/officeDocument/2006/relationships/hyperlink" Target="https://ptc.entry.edu.tw/NoExamImitate_PT/NoExamImitateHome/Apps/Page/Public/12/ChooseSys.aspx" TargetMode="External"/><Relationship Id="rId31" Type="http://schemas.openxmlformats.org/officeDocument/2006/relationships/hyperlink" Target="https://ttk.entry.edu.tw/NoExamImitate_TP/NoExamImitate/Apps/Page/Public/News.aspx" TargetMode="External"/><Relationship Id="rId4" Type="http://schemas.openxmlformats.org/officeDocument/2006/relationships/image" Target="../media/image57.png"/><Relationship Id="rId9" Type="http://schemas.openxmlformats.org/officeDocument/2006/relationships/hyperlink" Target="https://chc.entry.edu.tw/NoExamImitate_CH/NoExamImitateHome/Apps/Page/Public/08/ChooseSys.aspx" TargetMode="External"/><Relationship Id="rId14" Type="http://schemas.openxmlformats.org/officeDocument/2006/relationships/image" Target="../media/image62.png"/><Relationship Id="rId22" Type="http://schemas.openxmlformats.org/officeDocument/2006/relationships/image" Target="../media/image66.png"/><Relationship Id="rId27" Type="http://schemas.openxmlformats.org/officeDocument/2006/relationships/hyperlink" Target="https://ph.entry.edu.tw/" TargetMode="External"/><Relationship Id="rId30"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4.png"/><Relationship Id="rId7" Type="http://schemas.openxmlformats.org/officeDocument/2006/relationships/diagramColors" Target="../diagrams/colors4.xml"/><Relationship Id="rId2" Type="http://schemas.openxmlformats.org/officeDocument/2006/relationships/image" Target="../media/image55.jpeg"/><Relationship Id="rId1" Type="http://schemas.openxmlformats.org/officeDocument/2006/relationships/slideLayout" Target="../slideLayouts/slideLayout1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54.png"/><Relationship Id="rId7" Type="http://schemas.openxmlformats.org/officeDocument/2006/relationships/diagramColors" Target="../diagrams/colors5.xml"/><Relationship Id="rId2" Type="http://schemas.openxmlformats.org/officeDocument/2006/relationships/image" Target="../media/image55.jpeg"/><Relationship Id="rId1" Type="http://schemas.openxmlformats.org/officeDocument/2006/relationships/slideLayout" Target="../slideLayouts/slideLayout1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54.png"/><Relationship Id="rId7" Type="http://schemas.openxmlformats.org/officeDocument/2006/relationships/diagramColors" Target="../diagrams/colors6.xml"/><Relationship Id="rId2" Type="http://schemas.openxmlformats.org/officeDocument/2006/relationships/image" Target="../media/image55.jpeg"/><Relationship Id="rId1" Type="http://schemas.openxmlformats.org/officeDocument/2006/relationships/slideLayout" Target="../slideLayouts/slideLayout15.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slideLayout" Target="../slideLayouts/slideLayout15.xml"/><Relationship Id="rId4" Type="http://schemas.openxmlformats.org/officeDocument/2006/relationships/image" Target="../media/image72.emf"/></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slideLayout" Target="../slideLayouts/slideLayout15.xml"/><Relationship Id="rId4" Type="http://schemas.openxmlformats.org/officeDocument/2006/relationships/image" Target="../media/image73.jpeg"/></Relationships>
</file>

<file path=ppt/slides/_rels/slide37.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54.png"/><Relationship Id="rId7" Type="http://schemas.openxmlformats.org/officeDocument/2006/relationships/diagramColors" Target="../diagrams/colors7.xml"/><Relationship Id="rId2" Type="http://schemas.openxmlformats.org/officeDocument/2006/relationships/image" Target="../media/image55.jpeg"/><Relationship Id="rId1" Type="http://schemas.openxmlformats.org/officeDocument/2006/relationships/slideLayout" Target="../slideLayouts/slideLayout15.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3.png"/><Relationship Id="rId7" Type="http://schemas.openxmlformats.org/officeDocument/2006/relationships/image" Target="../media/image37.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slideLayout" Target="../slideLayouts/slideLayout15.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slideLayout" Target="../slideLayouts/slideLayout15.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54.png"/><Relationship Id="rId7" Type="http://schemas.openxmlformats.org/officeDocument/2006/relationships/diagramColors" Target="../diagrams/colors8.xml"/><Relationship Id="rId2" Type="http://schemas.openxmlformats.org/officeDocument/2006/relationships/image" Target="../media/image55.jpeg"/><Relationship Id="rId1" Type="http://schemas.openxmlformats.org/officeDocument/2006/relationships/slideLayout" Target="../slideLayouts/slideLayout15.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46.xml.rels><?xml version="1.0" encoding="UTF-8" standalone="yes"?>
<Relationships xmlns="http://schemas.openxmlformats.org/package/2006/relationships"><Relationship Id="rId8" Type="http://schemas.openxmlformats.org/officeDocument/2006/relationships/hyperlink" Target="http://108entry.smvhs.kh.edu.tw/bin/home.php" TargetMode="External"/><Relationship Id="rId13" Type="http://schemas.openxmlformats.org/officeDocument/2006/relationships/hyperlink" Target="https://adapt.set.edu.tw/" TargetMode="External"/><Relationship Id="rId18" Type="http://schemas.openxmlformats.org/officeDocument/2006/relationships/hyperlink" Target="http://www.csvs.chc.edu.tw/" TargetMode="External"/><Relationship Id="rId3" Type="http://schemas.openxmlformats.org/officeDocument/2006/relationships/image" Target="../media/image54.png"/><Relationship Id="rId7" Type="http://schemas.openxmlformats.org/officeDocument/2006/relationships/hyperlink" Target="https://108cap.tyai.tyc.edu.tw/zh-TW" TargetMode="External"/><Relationship Id="rId12" Type="http://schemas.openxmlformats.org/officeDocument/2006/relationships/hyperlink" Target="http://adapt.set.edu.tw/excellent/" TargetMode="External"/><Relationship Id="rId17" Type="http://schemas.openxmlformats.org/officeDocument/2006/relationships/hyperlink" Target="https://www.techadmi.edu.tw/" TargetMode="External"/><Relationship Id="rId2" Type="http://schemas.openxmlformats.org/officeDocument/2006/relationships/notesSlide" Target="../notesSlides/notesSlide9.xml"/><Relationship Id="rId16" Type="http://schemas.openxmlformats.org/officeDocument/2006/relationships/hyperlink" Target="http://issport.camel.ntupes.edu.tw/front/bin/home.phtml" TargetMode="External"/><Relationship Id="rId1" Type="http://schemas.openxmlformats.org/officeDocument/2006/relationships/slideLayout" Target="../slideLayouts/slideLayout15.xml"/><Relationship Id="rId6" Type="http://schemas.openxmlformats.org/officeDocument/2006/relationships/hyperlink" Target="https://ischool.dali.tc.edu.tw/ischool/publish_page/34/" TargetMode="External"/><Relationship Id="rId11" Type="http://schemas.openxmlformats.org/officeDocument/2006/relationships/hyperlink" Target="http://www.ahs.nccu.edu.tw/web/mi/" TargetMode="External"/><Relationship Id="rId5" Type="http://schemas.openxmlformats.org/officeDocument/2006/relationships/image" Target="../media/image76.png"/><Relationship Id="rId15" Type="http://schemas.openxmlformats.org/officeDocument/2006/relationships/hyperlink" Target="https://www.jctv.ntut.edu.tw/" TargetMode="External"/><Relationship Id="rId10" Type="http://schemas.openxmlformats.org/officeDocument/2006/relationships/hyperlink" Target="https://spweb.tncvs.tn.edu.tw/" TargetMode="External"/><Relationship Id="rId4" Type="http://schemas.openxmlformats.org/officeDocument/2006/relationships/hyperlink" Target="http://163.22.165.78/ischool/publish_page/201/" TargetMode="External"/><Relationship Id="rId9" Type="http://schemas.openxmlformats.org/officeDocument/2006/relationships/hyperlink" Target="http://120.101.173.193/index.php" TargetMode="External"/><Relationship Id="rId14" Type="http://schemas.openxmlformats.org/officeDocument/2006/relationships/hyperlink" Target="https://sites.google.com/tcfsh.tc.edu.tw/science"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12basic.edu.tw/" TargetMode="External"/><Relationship Id="rId2" Type="http://schemas.openxmlformats.org/officeDocument/2006/relationships/image" Target="../media/image54.png"/><Relationship Id="rId1" Type="http://schemas.openxmlformats.org/officeDocument/2006/relationships/slideLayout" Target="../slideLayouts/slideLayout15.xml"/><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5.jpeg"/><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79.png"/><Relationship Id="rId1" Type="http://schemas.openxmlformats.org/officeDocument/2006/relationships/slideLayout" Target="../slideLayouts/slideLayout15.xml"/><Relationship Id="rId4" Type="http://schemas.openxmlformats.org/officeDocument/2006/relationships/image" Target="../media/image80.jpe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1.jpg"/><Relationship Id="rId5" Type="http://schemas.openxmlformats.org/officeDocument/2006/relationships/image" Target="../media/image40.png"/><Relationship Id="rId10" Type="http://schemas.openxmlformats.org/officeDocument/2006/relationships/image" Target="../media/image32.png"/><Relationship Id="rId4" Type="http://schemas.openxmlformats.org/officeDocument/2006/relationships/image" Target="../media/image39.png"/><Relationship Id="rId9" Type="http://schemas.openxmlformats.org/officeDocument/2006/relationships/image" Target="../media/image44.png"/></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slideLayout" Target="../slideLayouts/slideLayout15.xml"/><Relationship Id="rId4" Type="http://schemas.openxmlformats.org/officeDocument/2006/relationships/image" Target="../media/image81.jpeg"/></Relationships>
</file>

<file path=ppt/slides/_rels/slide52.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54.png"/><Relationship Id="rId7" Type="http://schemas.openxmlformats.org/officeDocument/2006/relationships/diagramColors" Target="../diagrams/colors9.xml"/><Relationship Id="rId2" Type="http://schemas.openxmlformats.org/officeDocument/2006/relationships/image" Target="../media/image55.jpeg"/><Relationship Id="rId1" Type="http://schemas.openxmlformats.org/officeDocument/2006/relationships/slideLayout" Target="../slideLayouts/slideLayout15.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slideLayout" Target="../slideLayouts/slideLayout15.xml"/><Relationship Id="rId5" Type="http://schemas.openxmlformats.org/officeDocument/2006/relationships/hyperlink" Target="http://203.71.156.201/School_Query/Apps/School_Query.aspx" TargetMode="External"/><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54.png"/><Relationship Id="rId7" Type="http://schemas.openxmlformats.org/officeDocument/2006/relationships/diagramColors" Target="../diagrams/colors10.xml"/><Relationship Id="rId2" Type="http://schemas.openxmlformats.org/officeDocument/2006/relationships/image" Target="../media/image55.jpeg"/><Relationship Id="rId1" Type="http://schemas.openxmlformats.org/officeDocument/2006/relationships/slideLayout" Target="../slideLayouts/slideLayout15.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slideLayout" Target="../slideLayouts/slideLayout15.xml"/><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54.png"/><Relationship Id="rId7" Type="http://schemas.openxmlformats.org/officeDocument/2006/relationships/diagramColors" Target="../diagrams/colors11.xml"/><Relationship Id="rId2" Type="http://schemas.openxmlformats.org/officeDocument/2006/relationships/image" Target="../media/image55.jpeg"/><Relationship Id="rId1" Type="http://schemas.openxmlformats.org/officeDocument/2006/relationships/slideLayout" Target="../slideLayouts/slideLayout15.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59.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54.png"/><Relationship Id="rId1" Type="http://schemas.openxmlformats.org/officeDocument/2006/relationships/slideLayout" Target="../slideLayouts/slideLayout1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47.png"/><Relationship Id="rId4" Type="http://schemas.openxmlformats.org/officeDocument/2006/relationships/image" Target="../media/image46.jpg"/></Relationships>
</file>

<file path=ppt/slides/_rels/slide6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55.jpeg"/><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55.jpeg"/><Relationship Id="rId7" Type="http://schemas.openxmlformats.org/officeDocument/2006/relationships/diagramQuickStyle" Target="../diagrams/quickStyle13.xml"/><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54.png"/><Relationship Id="rId9" Type="http://schemas.microsoft.com/office/2007/relationships/diagramDrawing" Target="../diagrams/drawing13.xml"/></Relationships>
</file>

<file path=ppt/slides/_rels/slide62.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54.png"/><Relationship Id="rId7" Type="http://schemas.openxmlformats.org/officeDocument/2006/relationships/diagramColors" Target="../diagrams/colors14.xml"/><Relationship Id="rId2" Type="http://schemas.openxmlformats.org/officeDocument/2006/relationships/image" Target="../media/image55.jpeg"/><Relationship Id="rId1" Type="http://schemas.openxmlformats.org/officeDocument/2006/relationships/slideLayout" Target="../slideLayouts/slideLayout15.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63.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54.png"/><Relationship Id="rId7" Type="http://schemas.openxmlformats.org/officeDocument/2006/relationships/diagramColors" Target="../diagrams/colors15.xml"/><Relationship Id="rId2" Type="http://schemas.openxmlformats.org/officeDocument/2006/relationships/image" Target="../media/image55.jpeg"/><Relationship Id="rId1" Type="http://schemas.openxmlformats.org/officeDocument/2006/relationships/slideLayout" Target="../slideLayouts/slideLayout15.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64.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54.png"/><Relationship Id="rId7" Type="http://schemas.openxmlformats.org/officeDocument/2006/relationships/diagramColors" Target="../diagrams/colors16.xml"/><Relationship Id="rId2" Type="http://schemas.openxmlformats.org/officeDocument/2006/relationships/image" Target="../media/image55.jpeg"/><Relationship Id="rId1" Type="http://schemas.openxmlformats.org/officeDocument/2006/relationships/slideLayout" Target="../slideLayouts/slideLayout15.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65.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54.png"/><Relationship Id="rId7" Type="http://schemas.openxmlformats.org/officeDocument/2006/relationships/diagramColors" Target="../diagrams/colors17.xml"/><Relationship Id="rId2" Type="http://schemas.openxmlformats.org/officeDocument/2006/relationships/image" Target="../media/image55.jpeg"/><Relationship Id="rId1" Type="http://schemas.openxmlformats.org/officeDocument/2006/relationships/slideLayout" Target="../slideLayouts/slideLayout15.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66.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54.png"/><Relationship Id="rId7" Type="http://schemas.openxmlformats.org/officeDocument/2006/relationships/diagramColors" Target="../diagrams/colors18.xml"/><Relationship Id="rId2" Type="http://schemas.openxmlformats.org/officeDocument/2006/relationships/image" Target="../media/image55.jpeg"/><Relationship Id="rId1" Type="http://schemas.openxmlformats.org/officeDocument/2006/relationships/slideLayout" Target="../slideLayouts/slideLayout15.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55.jpeg"/><Relationship Id="rId1" Type="http://schemas.openxmlformats.org/officeDocument/2006/relationships/slideLayout" Target="../slideLayouts/slideLayout15.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7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55.jpeg"/><Relationship Id="rId1" Type="http://schemas.openxmlformats.org/officeDocument/2006/relationships/slideLayout" Target="../slideLayouts/slideLayout1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76.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55.jpeg"/><Relationship Id="rId7" Type="http://schemas.openxmlformats.org/officeDocument/2006/relationships/diagramColors" Target="../diagrams/colors21.xm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 Id="rId9" Type="http://schemas.openxmlformats.org/officeDocument/2006/relationships/image" Target="../media/image54.png"/></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54.png"/><Relationship Id="rId2" Type="http://schemas.openxmlformats.org/officeDocument/2006/relationships/diagramData" Target="../diagrams/data22.xml"/><Relationship Id="rId1" Type="http://schemas.openxmlformats.org/officeDocument/2006/relationships/slideLayout" Target="../slideLayouts/slideLayout15.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7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08.xml"/></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89.png"/><Relationship Id="rId1" Type="http://schemas.openxmlformats.org/officeDocument/2006/relationships/slideLayout" Target="../slideLayouts/slideLayout15.xml"/><Relationship Id="rId4" Type="http://schemas.openxmlformats.org/officeDocument/2006/relationships/image" Target="../media/image80.jpeg"/></Relationships>
</file>

<file path=ppt/slides/_rels/slide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xml"/><Relationship Id="rId1" Type="http://schemas.openxmlformats.org/officeDocument/2006/relationships/slideLayout" Target="../slideLayouts/slideLayout85.xml"/><Relationship Id="rId5" Type="http://schemas.openxmlformats.org/officeDocument/2006/relationships/image" Target="../media/image32.png"/><Relationship Id="rId4" Type="http://schemas.openxmlformats.org/officeDocument/2006/relationships/image" Target="../media/image50.png"/></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54.png"/><Relationship Id="rId2" Type="http://schemas.openxmlformats.org/officeDocument/2006/relationships/diagramData" Target="../diagrams/data23.xml"/><Relationship Id="rId1" Type="http://schemas.openxmlformats.org/officeDocument/2006/relationships/slideLayout" Target="../slideLayouts/slideLayout73.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8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74.xml"/></Relationships>
</file>

<file path=ppt/slides/_rels/slide8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4.xml"/></Relationships>
</file>

<file path=ppt/slides/_rels/slide8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4.xml"/></Relationships>
</file>

<file path=ppt/slides/_rels/slide8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74.xml"/></Relationships>
</file>

<file path=ppt/slides/_rels/slide8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74.xml"/></Relationships>
</file>

<file path=ppt/slides/_rels/slide8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74.xml"/></Relationships>
</file>

<file path=ppt/slides/_rels/slide8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4.xml"/></Relationships>
</file>

<file path=ppt/slides/_rels/slide8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90.png"/><Relationship Id="rId1" Type="http://schemas.openxmlformats.org/officeDocument/2006/relationships/slideLayout" Target="../slideLayouts/slideLayout74.xml"/></Relationships>
</file>

<file path=ppt/slides/_rels/slide8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97.xml"/><Relationship Id="rId4" Type="http://schemas.openxmlformats.org/officeDocument/2006/relationships/image" Target="../media/image32.png"/></Relationships>
</file>

<file path=ppt/slides/_rels/slide9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4.xml"/></Relationships>
</file>

<file path=ppt/slides/_rels/slide9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4.xml"/></Relationships>
</file>

<file path=ppt/slides/_rels/slide9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4.xml"/></Relationships>
</file>

<file path=ppt/slides/_rels/slide9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4.xml"/></Relationships>
</file>

<file path=ppt/slides/_rels/slide9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91.png"/><Relationship Id="rId1" Type="http://schemas.openxmlformats.org/officeDocument/2006/relationships/slideLayout" Target="../slideLayouts/slideLayout15.xml"/><Relationship Id="rId4" Type="http://schemas.openxmlformats.org/officeDocument/2006/relationships/image" Target="../media/image92.jpeg"/></Relationships>
</file>

<file path=ppt/slides/_rels/slide95.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54.png"/><Relationship Id="rId5" Type="http://schemas.openxmlformats.org/officeDocument/2006/relationships/image" Target="../media/image95.png"/><Relationship Id="rId4" Type="http://schemas.openxmlformats.org/officeDocument/2006/relationships/image" Target="../media/image94.png"/></Relationships>
</file>

<file path=ppt/slides/_rels/slide9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diagramLayout" Target="../diagrams/layout24.xml"/><Relationship Id="rId7" Type="http://schemas.openxmlformats.org/officeDocument/2006/relationships/image" Target="../media/image96.png"/><Relationship Id="rId2" Type="http://schemas.openxmlformats.org/officeDocument/2006/relationships/diagramData" Target="../diagrams/data24.xml"/><Relationship Id="rId1" Type="http://schemas.openxmlformats.org/officeDocument/2006/relationships/slideLayout" Target="../slideLayouts/slideLayout42.xml"/><Relationship Id="rId6" Type="http://schemas.microsoft.com/office/2007/relationships/diagramDrawing" Target="../diagrams/drawing24.xml"/><Relationship Id="rId11" Type="http://schemas.openxmlformats.org/officeDocument/2006/relationships/image" Target="../media/image54.png"/><Relationship Id="rId5" Type="http://schemas.openxmlformats.org/officeDocument/2006/relationships/diagramColors" Target="../diagrams/colors24.xml"/><Relationship Id="rId10" Type="http://schemas.openxmlformats.org/officeDocument/2006/relationships/image" Target="../media/image99.png"/><Relationship Id="rId4" Type="http://schemas.openxmlformats.org/officeDocument/2006/relationships/diagramQuickStyle" Target="../diagrams/quickStyle24.xml"/><Relationship Id="rId9" Type="http://schemas.openxmlformats.org/officeDocument/2006/relationships/image" Target="../media/image98.png"/></Relationships>
</file>

<file path=ppt/slides/_rels/slide97.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100.jpeg"/><Relationship Id="rId7" Type="http://schemas.openxmlformats.org/officeDocument/2006/relationships/diagramColors" Target="../diagrams/colors25.xml"/><Relationship Id="rId2" Type="http://schemas.openxmlformats.org/officeDocument/2006/relationships/notesSlide" Target="../notesSlides/notesSlide19.xml"/><Relationship Id="rId1" Type="http://schemas.openxmlformats.org/officeDocument/2006/relationships/slideLayout" Target="../slideLayouts/slideLayout42.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 Id="rId9" Type="http://schemas.openxmlformats.org/officeDocument/2006/relationships/image" Target="../media/image54.png"/></Relationships>
</file>

<file path=ppt/slides/_rels/slide9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9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1.xml"/><Relationship Id="rId1" Type="http://schemas.openxmlformats.org/officeDocument/2006/relationships/slideLayout" Target="../slideLayouts/slideLayout59.xml"/><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grpSp>
        <p:nvGrpSpPr>
          <p:cNvPr id="11" name="群組 10"/>
          <p:cNvGrpSpPr/>
          <p:nvPr/>
        </p:nvGrpSpPr>
        <p:grpSpPr>
          <a:xfrm>
            <a:off x="-36515" y="-20568"/>
            <a:ext cx="9253031" cy="6878567"/>
            <a:chOff x="-36515" y="-20568"/>
            <a:chExt cx="9253031" cy="6878567"/>
          </a:xfrm>
        </p:grpSpPr>
        <p:pic>
          <p:nvPicPr>
            <p:cNvPr id="8" name="圖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4" y="2604226"/>
              <a:ext cx="9253030" cy="4253773"/>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3" y="-20568"/>
              <a:ext cx="9253029" cy="3377560"/>
            </a:xfrm>
            <a:prstGeom prst="rect">
              <a:avLst/>
            </a:prstGeom>
          </p:spPr>
        </p:pic>
        <p:pic>
          <p:nvPicPr>
            <p:cNvPr id="10" name="圖片 9"/>
            <p:cNvPicPr>
              <a:picLocks noChangeAspect="1"/>
            </p:cNvPicPr>
            <p:nvPr/>
          </p:nvPicPr>
          <p:blipFill rotWithShape="1">
            <a:blip r:embed="rId5" cstate="print">
              <a:extLst>
                <a:ext uri="{28A0092B-C50C-407E-A947-70E740481C1C}">
                  <a14:useLocalDpi xmlns:a14="http://schemas.microsoft.com/office/drawing/2010/main" val="0"/>
                </a:ext>
              </a:extLst>
            </a:blip>
            <a:srcRect l="942"/>
            <a:stretch/>
          </p:blipFill>
          <p:spPr>
            <a:xfrm>
              <a:off x="-36515" y="5651750"/>
              <a:ext cx="9253031" cy="1206249"/>
            </a:xfrm>
            <a:prstGeom prst="rect">
              <a:avLst/>
            </a:prstGeom>
          </p:spPr>
        </p:pic>
        <p:pic>
          <p:nvPicPr>
            <p:cNvPr id="9" name="圖片 8"/>
            <p:cNvPicPr>
              <a:picLocks noChangeAspect="1"/>
            </p:cNvPicPr>
            <p:nvPr/>
          </p:nvPicPr>
          <p:blipFill rotWithShape="1">
            <a:blip r:embed="rId6" cstate="print">
              <a:extLst>
                <a:ext uri="{28A0092B-C50C-407E-A947-70E740481C1C}">
                  <a14:useLocalDpi xmlns:a14="http://schemas.microsoft.com/office/drawing/2010/main" val="0"/>
                </a:ext>
              </a:extLst>
            </a:blip>
            <a:srcRect l="40863" r="13522"/>
            <a:stretch/>
          </p:blipFill>
          <p:spPr>
            <a:xfrm>
              <a:off x="4985659" y="3717032"/>
              <a:ext cx="2767627" cy="2604144"/>
            </a:xfrm>
            <a:prstGeom prst="rect">
              <a:avLst/>
            </a:prstGeom>
          </p:spPr>
        </p:pic>
      </p:grpSp>
      <p:pic>
        <p:nvPicPr>
          <p:cNvPr id="1026" name="Picture 2" descr="C:\Users\USER\Downloads\QRcod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47689" y="5340732"/>
            <a:ext cx="1398740" cy="13987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Grp="1"/>
          </p:cNvSpPr>
          <p:nvPr>
            <p:ph type="subTitle" idx="1"/>
          </p:nvPr>
        </p:nvSpPr>
        <p:spPr>
          <a:xfrm>
            <a:off x="179512" y="4293096"/>
            <a:ext cx="4392488" cy="1477020"/>
          </a:xfrm>
        </p:spPr>
        <p:txBody>
          <a:bodyPr/>
          <a:lstStyle/>
          <a:p>
            <a:r>
              <a:rPr lang="zh-TW" altLang="en-US" sz="3300" b="1" dirty="0"/>
              <a:t>新竹市立建功高級中學</a:t>
            </a:r>
            <a:endParaRPr lang="en-US" altLang="zh-TW" sz="3300" b="1" dirty="0"/>
          </a:p>
          <a:p>
            <a:r>
              <a:rPr lang="zh-TW" altLang="en-US" sz="3300" b="1" dirty="0"/>
              <a:t>教務主任　</a:t>
            </a:r>
            <a:r>
              <a:rPr lang="zh-TW" altLang="en-US" sz="3300" b="1" dirty="0" smtClean="0"/>
              <a:t>簡世欣</a:t>
            </a:r>
            <a:endParaRPr lang="zh-TW" altLang="en-US" sz="3300" b="1" dirty="0"/>
          </a:p>
        </p:txBody>
      </p:sp>
    </p:spTree>
    <p:extLst>
      <p:ext uri="{BB962C8B-B14F-4D97-AF65-F5344CB8AC3E}">
        <p14:creationId xmlns:p14="http://schemas.microsoft.com/office/powerpoint/2010/main" val="38660468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內容版面配置區 8" descr="螢幕快照 2016-10-11 上午8.49.37.png"/>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611560" y="2010802"/>
            <a:ext cx="3233391" cy="45145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矩形 10"/>
          <p:cNvSpPr/>
          <p:nvPr/>
        </p:nvSpPr>
        <p:spPr>
          <a:xfrm>
            <a:off x="4644008" y="1700808"/>
            <a:ext cx="4374084" cy="5016758"/>
          </a:xfrm>
          <a:prstGeom prst="rect">
            <a:avLst/>
          </a:prstGeom>
          <a:solidFill>
            <a:srgbClr val="FFFF66"/>
          </a:solidFill>
        </p:spPr>
        <p:txBody>
          <a:bodyPr wrap="square">
            <a:spAutoFit/>
          </a:bodyPr>
          <a:lstStyle/>
          <a:p>
            <a:pPr marL="457200" indent="-457200" defTabSz="1219170" fontAlgn="auto" latinLnBrk="1">
              <a:spcBef>
                <a:spcPts val="0"/>
              </a:spcBef>
              <a:spcAft>
                <a:spcPts val="0"/>
              </a:spcAft>
              <a:buFont typeface="Wingdings" charset="2"/>
              <a:buChar char="Ø"/>
            </a:pPr>
            <a:r>
              <a:rPr lang="en-US" altLang="zh-TW" sz="4000" b="1" dirty="0">
                <a:solidFill>
                  <a:srgbClr val="0000FF"/>
                </a:solidFill>
                <a:latin typeface="標楷體" panose="03000509000000000000" pitchFamily="65" charset="-120"/>
                <a:ea typeface="標楷體" panose="03000509000000000000" pitchFamily="65" charset="-120"/>
              </a:rPr>
              <a:t>10</a:t>
            </a:r>
            <a:r>
              <a:rPr lang="zh-TW" altLang="zh-TW" sz="4000" b="1" dirty="0">
                <a:solidFill>
                  <a:srgbClr val="0000FF"/>
                </a:solidFill>
                <a:latin typeface="標楷體" panose="03000509000000000000" pitchFamily="65" charset="-120"/>
                <a:ea typeface="標楷體" panose="03000509000000000000" pitchFamily="65" charset="-120"/>
              </a:rPr>
              <a:t>年後的工作有八成還沒被發明出來，我們該怎麼</a:t>
            </a:r>
            <a:r>
              <a:rPr lang="zh-TW" altLang="en-US" sz="4000" b="1" dirty="0">
                <a:solidFill>
                  <a:srgbClr val="0000FF"/>
                </a:solidFill>
                <a:latin typeface="標楷體" panose="03000509000000000000" pitchFamily="65" charset="-120"/>
                <a:ea typeface="標楷體" panose="03000509000000000000" pitchFamily="65" charset="-120"/>
              </a:rPr>
              <a:t>教</a:t>
            </a:r>
            <a:r>
              <a:rPr lang="en-US" altLang="zh-TW" sz="4000" b="1" dirty="0">
                <a:solidFill>
                  <a:srgbClr val="0000FF"/>
                </a:solidFill>
                <a:latin typeface="標楷體" panose="03000509000000000000" pitchFamily="65" charset="-120"/>
                <a:ea typeface="標楷體" panose="03000509000000000000" pitchFamily="65" charset="-120"/>
              </a:rPr>
              <a:t>/</a:t>
            </a:r>
            <a:r>
              <a:rPr lang="zh-TW" altLang="zh-TW" sz="4000" b="1" dirty="0">
                <a:solidFill>
                  <a:srgbClr val="0000FF"/>
                </a:solidFill>
                <a:latin typeface="標楷體" panose="03000509000000000000" pitchFamily="65" charset="-120"/>
                <a:ea typeface="標楷體" panose="03000509000000000000" pitchFamily="65" charset="-120"/>
              </a:rPr>
              <a:t>學？</a:t>
            </a:r>
          </a:p>
          <a:p>
            <a:pPr marL="457200" indent="-457200">
              <a:buFont typeface="Wingdings" charset="2"/>
              <a:buChar char="Ø"/>
            </a:pPr>
            <a:endParaRPr lang="zh-TW" altLang="zh-TW" sz="4000" dirty="0">
              <a:solidFill>
                <a:prstClr val="black"/>
              </a:solidFill>
              <a:latin typeface="맑은 고딕"/>
              <a:ea typeface="新細明體" panose="02020500000000000000" pitchFamily="18" charset="-120"/>
            </a:endParaRPr>
          </a:p>
          <a:p>
            <a:pPr marL="457200" indent="-457200" defTabSz="1219170" eaLnBrk="1" fontAlgn="auto" latinLnBrk="1" hangingPunct="1">
              <a:spcBef>
                <a:spcPts val="0"/>
              </a:spcBef>
              <a:spcAft>
                <a:spcPts val="0"/>
              </a:spcAft>
              <a:buFont typeface="Wingdings" charset="2"/>
              <a:buChar char="Ø"/>
            </a:pPr>
            <a:r>
              <a:rPr lang="en-US" altLang="zh-TW" sz="4000" b="1" dirty="0">
                <a:solidFill>
                  <a:srgbClr val="0000FF"/>
                </a:solidFill>
                <a:latin typeface="標楷體" panose="03000509000000000000" pitchFamily="65" charset="-120"/>
                <a:ea typeface="標楷體" panose="03000509000000000000" pitchFamily="65" charset="-120"/>
              </a:rPr>
              <a:t>5</a:t>
            </a:r>
            <a:r>
              <a:rPr lang="zh-TW" altLang="zh-TW" sz="4000" b="1" dirty="0" smtClean="0">
                <a:solidFill>
                  <a:srgbClr val="0000FF"/>
                </a:solidFill>
                <a:latin typeface="標楷體" panose="03000509000000000000" pitchFamily="65" charset="-120"/>
                <a:ea typeface="標楷體" panose="03000509000000000000" pitchFamily="65" charset="-120"/>
              </a:rPr>
              <a:t>年後孩子</a:t>
            </a:r>
            <a:r>
              <a:rPr lang="zh-TW" altLang="zh-TW" sz="4000" b="1" dirty="0">
                <a:solidFill>
                  <a:srgbClr val="0000FF"/>
                </a:solidFill>
                <a:latin typeface="標楷體" panose="03000509000000000000" pitchFamily="65" charset="-120"/>
                <a:ea typeface="標楷體" panose="03000509000000000000" pitchFamily="65" charset="-120"/>
              </a:rPr>
              <a:t>能運用科技、為自己而學嗎？</a:t>
            </a:r>
            <a:endParaRPr lang="zh-TW" altLang="zh-TW" sz="4000" dirty="0">
              <a:solidFill>
                <a:srgbClr val="0000FF"/>
              </a:solidFill>
              <a:latin typeface="標楷體" panose="03000509000000000000" pitchFamily="65" charset="-120"/>
              <a:ea typeface="標楷體" panose="03000509000000000000" pitchFamily="65" charset="-120"/>
            </a:endParaRPr>
          </a:p>
        </p:txBody>
      </p:sp>
      <p:sp>
        <p:nvSpPr>
          <p:cNvPr id="4" name="文字方塊 3"/>
          <p:cNvSpPr txBox="1"/>
          <p:nvPr/>
        </p:nvSpPr>
        <p:spPr>
          <a:xfrm>
            <a:off x="0" y="692696"/>
            <a:ext cx="9144000" cy="584775"/>
          </a:xfrm>
          <a:prstGeom prst="rect">
            <a:avLst/>
          </a:prstGeom>
          <a:solidFill>
            <a:schemeClr val="accent2">
              <a:lumMod val="40000"/>
              <a:lumOff val="60000"/>
            </a:schemeClr>
          </a:solidFill>
        </p:spPr>
        <p:txBody>
          <a:bodyPr wrap="square" rtlCol="0">
            <a:spAutoFit/>
          </a:bodyPr>
          <a:lstStyle/>
          <a:p>
            <a:pPr defTabSz="1219170" eaLnBrk="1" fontAlgn="auto" latinLnBrk="1" hangingPunct="1">
              <a:spcBef>
                <a:spcPts val="0"/>
              </a:spcBef>
              <a:spcAft>
                <a:spcPts val="0"/>
              </a:spcAft>
            </a:pPr>
            <a:r>
              <a:rPr lang="zh-TW" altLang="en-US" sz="32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時代</a:t>
            </a:r>
            <a:r>
              <a:rPr lang="zh-TW" altLang="en-US" sz="32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不一樣了，我們的引導思維有跟著改變嗎？</a:t>
            </a:r>
          </a:p>
        </p:txBody>
      </p:sp>
      <p:sp>
        <p:nvSpPr>
          <p:cNvPr id="7" name="文字方塊 6"/>
          <p:cNvSpPr txBox="1"/>
          <p:nvPr/>
        </p:nvSpPr>
        <p:spPr>
          <a:xfrm>
            <a:off x="179512" y="1340768"/>
            <a:ext cx="4752528" cy="369332"/>
          </a:xfrm>
          <a:prstGeom prst="rect">
            <a:avLst/>
          </a:prstGeom>
          <a:noFill/>
        </p:spPr>
        <p:txBody>
          <a:bodyPr wrap="square" rtlCol="0">
            <a:spAutoFit/>
          </a:bodyPr>
          <a:lstStyle/>
          <a:p>
            <a:r>
              <a:rPr lang="zh-TW" altLang="en-US" i="1" dirty="0">
                <a:solidFill>
                  <a:srgbClr val="008000"/>
                </a:solidFill>
                <a:hlinkClick r:id="rId4"/>
              </a:rPr>
              <a:t>引用自</a:t>
            </a:r>
            <a:r>
              <a:rPr lang="en-US" altLang="zh-TW" i="1" dirty="0">
                <a:solidFill>
                  <a:srgbClr val="008000"/>
                </a:solidFill>
                <a:hlinkClick r:id="rId4"/>
              </a:rPr>
              <a:t>2016</a:t>
            </a:r>
            <a:r>
              <a:rPr lang="zh-TW" altLang="en-US" i="1" dirty="0">
                <a:solidFill>
                  <a:srgbClr val="008000"/>
                </a:solidFill>
                <a:hlinkClick r:id="rId4"/>
              </a:rPr>
              <a:t>天下教育特刊、</a:t>
            </a:r>
            <a:r>
              <a:rPr lang="zh-TW" altLang="zh-TW" i="1" dirty="0">
                <a:solidFill>
                  <a:srgbClr val="008000"/>
                </a:solidFill>
                <a:hlinkClick r:id="rId4"/>
              </a:rPr>
              <a:t>天下雜誌</a:t>
            </a:r>
            <a:r>
              <a:rPr lang="en-US" altLang="zh-TW" i="1" dirty="0">
                <a:solidFill>
                  <a:srgbClr val="008000"/>
                </a:solidFill>
                <a:hlinkClick r:id="rId4"/>
              </a:rPr>
              <a:t>660</a:t>
            </a:r>
            <a:r>
              <a:rPr lang="zh-TW" altLang="zh-TW" i="1" dirty="0">
                <a:solidFill>
                  <a:srgbClr val="008000"/>
                </a:solidFill>
                <a:hlinkClick r:id="rId4"/>
              </a:rPr>
              <a:t>期</a:t>
            </a:r>
            <a:r>
              <a:rPr lang="en-US" altLang="zh-TW" i="1" dirty="0">
                <a:solidFill>
                  <a:srgbClr val="008000"/>
                </a:solidFill>
              </a:rPr>
              <a:t> </a:t>
            </a:r>
          </a:p>
        </p:txBody>
      </p:sp>
      <p:sp>
        <p:nvSpPr>
          <p:cNvPr id="20" name="矩形 1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21" name="群組 20"/>
          <p:cNvGrpSpPr/>
          <p:nvPr/>
        </p:nvGrpSpPr>
        <p:grpSpPr>
          <a:xfrm>
            <a:off x="2371396" y="98852"/>
            <a:ext cx="2560644" cy="360040"/>
            <a:chOff x="2299388" y="98852"/>
            <a:chExt cx="2560644" cy="360040"/>
          </a:xfrm>
        </p:grpSpPr>
        <p:grpSp>
          <p:nvGrpSpPr>
            <p:cNvPr id="22" name="群組 4"/>
            <p:cNvGrpSpPr/>
            <p:nvPr/>
          </p:nvGrpSpPr>
          <p:grpSpPr>
            <a:xfrm>
              <a:off x="3227581" y="98852"/>
              <a:ext cx="1632451" cy="360040"/>
              <a:chOff x="2835897" y="44624"/>
              <a:chExt cx="1632451" cy="360040"/>
            </a:xfrm>
          </p:grpSpPr>
          <p:sp>
            <p:nvSpPr>
              <p:cNvPr id="25" name="橢圓 2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pic>
        <p:nvPicPr>
          <p:cNvPr id="29" name="Picture 2" descr="D:\學輔科資料\簡報圖案\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30" name="矩形 29"/>
          <p:cNvSpPr/>
          <p:nvPr/>
        </p:nvSpPr>
        <p:spPr>
          <a:xfrm>
            <a:off x="5076056" y="72318"/>
            <a:ext cx="748923" cy="430887"/>
          </a:xfrm>
          <a:prstGeom prst="rect">
            <a:avLst/>
          </a:prstGeom>
        </p:spPr>
        <p:txBody>
          <a:bodyPr wrap="none">
            <a:spAutoFit/>
          </a:bodyPr>
          <a:lstStyle/>
          <a:p>
            <a:r>
              <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Tree>
    <p:extLst>
      <p:ext uri="{BB962C8B-B14F-4D97-AF65-F5344CB8AC3E}">
        <p14:creationId xmlns:p14="http://schemas.microsoft.com/office/powerpoint/2010/main" val="10478786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ppt_y</p:attrName>
                                        </p:attrNameLst>
                                      </p:cBhvr>
                                      <p:tavLst>
                                        <p:tav tm="0">
                                          <p:val>
                                            <p:strVal val="#ppt_y+#ppt_h*1.125000"/>
                                          </p:val>
                                        </p:tav>
                                        <p:tav tm="100000">
                                          <p:val>
                                            <p:strVal val="#ppt_y"/>
                                          </p:val>
                                        </p:tav>
                                      </p:tavLst>
                                    </p:anim>
                                    <p:animEffect transition="in" filter="wipe(up)">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9"/>
        <p:cNvGrpSpPr/>
        <p:nvPr/>
      </p:nvGrpSpPr>
      <p:grpSpPr>
        <a:xfrm>
          <a:off x="0" y="0"/>
          <a:ext cx="0" cy="0"/>
          <a:chOff x="0" y="0"/>
          <a:chExt cx="0" cy="0"/>
        </a:xfrm>
      </p:grpSpPr>
      <p:sp>
        <p:nvSpPr>
          <p:cNvPr id="250" name="Google Shape;250;p36"/>
          <p:cNvSpPr txBox="1">
            <a:spLocks noGrp="1"/>
          </p:cNvSpPr>
          <p:nvPr>
            <p:ph type="ctrTitle" idx="4294967295"/>
          </p:nvPr>
        </p:nvSpPr>
        <p:spPr>
          <a:xfrm>
            <a:off x="2051720" y="2468893"/>
            <a:ext cx="4863900" cy="1546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600" b="1" dirty="0">
                <a:solidFill>
                  <a:srgbClr val="FFFFFF"/>
                </a:solidFill>
                <a:latin typeface="微軟正黑體" panose="020B0604030504040204" pitchFamily="34" charset="-120"/>
                <a:ea typeface="微軟正黑體" panose="020B0604030504040204" pitchFamily="34" charset="-120"/>
              </a:rPr>
              <a:t>Thanks!</a:t>
            </a:r>
            <a:r>
              <a:rPr lang="en-US" sz="6600" b="1" dirty="0">
                <a:solidFill>
                  <a:srgbClr val="FFFFFF"/>
                </a:solidFill>
                <a:latin typeface="微軟正黑體" panose="020B0604030504040204" pitchFamily="34" charset="-120"/>
                <a:ea typeface="微軟正黑體" panose="020B0604030504040204" pitchFamily="34" charset="-120"/>
              </a:rPr>
              <a:t/>
            </a:r>
            <a:br>
              <a:rPr lang="en-US" sz="6600" b="1" dirty="0">
                <a:solidFill>
                  <a:srgbClr val="FFFFFF"/>
                </a:solidFill>
                <a:latin typeface="微軟正黑體" panose="020B0604030504040204" pitchFamily="34" charset="-120"/>
                <a:ea typeface="微軟正黑體" panose="020B0604030504040204" pitchFamily="34" charset="-120"/>
              </a:rPr>
            </a:br>
            <a:r>
              <a:rPr lang="zh-TW" altLang="en-US" sz="6600" b="1" dirty="0">
                <a:solidFill>
                  <a:srgbClr val="FFFFFF"/>
                </a:solidFill>
                <a:latin typeface="微軟正黑體" panose="020B0604030504040204" pitchFamily="34" charset="-120"/>
                <a:ea typeface="微軟正黑體" panose="020B0604030504040204" pitchFamily="34" charset="-120"/>
              </a:rPr>
              <a:t>謝謝聆聽</a:t>
            </a:r>
            <a:endParaRPr sz="6600" b="1" dirty="0">
              <a:solidFill>
                <a:srgbClr val="FFFFFF"/>
              </a:solidFill>
              <a:latin typeface="微軟正黑體" panose="020B0604030504040204" pitchFamily="34" charset="-120"/>
              <a:ea typeface="微軟正黑體" panose="020B0604030504040204" pitchFamily="34" charset="-120"/>
            </a:endParaRPr>
          </a:p>
        </p:txBody>
      </p:sp>
      <p:sp>
        <p:nvSpPr>
          <p:cNvPr id="253" name="Google Shape;253;p36"/>
          <p:cNvSpPr txBox="1">
            <a:spLocks noGrp="1"/>
          </p:cNvSpPr>
          <p:nvPr>
            <p:ph type="sldNum" idx="12"/>
          </p:nvPr>
        </p:nvSpPr>
        <p:spPr>
          <a:xfrm>
            <a:off x="4297650" y="6231535"/>
            <a:ext cx="548700" cy="524800"/>
          </a:xfrm>
          <a:prstGeom prst="rect">
            <a:avLst/>
          </a:prstGeom>
        </p:spPr>
        <p:txBody>
          <a:bodyPr spcFirstLastPara="1" wrap="square" lIns="91425" tIns="91425" rIns="91425" bIns="91425" anchor="ctr" anchorCtr="0">
            <a:noAutofit/>
          </a:bodyPr>
          <a:lstStyle/>
          <a:p>
            <a:pPr>
              <a:defRPr/>
            </a:pPr>
            <a:fld id="{00000000-1234-1234-1234-123412341234}" type="slidenum">
              <a:rPr lang="en"/>
              <a:pPr>
                <a:defRPr/>
              </a:pPr>
              <a:t>100</a:t>
            </a:fld>
            <a:endParaRPr/>
          </a:p>
        </p:txBody>
      </p:sp>
      <p:sp>
        <p:nvSpPr>
          <p:cNvPr id="4" name="圓角矩形 3"/>
          <p:cNvSpPr/>
          <p:nvPr/>
        </p:nvSpPr>
        <p:spPr>
          <a:xfrm>
            <a:off x="7442572" y="6381328"/>
            <a:ext cx="1728192" cy="476672"/>
          </a:xfrm>
          <a:prstGeom prst="round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33239656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l="-1000" r="-1000"/>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81976"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適性入學與相關資源</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85" name="矩形 84"/>
          <p:cNvSpPr/>
          <p:nvPr/>
        </p:nvSpPr>
        <p:spPr>
          <a:xfrm>
            <a:off x="-23928" y="740910"/>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sp>
        <p:nvSpPr>
          <p:cNvPr id="86" name="內容版面配置區 2"/>
          <p:cNvSpPr>
            <a:spLocks noGrp="1"/>
          </p:cNvSpPr>
          <p:nvPr>
            <p:ph idx="1"/>
          </p:nvPr>
        </p:nvSpPr>
        <p:spPr>
          <a:xfrm>
            <a:off x="768488" y="1095854"/>
            <a:ext cx="7474407" cy="809295"/>
          </a:xfrm>
        </p:spPr>
        <p:txBody>
          <a:bodyPr>
            <a:normAutofit lnSpcReduction="10000"/>
          </a:bodyPr>
          <a:lstStyle/>
          <a:p>
            <a:pPr marL="0" indent="0" algn="ctr">
              <a:lnSpc>
                <a:spcPct val="110000"/>
              </a:lnSpc>
              <a:spcBef>
                <a:spcPts val="600"/>
              </a:spcBef>
              <a:buFontTx/>
              <a:buNone/>
              <a:defRPr/>
            </a:pPr>
            <a:r>
              <a:rPr lang="zh-TW" altLang="en-US" sz="4400" b="1" dirty="0">
                <a:solidFill>
                  <a:srgbClr val="FFFF99"/>
                </a:solidFill>
                <a:latin typeface="Adobe 繁黑體 Std B" pitchFamily="34" charset="-120"/>
                <a:ea typeface="Adobe 繁黑體 Std B" pitchFamily="34" charset="-120"/>
              </a:rPr>
              <a:t>壹、適性入學與相關資源</a:t>
            </a:r>
            <a:endParaRPr lang="zh-TW" altLang="en-US" sz="48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5" name="群組 4"/>
          <p:cNvGrpSpPr/>
          <p:nvPr/>
        </p:nvGrpSpPr>
        <p:grpSpPr>
          <a:xfrm>
            <a:off x="2195736" y="44624"/>
            <a:ext cx="2664296" cy="360045"/>
            <a:chOff x="2123728" y="44624"/>
            <a:chExt cx="2664296" cy="360045"/>
          </a:xfrm>
        </p:grpSpPr>
        <p:grpSp>
          <p:nvGrpSpPr>
            <p:cNvPr id="4" name="群組 3"/>
            <p:cNvGrpSpPr/>
            <p:nvPr/>
          </p:nvGrpSpPr>
          <p:grpSpPr>
            <a:xfrm>
              <a:off x="2627784" y="44624"/>
              <a:ext cx="2160240" cy="360045"/>
              <a:chOff x="2339752" y="44624"/>
              <a:chExt cx="2160240" cy="360045"/>
            </a:xfrm>
          </p:grpSpPr>
          <p:grpSp>
            <p:nvGrpSpPr>
              <p:cNvPr id="2" name="群組 37"/>
              <p:cNvGrpSpPr/>
              <p:nvPr/>
            </p:nvGrpSpPr>
            <p:grpSpPr>
              <a:xfrm>
                <a:off x="2835903" y="44629"/>
                <a:ext cx="1664089" cy="360040"/>
                <a:chOff x="2835897" y="44624"/>
                <a:chExt cx="1664089" cy="360040"/>
              </a:xfrm>
            </p:grpSpPr>
            <p:sp>
              <p:nvSpPr>
                <p:cNvPr id="40" name="橢圓 3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7" name="橢圓 16"/>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18" name="橢圓 17"/>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15227745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5053984"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多元入學管道</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8" name="直線接點 17"/>
          <p:cNvCxnSpPr/>
          <p:nvPr/>
        </p:nvCxnSpPr>
        <p:spPr>
          <a:xfrm>
            <a:off x="12591" y="710699"/>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23472" y="926723"/>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0" y="476672"/>
            <a:ext cx="9168548"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4600">
              <a:lnSpc>
                <a:spcPct val="90000"/>
              </a:lnSpc>
              <a:defRPr/>
            </a:pPr>
            <a:r>
              <a:rPr lang="en-US" altLang="zh-TW" sz="3200" b="1" dirty="0">
                <a:solidFill>
                  <a:srgbClr val="FFFFFF"/>
                </a:solidFill>
                <a:latin typeface="Adobe 繁黑體 Std B" pitchFamily="34" charset="-120"/>
                <a:ea typeface="Adobe 繁黑體 Std B" pitchFamily="34" charset="-120"/>
                <a:cs typeface="BiauKai"/>
              </a:rPr>
              <a:t>108</a:t>
            </a:r>
            <a:r>
              <a:rPr lang="zh-TW" altLang="en-US" sz="3200" b="1" dirty="0">
                <a:solidFill>
                  <a:srgbClr val="FFFFFF"/>
                </a:solidFill>
                <a:latin typeface="Adobe 繁黑體 Std B" pitchFamily="34" charset="-120"/>
                <a:ea typeface="Adobe 繁黑體 Std B" pitchFamily="34" charset="-120"/>
                <a:cs typeface="BiauKai"/>
              </a:rPr>
              <a:t>年適性入學政策目標</a:t>
            </a:r>
          </a:p>
        </p:txBody>
      </p:sp>
      <p:graphicFrame>
        <p:nvGraphicFramePr>
          <p:cNvPr id="21" name="圖表 20"/>
          <p:cNvGraphicFramePr>
            <a:graphicFrameLocks/>
          </p:cNvGraphicFramePr>
          <p:nvPr>
            <p:extLst>
              <p:ext uri="{D42A27DB-BD31-4B8C-83A1-F6EECF244321}">
                <p14:modId xmlns:p14="http://schemas.microsoft.com/office/powerpoint/2010/main" val="676799643"/>
              </p:ext>
            </p:extLst>
          </p:nvPr>
        </p:nvGraphicFramePr>
        <p:xfrm>
          <a:off x="1140578" y="1556657"/>
          <a:ext cx="5597896" cy="4680655"/>
        </p:xfrm>
        <a:graphic>
          <a:graphicData uri="http://schemas.openxmlformats.org/drawingml/2006/chart">
            <c:chart xmlns:c="http://schemas.openxmlformats.org/drawingml/2006/chart" xmlns:r="http://schemas.openxmlformats.org/officeDocument/2006/relationships" r:id="rId4"/>
          </a:graphicData>
        </a:graphic>
      </p:graphicFrame>
      <p:sp>
        <p:nvSpPr>
          <p:cNvPr id="22" name="圓角矩形圖說文字 21"/>
          <p:cNvSpPr/>
          <p:nvPr/>
        </p:nvSpPr>
        <p:spPr>
          <a:xfrm>
            <a:off x="179512" y="1556658"/>
            <a:ext cx="2457811" cy="638641"/>
          </a:xfrm>
          <a:prstGeom prst="wedgeRoundRectCallout">
            <a:avLst>
              <a:gd name="adj1" fmla="val 64063"/>
              <a:gd name="adj2" fmla="val 58850"/>
              <a:gd name="adj3" fmla="val 16667"/>
            </a:avLst>
          </a:prstGeom>
          <a:solidFill>
            <a:srgbClr val="FFFF66"/>
          </a:solidFill>
          <a:scene3d>
            <a:camera prst="orthographicFront"/>
            <a:lightRig rig="threePt" dir="t"/>
          </a:scene3d>
          <a:sp3d>
            <a:bevelT prst="convex"/>
          </a:sp3d>
        </p:spPr>
        <p:style>
          <a:lnRef idx="1">
            <a:schemeClr val="accent6"/>
          </a:lnRef>
          <a:fillRef idx="2">
            <a:schemeClr val="accent6"/>
          </a:fillRef>
          <a:effectRef idx="1">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zh-TW" altLang="en-US" sz="2600" b="1" dirty="0">
                <a:solidFill>
                  <a:srgbClr val="0000FF"/>
                </a:solidFill>
                <a:latin typeface="Adobe 繁黑體 Std B" pitchFamily="34" charset="-120"/>
                <a:ea typeface="Adobe 繁黑體 Std B" pitchFamily="34" charset="-120"/>
              </a:rPr>
              <a:t>珍視</a:t>
            </a:r>
            <a:r>
              <a:rPr lang="zh-TW" altLang="zh-TW" sz="2600" b="1" dirty="0">
                <a:solidFill>
                  <a:srgbClr val="0000FF"/>
                </a:solidFill>
                <a:latin typeface="Adobe 繁黑體 Std B" pitchFamily="34" charset="-120"/>
                <a:ea typeface="Adobe 繁黑體 Std B" pitchFamily="34" charset="-120"/>
              </a:rPr>
              <a:t>菁英教育</a:t>
            </a:r>
            <a:endParaRPr lang="zh-TW" altLang="en-US" sz="2600" b="1" dirty="0">
              <a:solidFill>
                <a:srgbClr val="0000FF"/>
              </a:solidFill>
              <a:latin typeface="Adobe 繁黑體 Std B" pitchFamily="34" charset="-120"/>
              <a:ea typeface="Adobe 繁黑體 Std B" pitchFamily="34" charset="-120"/>
            </a:endParaRPr>
          </a:p>
        </p:txBody>
      </p:sp>
      <p:sp>
        <p:nvSpPr>
          <p:cNvPr id="23" name="上-下雙向箭號 22"/>
          <p:cNvSpPr/>
          <p:nvPr/>
        </p:nvSpPr>
        <p:spPr>
          <a:xfrm>
            <a:off x="284387" y="2380128"/>
            <a:ext cx="1146228" cy="2176591"/>
          </a:xfrm>
          <a:prstGeom prst="upDownArrow">
            <a:avLst/>
          </a:prstGeom>
          <a:solidFill>
            <a:schemeClr val="accent6">
              <a:lumMod val="20000"/>
              <a:lumOff val="80000"/>
            </a:schemeClr>
          </a:solidFill>
          <a:ln w="12700"/>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rgbClr val="FF0000"/>
                </a:solidFill>
                <a:effectLst>
                  <a:outerShdw blurRad="38100" dist="38100" dir="2700000" algn="tl">
                    <a:srgbClr val="000000">
                      <a:alpha val="43137"/>
                    </a:srgbClr>
                  </a:outerShdw>
                </a:effectLst>
                <a:latin typeface="Adobe 繁黑體 Std B" pitchFamily="34" charset="-120"/>
                <a:ea typeface="Adobe 繁黑體 Std B" pitchFamily="34" charset="-120"/>
              </a:rPr>
              <a:t>相輔相成</a:t>
            </a:r>
          </a:p>
        </p:txBody>
      </p:sp>
      <p:sp>
        <p:nvSpPr>
          <p:cNvPr id="24" name="向右箭號 23"/>
          <p:cNvSpPr/>
          <p:nvPr/>
        </p:nvSpPr>
        <p:spPr>
          <a:xfrm flipH="1">
            <a:off x="4165565" y="1693119"/>
            <a:ext cx="1656184" cy="562709"/>
          </a:xfrm>
          <a:prstGeom prst="stripedRightArrow">
            <a:avLst>
              <a:gd name="adj1" fmla="val 65476"/>
              <a:gd name="adj2" fmla="val 33054"/>
            </a:avLst>
          </a:prstGeom>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rtlCol="0" anchor="ctr"/>
          <a:lstStyle/>
          <a:p>
            <a:pPr algn="ctr"/>
            <a:r>
              <a:rPr lang="zh-TW" altLang="en-US" sz="1600" b="1" dirty="0">
                <a:solidFill>
                  <a:prstClr val="white"/>
                </a:solidFill>
                <a:latin typeface="Adobe 繁黑體 Std B" pitchFamily="34" charset="-120"/>
                <a:ea typeface="Adobe 繁黑體 Std B" pitchFamily="34" charset="-120"/>
              </a:rPr>
              <a:t>發展多元特色</a:t>
            </a:r>
          </a:p>
        </p:txBody>
      </p:sp>
      <p:sp>
        <p:nvSpPr>
          <p:cNvPr id="25" name="文字方塊 24"/>
          <p:cNvSpPr txBox="1"/>
          <p:nvPr/>
        </p:nvSpPr>
        <p:spPr>
          <a:xfrm>
            <a:off x="5977422" y="1877790"/>
            <a:ext cx="1576894" cy="830997"/>
          </a:xfrm>
          <a:prstGeom prst="rect">
            <a:avLst/>
          </a:prstGeom>
          <a:solidFill>
            <a:srgbClr val="FFFF66"/>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zh-TW" altLang="en-US" sz="2400" b="1" dirty="0">
                <a:solidFill>
                  <a:srgbClr val="FF0000"/>
                </a:solidFill>
                <a:latin typeface="Adobe 繁黑體 Std B" pitchFamily="34" charset="-120"/>
                <a:ea typeface="Adobe 繁黑體 Std B" pitchFamily="34" charset="-120"/>
              </a:rPr>
              <a:t>特色招生入學</a:t>
            </a:r>
          </a:p>
        </p:txBody>
      </p:sp>
      <p:sp>
        <p:nvSpPr>
          <p:cNvPr id="26" name="右大括弧 25"/>
          <p:cNvSpPr/>
          <p:nvPr/>
        </p:nvSpPr>
        <p:spPr>
          <a:xfrm>
            <a:off x="5760980" y="2582347"/>
            <a:ext cx="432883" cy="3222783"/>
          </a:xfrm>
          <a:prstGeom prst="rightBrace">
            <a:avLst>
              <a:gd name="adj1" fmla="val 56964"/>
              <a:gd name="adj2" fmla="val 50000"/>
            </a:avLst>
          </a:prstGeom>
          <a:ln w="38100"/>
        </p:spPr>
        <p:style>
          <a:lnRef idx="3">
            <a:schemeClr val="accent4"/>
          </a:lnRef>
          <a:fillRef idx="0">
            <a:schemeClr val="accent4"/>
          </a:fillRef>
          <a:effectRef idx="2">
            <a:schemeClr val="accent4"/>
          </a:effectRef>
          <a:fontRef idx="minor">
            <a:schemeClr val="tx1"/>
          </a:fontRef>
        </p:style>
        <p:txBody>
          <a:bodyPr rtlCol="0" anchor="ctr"/>
          <a:lstStyle/>
          <a:p>
            <a:pPr algn="ctr"/>
            <a:endParaRPr lang="zh-TW" altLang="en-US" dirty="0">
              <a:solidFill>
                <a:prstClr val="black"/>
              </a:solidFill>
              <a:latin typeface="Adobe 繁黑體 Std B" pitchFamily="34" charset="-120"/>
              <a:ea typeface="Adobe 繁黑體 Std B" pitchFamily="34" charset="-120"/>
            </a:endParaRPr>
          </a:p>
        </p:txBody>
      </p:sp>
      <p:sp>
        <p:nvSpPr>
          <p:cNvPr id="27" name="文字方塊 26"/>
          <p:cNvSpPr txBox="1"/>
          <p:nvPr/>
        </p:nvSpPr>
        <p:spPr>
          <a:xfrm>
            <a:off x="6302317" y="3029918"/>
            <a:ext cx="571927" cy="1815882"/>
          </a:xfrm>
          <a:prstGeom prst="rect">
            <a:avLst/>
          </a:prstGeom>
          <a:solidFill>
            <a:srgbClr val="00B05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wrap="square" rtlCol="0">
            <a:spAutoFit/>
          </a:bodyPr>
          <a:lstStyle/>
          <a:p>
            <a:r>
              <a:rPr lang="zh-TW" altLang="en-US" sz="28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a:t>
            </a:r>
          </a:p>
        </p:txBody>
      </p:sp>
      <p:sp>
        <p:nvSpPr>
          <p:cNvPr id="28" name="右大括弧 27"/>
          <p:cNvSpPr/>
          <p:nvPr/>
        </p:nvSpPr>
        <p:spPr>
          <a:xfrm>
            <a:off x="7612958" y="2293283"/>
            <a:ext cx="271404" cy="2071683"/>
          </a:xfrm>
          <a:prstGeom prst="rightBrace">
            <a:avLst>
              <a:gd name="adj1" fmla="val 38095"/>
              <a:gd name="adj2" fmla="val 50245"/>
            </a:avLst>
          </a:prstGeom>
          <a:ln w="38100">
            <a:solidFill>
              <a:srgbClr val="FF0000"/>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zh-TW" altLang="en-US" dirty="0">
              <a:solidFill>
                <a:prstClr val="black"/>
              </a:solidFill>
              <a:latin typeface="Adobe 繁黑體 Std B" pitchFamily="34" charset="-120"/>
              <a:ea typeface="Adobe 繁黑體 Std B" pitchFamily="34" charset="-120"/>
            </a:endParaRPr>
          </a:p>
        </p:txBody>
      </p:sp>
      <p:sp>
        <p:nvSpPr>
          <p:cNvPr id="29" name="文字方塊 28"/>
          <p:cNvSpPr txBox="1"/>
          <p:nvPr/>
        </p:nvSpPr>
        <p:spPr>
          <a:xfrm>
            <a:off x="8028378" y="2187149"/>
            <a:ext cx="576064" cy="2308324"/>
          </a:xfrm>
          <a:prstGeom prst="rect">
            <a:avLst/>
          </a:prstGeom>
          <a:solidFill>
            <a:srgbClr val="00B0F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wrap="square" rtlCol="0">
            <a:spAutoFit/>
          </a:bodyPr>
          <a:lstStyle/>
          <a:p>
            <a:r>
              <a:rPr lang="zh-TW" altLang="en-US"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一</a:t>
            </a:r>
            <a:endParaRPr lang="en-US" altLang="zh-TW"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r>
              <a:rPr lang="zh-TW" altLang="en-US"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次</a:t>
            </a:r>
            <a:endParaRPr lang="en-US" altLang="zh-TW"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r>
              <a:rPr lang="zh-TW" altLang="en-US"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分</a:t>
            </a:r>
            <a:endParaRPr lang="en-US" altLang="zh-TW"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r>
              <a:rPr lang="zh-TW" altLang="en-US"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發</a:t>
            </a:r>
            <a:endParaRPr lang="en-US" altLang="zh-TW"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r>
              <a:rPr lang="zh-TW" altLang="en-US"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到</a:t>
            </a:r>
            <a:endParaRPr lang="en-US" altLang="zh-TW"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r>
              <a:rPr lang="zh-TW" altLang="en-US" sz="2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位</a:t>
            </a:r>
          </a:p>
        </p:txBody>
      </p:sp>
      <p:sp>
        <p:nvSpPr>
          <p:cNvPr id="30" name="文字方塊 29"/>
          <p:cNvSpPr txBox="1"/>
          <p:nvPr/>
        </p:nvSpPr>
        <p:spPr>
          <a:xfrm>
            <a:off x="6781139" y="1085697"/>
            <a:ext cx="1560890"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Adobe 繁黑體 Std B" pitchFamily="34" charset="-120"/>
                <a:ea typeface="Adobe 繁黑體 Std B" pitchFamily="34" charset="-120"/>
              </a:rPr>
              <a:t>甄選入學</a:t>
            </a:r>
          </a:p>
        </p:txBody>
      </p:sp>
      <p:sp>
        <p:nvSpPr>
          <p:cNvPr id="31" name="文字方塊 30"/>
          <p:cNvSpPr txBox="1"/>
          <p:nvPr/>
        </p:nvSpPr>
        <p:spPr>
          <a:xfrm>
            <a:off x="6766601" y="1508453"/>
            <a:ext cx="1575428"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Adobe 繁黑體 Std B" pitchFamily="34" charset="-120"/>
                <a:ea typeface="Adobe 繁黑體 Std B" pitchFamily="34" charset="-120"/>
              </a:rPr>
              <a:t>考試分發入學</a:t>
            </a:r>
          </a:p>
        </p:txBody>
      </p:sp>
      <p:cxnSp>
        <p:nvCxnSpPr>
          <p:cNvPr id="32" name="直線接點 31"/>
          <p:cNvCxnSpPr/>
          <p:nvPr/>
        </p:nvCxnSpPr>
        <p:spPr>
          <a:xfrm>
            <a:off x="6660226" y="1301721"/>
            <a:ext cx="0" cy="576064"/>
          </a:xfrm>
          <a:prstGeom prst="line">
            <a:avLst/>
          </a:prstGeom>
        </p:spPr>
        <p:style>
          <a:lnRef idx="3">
            <a:schemeClr val="accent1"/>
          </a:lnRef>
          <a:fillRef idx="0">
            <a:schemeClr val="accent1"/>
          </a:fillRef>
          <a:effectRef idx="2">
            <a:schemeClr val="accent1"/>
          </a:effectRef>
          <a:fontRef idx="minor">
            <a:schemeClr val="tx1"/>
          </a:fontRef>
        </p:style>
      </p:cxnSp>
      <p:cxnSp>
        <p:nvCxnSpPr>
          <p:cNvPr id="33" name="直線接點 32"/>
          <p:cNvCxnSpPr/>
          <p:nvPr/>
        </p:nvCxnSpPr>
        <p:spPr>
          <a:xfrm>
            <a:off x="6660232" y="1301721"/>
            <a:ext cx="106375"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34" name="直線接點 33"/>
          <p:cNvCxnSpPr/>
          <p:nvPr/>
        </p:nvCxnSpPr>
        <p:spPr>
          <a:xfrm>
            <a:off x="6683708" y="1729474"/>
            <a:ext cx="106375" cy="0"/>
          </a:xfrm>
          <a:prstGeom prst="line">
            <a:avLst/>
          </a:prstGeom>
        </p:spPr>
        <p:style>
          <a:lnRef idx="3">
            <a:schemeClr val="accent1"/>
          </a:lnRef>
          <a:fillRef idx="0">
            <a:schemeClr val="accent1"/>
          </a:fillRef>
          <a:effectRef idx="2">
            <a:schemeClr val="accent1"/>
          </a:effectRef>
          <a:fontRef idx="minor">
            <a:schemeClr val="tx1"/>
          </a:fontRef>
        </p:style>
      </p:cxnSp>
      <p:sp>
        <p:nvSpPr>
          <p:cNvPr id="35" name="文字方塊 34"/>
          <p:cNvSpPr txBox="1"/>
          <p:nvPr/>
        </p:nvSpPr>
        <p:spPr>
          <a:xfrm>
            <a:off x="6579142" y="4940026"/>
            <a:ext cx="1637692"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Adobe 繁黑體 Std B" pitchFamily="34" charset="-120"/>
                <a:ea typeface="Adobe 繁黑體 Std B" pitchFamily="34" charset="-120"/>
              </a:rPr>
              <a:t>優先免試入學</a:t>
            </a:r>
          </a:p>
        </p:txBody>
      </p:sp>
      <p:cxnSp>
        <p:nvCxnSpPr>
          <p:cNvPr id="36" name="直線接點 35"/>
          <p:cNvCxnSpPr/>
          <p:nvPr/>
        </p:nvCxnSpPr>
        <p:spPr>
          <a:xfrm>
            <a:off x="6469821" y="4899732"/>
            <a:ext cx="0" cy="1170695"/>
          </a:xfrm>
          <a:prstGeom prst="line">
            <a:avLst/>
          </a:prstGeom>
        </p:spPr>
        <p:style>
          <a:lnRef idx="3">
            <a:schemeClr val="accent1"/>
          </a:lnRef>
          <a:fillRef idx="0">
            <a:schemeClr val="accent1"/>
          </a:fillRef>
          <a:effectRef idx="2">
            <a:schemeClr val="accent1"/>
          </a:effectRef>
          <a:fontRef idx="minor">
            <a:schemeClr val="tx1"/>
          </a:fontRef>
        </p:style>
      </p:cxnSp>
      <p:cxnSp>
        <p:nvCxnSpPr>
          <p:cNvPr id="37" name="直線接點 36"/>
          <p:cNvCxnSpPr/>
          <p:nvPr/>
        </p:nvCxnSpPr>
        <p:spPr>
          <a:xfrm>
            <a:off x="6469827" y="5181218"/>
            <a:ext cx="106375"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46" name="直線接點 45"/>
          <p:cNvCxnSpPr/>
          <p:nvPr/>
        </p:nvCxnSpPr>
        <p:spPr>
          <a:xfrm>
            <a:off x="6493303" y="5608971"/>
            <a:ext cx="106375" cy="0"/>
          </a:xfrm>
          <a:prstGeom prst="line">
            <a:avLst/>
          </a:prstGeom>
        </p:spPr>
        <p:style>
          <a:lnRef idx="3">
            <a:schemeClr val="accent1"/>
          </a:lnRef>
          <a:fillRef idx="0">
            <a:schemeClr val="accent1"/>
          </a:fillRef>
          <a:effectRef idx="2">
            <a:schemeClr val="accent1"/>
          </a:effectRef>
          <a:fontRef idx="minor">
            <a:schemeClr val="tx1"/>
          </a:fontRef>
        </p:style>
      </p:cxnSp>
      <p:sp>
        <p:nvSpPr>
          <p:cNvPr id="47" name="圓角矩形圖說文字 46"/>
          <p:cNvSpPr/>
          <p:nvPr/>
        </p:nvSpPr>
        <p:spPr>
          <a:xfrm>
            <a:off x="219826" y="4797017"/>
            <a:ext cx="1841502" cy="811924"/>
          </a:xfrm>
          <a:prstGeom prst="wedgeRoundRectCallout">
            <a:avLst>
              <a:gd name="adj1" fmla="val 51321"/>
              <a:gd name="adj2" fmla="val -119304"/>
              <a:gd name="adj3" fmla="val 16667"/>
            </a:avLst>
          </a:prstGeom>
          <a:scene3d>
            <a:camera prst="orthographicFront"/>
            <a:lightRig rig="threePt" dir="t"/>
          </a:scene3d>
          <a:sp3d>
            <a:bevelT w="139700" prst="cross"/>
          </a:sp3d>
        </p:spPr>
        <p:style>
          <a:lnRef idx="1">
            <a:schemeClr val="accent5"/>
          </a:lnRef>
          <a:fillRef idx="2">
            <a:schemeClr val="accent5"/>
          </a:fillRef>
          <a:effectRef idx="1">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zh-TW" altLang="zh-TW" sz="2400" b="1" dirty="0">
                <a:solidFill>
                  <a:srgbClr val="0000FF"/>
                </a:solidFill>
                <a:latin typeface="Adobe 繁黑體 Std B" pitchFamily="34" charset="-120"/>
                <a:ea typeface="Adobe 繁黑體 Std B" pitchFamily="34" charset="-120"/>
              </a:rPr>
              <a:t>適性揚才</a:t>
            </a:r>
            <a:endParaRPr lang="en-US" altLang="zh-TW" sz="2400" b="1" dirty="0">
              <a:solidFill>
                <a:srgbClr val="0000FF"/>
              </a:solidFill>
              <a:latin typeface="Adobe 繁黑體 Std B" pitchFamily="34" charset="-120"/>
              <a:ea typeface="Adobe 繁黑體 Std B" pitchFamily="34" charset="-120"/>
            </a:endParaRPr>
          </a:p>
          <a:p>
            <a:pPr algn="ctr"/>
            <a:r>
              <a:rPr lang="zh-TW" altLang="zh-TW" sz="2400" b="1" dirty="0">
                <a:solidFill>
                  <a:srgbClr val="0000FF"/>
                </a:solidFill>
                <a:latin typeface="Adobe 繁黑體 Std B" pitchFamily="34" charset="-120"/>
                <a:ea typeface="Adobe 繁黑體 Std B" pitchFamily="34" charset="-120"/>
              </a:rPr>
              <a:t>多元發展</a:t>
            </a:r>
            <a:endParaRPr lang="zh-TW" altLang="en-US" sz="2400" b="1" dirty="0">
              <a:solidFill>
                <a:srgbClr val="0000FF"/>
              </a:solidFill>
              <a:latin typeface="Adobe 繁黑體 Std B" pitchFamily="34" charset="-120"/>
              <a:ea typeface="Adobe 繁黑體 Std B" pitchFamily="34" charset="-120"/>
            </a:endParaRPr>
          </a:p>
        </p:txBody>
      </p:sp>
      <p:cxnSp>
        <p:nvCxnSpPr>
          <p:cNvPr id="48" name="直線單箭頭接點 47"/>
          <p:cNvCxnSpPr>
            <a:stCxn id="25" idx="1"/>
          </p:cNvCxnSpPr>
          <p:nvPr/>
        </p:nvCxnSpPr>
        <p:spPr>
          <a:xfrm flipH="1">
            <a:off x="3966832" y="2293289"/>
            <a:ext cx="2010590" cy="1"/>
          </a:xfrm>
          <a:prstGeom prst="straightConnector1">
            <a:avLst/>
          </a:prstGeom>
          <a:ln>
            <a:prstDash val="sysDash"/>
            <a:tailEnd type="arrow"/>
          </a:ln>
        </p:spPr>
        <p:style>
          <a:lnRef idx="3">
            <a:schemeClr val="accent2"/>
          </a:lnRef>
          <a:fillRef idx="0">
            <a:schemeClr val="accent2"/>
          </a:fillRef>
          <a:effectRef idx="2">
            <a:schemeClr val="accent2"/>
          </a:effectRef>
          <a:fontRef idx="minor">
            <a:schemeClr val="tx1"/>
          </a:fontRef>
        </p:style>
      </p:cxnSp>
      <p:sp>
        <p:nvSpPr>
          <p:cNvPr id="49" name="文字方塊 48"/>
          <p:cNvSpPr txBox="1"/>
          <p:nvPr/>
        </p:nvSpPr>
        <p:spPr>
          <a:xfrm>
            <a:off x="6562898" y="5403135"/>
            <a:ext cx="1653936"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TW" altLang="en-US" b="1" dirty="0">
                <a:solidFill>
                  <a:prstClr val="white"/>
                </a:solidFill>
                <a:latin typeface="Adobe 繁黑體 Std B" pitchFamily="34" charset="-120"/>
                <a:ea typeface="Adobe 繁黑體 Std B" pitchFamily="34" charset="-120"/>
              </a:rPr>
              <a:t>一般免試入學</a:t>
            </a:r>
          </a:p>
        </p:txBody>
      </p:sp>
      <p:cxnSp>
        <p:nvCxnSpPr>
          <p:cNvPr id="51" name="直線接點 50"/>
          <p:cNvCxnSpPr/>
          <p:nvPr/>
        </p:nvCxnSpPr>
        <p:spPr>
          <a:xfrm>
            <a:off x="6493303" y="6070423"/>
            <a:ext cx="106375" cy="0"/>
          </a:xfrm>
          <a:prstGeom prst="line">
            <a:avLst/>
          </a:prstGeom>
        </p:spPr>
        <p:style>
          <a:lnRef idx="3">
            <a:schemeClr val="accent1"/>
          </a:lnRef>
          <a:fillRef idx="0">
            <a:schemeClr val="accent1"/>
          </a:fillRef>
          <a:effectRef idx="2">
            <a:schemeClr val="accent1"/>
          </a:effectRef>
          <a:fontRef idx="minor">
            <a:schemeClr val="tx1"/>
          </a:fontRef>
        </p:style>
      </p:cxnSp>
      <p:sp>
        <p:nvSpPr>
          <p:cNvPr id="52" name="文字方塊 51"/>
          <p:cNvSpPr txBox="1"/>
          <p:nvPr/>
        </p:nvSpPr>
        <p:spPr>
          <a:xfrm>
            <a:off x="6562903" y="5864589"/>
            <a:ext cx="2318678"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defPPr>
              <a:defRPr lang="zh-TW"/>
            </a:defPPr>
            <a:lvl1pPr>
              <a:defRPr b="1">
                <a:solidFill>
                  <a:prstClr val="white"/>
                </a:solidFill>
                <a:latin typeface="Adobe 繁黑體 Std B" pitchFamily="34" charset="-120"/>
                <a:ea typeface="Adobe 繁黑體 Std B" pitchFamily="34" charset="-120"/>
              </a:defRPr>
            </a:lvl1pPr>
          </a:lstStyle>
          <a:p>
            <a:r>
              <a:rPr lang="zh-TW" altLang="en-US" dirty="0"/>
              <a:t>學習區完全免試入學</a:t>
            </a:r>
          </a:p>
        </p:txBody>
      </p:sp>
      <p:grpSp>
        <p:nvGrpSpPr>
          <p:cNvPr id="83" name="群組 82"/>
          <p:cNvGrpSpPr/>
          <p:nvPr/>
        </p:nvGrpSpPr>
        <p:grpSpPr>
          <a:xfrm>
            <a:off x="2195736" y="44624"/>
            <a:ext cx="2664296" cy="360045"/>
            <a:chOff x="2123728" y="44624"/>
            <a:chExt cx="2664296" cy="360045"/>
          </a:xfrm>
        </p:grpSpPr>
        <p:grpSp>
          <p:nvGrpSpPr>
            <p:cNvPr id="85" name="群組 84"/>
            <p:cNvGrpSpPr/>
            <p:nvPr/>
          </p:nvGrpSpPr>
          <p:grpSpPr>
            <a:xfrm>
              <a:off x="2627784" y="44624"/>
              <a:ext cx="2160240" cy="360045"/>
              <a:chOff x="2339752" y="44624"/>
              <a:chExt cx="2160240" cy="360045"/>
            </a:xfrm>
          </p:grpSpPr>
          <p:grpSp>
            <p:nvGrpSpPr>
              <p:cNvPr id="87" name="群組 37"/>
              <p:cNvGrpSpPr/>
              <p:nvPr/>
            </p:nvGrpSpPr>
            <p:grpSpPr>
              <a:xfrm>
                <a:off x="2835903" y="44629"/>
                <a:ext cx="1664089" cy="360040"/>
                <a:chOff x="2835897" y="44624"/>
                <a:chExt cx="1664089" cy="360040"/>
              </a:xfrm>
            </p:grpSpPr>
            <p:sp>
              <p:nvSpPr>
                <p:cNvPr id="90" name="橢圓 89"/>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1" name="橢圓 9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8" name="橢圓 87"/>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89" name="橢圓 88"/>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6" name="橢圓 8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60530623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randombar(horizontal)">
                                      <p:cBhvr>
                                        <p:cTn id="28" dur="500"/>
                                        <p:tgtEl>
                                          <p:spTgt spid="2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randombar(horizontal)">
                                      <p:cBhvr>
                                        <p:cTn id="31" dur="500"/>
                                        <p:tgtEl>
                                          <p:spTgt spid="2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randombar(horizontal)">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randombar(horizontal)">
                                      <p:cBhvr>
                                        <p:cTn id="37" dur="500"/>
                                        <p:tgtEl>
                                          <p:spTgt spid="2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randombar(horizontal)">
                                      <p:cBhvr>
                                        <p:cTn id="40" dur="500"/>
                                        <p:tgtEl>
                                          <p:spTgt spid="3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randombar(horizontal)">
                                      <p:cBhvr>
                                        <p:cTn id="43" dur="500"/>
                                        <p:tgtEl>
                                          <p:spTgt spid="31"/>
                                        </p:tgtEl>
                                      </p:cBhvr>
                                    </p:animEffect>
                                  </p:childTnLst>
                                </p:cTn>
                              </p:par>
                              <p:par>
                                <p:cTn id="44" presetID="14" presetClass="entr" presetSubtype="1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randombar(horizontal)">
                                      <p:cBhvr>
                                        <p:cTn id="46" dur="500"/>
                                        <p:tgtEl>
                                          <p:spTgt spid="32"/>
                                        </p:tgtEl>
                                      </p:cBhvr>
                                    </p:animEffect>
                                  </p:childTnLst>
                                </p:cTn>
                              </p:par>
                              <p:par>
                                <p:cTn id="47" presetID="14" presetClass="entr" presetSubtype="1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randombar(horizontal)">
                                      <p:cBhvr>
                                        <p:cTn id="49" dur="500"/>
                                        <p:tgtEl>
                                          <p:spTgt spid="33"/>
                                        </p:tgtEl>
                                      </p:cBhvr>
                                    </p:animEffect>
                                  </p:childTnLst>
                                </p:cTn>
                              </p:par>
                              <p:par>
                                <p:cTn id="50" presetID="14" presetClass="entr" presetSubtype="10"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randombar(horizontal)">
                                      <p:cBhvr>
                                        <p:cTn id="52" dur="500"/>
                                        <p:tgtEl>
                                          <p:spTgt spid="34"/>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randombar(horizontal)">
                                      <p:cBhvr>
                                        <p:cTn id="55" dur="500"/>
                                        <p:tgtEl>
                                          <p:spTgt spid="35"/>
                                        </p:tgtEl>
                                      </p:cBhvr>
                                    </p:animEffect>
                                  </p:childTnLst>
                                </p:cTn>
                              </p:par>
                              <p:par>
                                <p:cTn id="56" presetID="14" presetClass="entr" presetSubtype="10"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randombar(horizontal)">
                                      <p:cBhvr>
                                        <p:cTn id="58" dur="500"/>
                                        <p:tgtEl>
                                          <p:spTgt spid="36"/>
                                        </p:tgtEl>
                                      </p:cBhvr>
                                    </p:animEffect>
                                  </p:childTnLst>
                                </p:cTn>
                              </p:par>
                              <p:par>
                                <p:cTn id="59" presetID="14" presetClass="entr" presetSubtype="1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randombar(horizontal)">
                                      <p:cBhvr>
                                        <p:cTn id="61" dur="500"/>
                                        <p:tgtEl>
                                          <p:spTgt spid="37"/>
                                        </p:tgtEl>
                                      </p:cBhvr>
                                    </p:animEffect>
                                  </p:childTnLst>
                                </p:cTn>
                              </p:par>
                              <p:par>
                                <p:cTn id="62" presetID="14" presetClass="entr" presetSubtype="10" fill="hold"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randombar(horizontal)">
                                      <p:cBhvr>
                                        <p:cTn id="64" dur="500"/>
                                        <p:tgtEl>
                                          <p:spTgt spid="46"/>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randombar(horizontal)">
                                      <p:cBhvr>
                                        <p:cTn id="67" dur="500"/>
                                        <p:tgtEl>
                                          <p:spTgt spid="47"/>
                                        </p:tgtEl>
                                      </p:cBhvr>
                                    </p:animEffect>
                                  </p:childTnLst>
                                </p:cTn>
                              </p:par>
                              <p:par>
                                <p:cTn id="68" presetID="14" presetClass="entr" presetSubtype="10" fill="hold" nodeType="with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randombar(horizontal)">
                                      <p:cBhvr>
                                        <p:cTn id="70" dur="500"/>
                                        <p:tgtEl>
                                          <p:spTgt spid="48"/>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animEffect transition="in" filter="randombar(horizontal)">
                                      <p:cBhvr>
                                        <p:cTn id="73" dur="500"/>
                                        <p:tgtEl>
                                          <p:spTgt spid="49"/>
                                        </p:tgtEl>
                                      </p:cBhvr>
                                    </p:animEffect>
                                  </p:childTnLst>
                                </p:cTn>
                              </p:par>
                              <p:par>
                                <p:cTn id="74" presetID="14" presetClass="entr" presetSubtype="10" fill="hold" nodeType="with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randombar(horizontal)">
                                      <p:cBhvr>
                                        <p:cTn id="76" dur="500"/>
                                        <p:tgtEl>
                                          <p:spTgt spid="51"/>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randombar(horizontal)">
                                      <p:cBhvr>
                                        <p:cTn id="7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5" grpId="0" animBg="1"/>
      <p:bldP spid="47" grpId="0" animBg="1"/>
      <p:bldP spid="49" grpId="0" animBg="1"/>
      <p:bldP spid="5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多元入學管道</a:t>
            </a:r>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34814" y="869932"/>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Adobe 繁黑體 Std B" pitchFamily="34" charset="-120"/>
                <a:ea typeface="Adobe 繁黑體 Std B" pitchFamily="34" charset="-120"/>
              </a:rPr>
              <a:t>   </a:t>
            </a:r>
            <a:r>
              <a:rPr lang="en-US" altLang="zh-TW" sz="3200" b="1" dirty="0">
                <a:solidFill>
                  <a:srgbClr val="FFFFFF"/>
                </a:solidFill>
                <a:latin typeface="Adobe 繁黑體 Std B" pitchFamily="34" charset="-120"/>
                <a:ea typeface="Adobe 繁黑體 Std B" pitchFamily="34" charset="-120"/>
                <a:cs typeface="BiauKai"/>
              </a:rPr>
              <a:t>108</a:t>
            </a:r>
            <a:r>
              <a:rPr lang="zh-TW" altLang="en-US" sz="3200" b="1" dirty="0">
                <a:solidFill>
                  <a:prstClr val="white"/>
                </a:solidFill>
                <a:latin typeface="Adobe 繁黑體 Std B" pitchFamily="34" charset="-120"/>
                <a:ea typeface="Adobe 繁黑體 Std B" pitchFamily="34" charset="-120"/>
              </a:rPr>
              <a:t>學年度適性入學管道</a:t>
            </a:r>
          </a:p>
        </p:txBody>
      </p:sp>
      <p:pic>
        <p:nvPicPr>
          <p:cNvPr id="2" name="圖片 1" descr="螢幕快照 2018-12-02 上午1.22.2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26926"/>
            <a:ext cx="9144000" cy="5407744"/>
          </a:xfrm>
          <a:prstGeom prst="rect">
            <a:avLst/>
          </a:prstGeom>
        </p:spPr>
      </p:pic>
      <p:grpSp>
        <p:nvGrpSpPr>
          <p:cNvPr id="27" name="群組 26"/>
          <p:cNvGrpSpPr/>
          <p:nvPr/>
        </p:nvGrpSpPr>
        <p:grpSpPr>
          <a:xfrm>
            <a:off x="2195736" y="44624"/>
            <a:ext cx="2664296" cy="360045"/>
            <a:chOff x="2123728" y="44624"/>
            <a:chExt cx="2664296" cy="360045"/>
          </a:xfrm>
        </p:grpSpPr>
        <p:grpSp>
          <p:nvGrpSpPr>
            <p:cNvPr id="28" name="群組 27"/>
            <p:cNvGrpSpPr/>
            <p:nvPr/>
          </p:nvGrpSpPr>
          <p:grpSpPr>
            <a:xfrm>
              <a:off x="2627784" y="44624"/>
              <a:ext cx="2160240" cy="360045"/>
              <a:chOff x="2339752" y="44624"/>
              <a:chExt cx="2160240" cy="360045"/>
            </a:xfrm>
          </p:grpSpPr>
          <p:grpSp>
            <p:nvGrpSpPr>
              <p:cNvPr id="30" name="群組 37"/>
              <p:cNvGrpSpPr/>
              <p:nvPr/>
            </p:nvGrpSpPr>
            <p:grpSpPr>
              <a:xfrm>
                <a:off x="2835903" y="44629"/>
                <a:ext cx="1664089" cy="360040"/>
                <a:chOff x="2835897" y="44624"/>
                <a:chExt cx="1664089" cy="360040"/>
              </a:xfrm>
            </p:grpSpPr>
            <p:sp>
              <p:nvSpPr>
                <p:cNvPr id="33" name="橢圓 32"/>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2" name="橢圓 3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橢圓 2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32973419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6512" y="854714"/>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多元入學管道</a:t>
            </a:r>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5625" y="1070738"/>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4549" y="620688"/>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Adobe 繁黑體 Std B" pitchFamily="34" charset="-120"/>
                <a:ea typeface="Adobe 繁黑體 Std B" pitchFamily="34" charset="-120"/>
              </a:rPr>
              <a:t>   108</a:t>
            </a:r>
            <a:r>
              <a:rPr lang="zh-TW" altLang="en-US" sz="3200" b="1" dirty="0">
                <a:solidFill>
                  <a:prstClr val="white"/>
                </a:solidFill>
                <a:latin typeface="Adobe 繁黑體 Std B" pitchFamily="34" charset="-120"/>
                <a:ea typeface="Adobe 繁黑體 Std B" pitchFamily="34" charset="-120"/>
              </a:rPr>
              <a:t>學年度適性入學管道說明</a:t>
            </a:r>
            <a:r>
              <a:rPr lang="en-US" altLang="zh-TW" sz="3200" b="1" dirty="0">
                <a:solidFill>
                  <a:prstClr val="white"/>
                </a:solidFill>
                <a:latin typeface="Adobe 繁黑體 Std B" pitchFamily="34" charset="-120"/>
                <a:ea typeface="Adobe 繁黑體 Std B" pitchFamily="34" charset="-120"/>
              </a:rPr>
              <a:t>-</a:t>
            </a:r>
            <a:r>
              <a:rPr lang="zh-TW" altLang="en-US" sz="3200" b="1" dirty="0">
                <a:solidFill>
                  <a:prstClr val="white"/>
                </a:solidFill>
                <a:latin typeface="Adobe 繁黑體 Std B" pitchFamily="34" charset="-120"/>
                <a:ea typeface="Adobe 繁黑體 Std B" pitchFamily="34" charset="-120"/>
              </a:rPr>
              <a:t>免試入學一</a:t>
            </a:r>
          </a:p>
        </p:txBody>
      </p:sp>
      <p:sp>
        <p:nvSpPr>
          <p:cNvPr id="2" name="文字方塊 1"/>
          <p:cNvSpPr txBox="1"/>
          <p:nvPr/>
        </p:nvSpPr>
        <p:spPr>
          <a:xfrm>
            <a:off x="35496" y="1291982"/>
            <a:ext cx="9036497" cy="4801314"/>
          </a:xfrm>
          <a:prstGeom prst="rect">
            <a:avLst/>
          </a:prstGeom>
          <a:noFill/>
        </p:spPr>
        <p:txBody>
          <a:bodyPr wrap="square" rtlCol="0">
            <a:spAutoFit/>
          </a:bodyPr>
          <a:lstStyle/>
          <a:p>
            <a:pPr marL="266700" indent="-266700"/>
            <a:r>
              <a:rPr lang="zh-TW" altLang="en-US" b="1" dirty="0">
                <a:latin typeface="Apple LiGothic Medium"/>
                <a:ea typeface="Apple LiGothic Medium"/>
                <a:cs typeface="Apple LiGothic Medium"/>
              </a:rPr>
              <a:t>一、 分區免試</a:t>
            </a:r>
            <a:r>
              <a:rPr lang="zh-TW" altLang="en-US" b="1" dirty="0" smtClean="0">
                <a:latin typeface="Apple LiGothic Medium"/>
                <a:ea typeface="Apple LiGothic Medium"/>
                <a:cs typeface="Apple LiGothic Medium"/>
              </a:rPr>
              <a:t>：</a:t>
            </a:r>
            <a:r>
              <a:rPr lang="zh-TW" altLang="en-US" dirty="0">
                <a:latin typeface="Apple LiGothic Medium"/>
                <a:ea typeface="Apple LiGothic Medium"/>
                <a:cs typeface="Apple LiGothic Medium"/>
              </a:rPr>
              <a:t/>
            </a:r>
            <a:br>
              <a:rPr lang="zh-TW" altLang="en-US" dirty="0">
                <a:latin typeface="Apple LiGothic Medium"/>
                <a:ea typeface="Apple LiGothic Medium"/>
                <a:cs typeface="Apple LiGothic Medium"/>
              </a:rPr>
            </a:b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一</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免試入學指免入學測驗，亦不得採計國中在校成績</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健體、藝文、綜合三領域除外</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a:t>
            </a:r>
            <a:endParaRPr lang="en-US" altLang="zh-TW" dirty="0">
              <a:latin typeface="Apple LiGothic Medium"/>
              <a:ea typeface="Apple LiGothic Medium"/>
              <a:cs typeface="Apple LiGothic Medium"/>
            </a:endParaRPr>
          </a:p>
          <a:p>
            <a:pPr marL="266700" indent="-88900">
              <a:tabLst>
                <a:tab pos="177800" algn="l"/>
                <a:tab pos="812800" algn="l"/>
              </a:tabLst>
            </a:pPr>
            <a:r>
              <a:rPr lang="zh-TW" altLang="en-US" dirty="0">
                <a:latin typeface="Apple LiGothic Medium"/>
                <a:ea typeface="Apple LiGothic Medium"/>
                <a:cs typeface="Apple LiGothic Medium"/>
              </a:rPr>
              <a:t> </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二</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分為</a:t>
            </a:r>
            <a:r>
              <a:rPr lang="en-US" altLang="zh-TW" dirty="0">
                <a:latin typeface="Apple LiGothic Medium"/>
                <a:ea typeface="Apple LiGothic Medium"/>
                <a:cs typeface="Apple LiGothic Medium"/>
              </a:rPr>
              <a:t>15</a:t>
            </a:r>
            <a:r>
              <a:rPr lang="zh-TW" altLang="en-US" dirty="0">
                <a:latin typeface="Apple LiGothic Medium"/>
                <a:ea typeface="Apple LiGothic Medium"/>
                <a:cs typeface="Apple LiGothic Medium"/>
              </a:rPr>
              <a:t>個就學區</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基北區、桃連區、竹苗區、中投區、彰化區、雲林區、嘉義區</a:t>
            </a:r>
            <a:r>
              <a:rPr lang="zh-TW" altLang="en-US" dirty="0" smtClean="0">
                <a:latin typeface="Apple LiGothic Medium"/>
                <a:ea typeface="Apple LiGothic Medium"/>
                <a:cs typeface="Apple LiGothic Medium"/>
              </a:rPr>
              <a:t>、</a:t>
            </a:r>
            <a:endParaRPr lang="en-US" altLang="zh-TW" dirty="0" smtClean="0">
              <a:latin typeface="Apple LiGothic Medium"/>
              <a:ea typeface="Apple LiGothic Medium"/>
              <a:cs typeface="Apple LiGothic Medium"/>
            </a:endParaRPr>
          </a:p>
          <a:p>
            <a:pPr marL="266700" indent="-88900">
              <a:tabLst>
                <a:tab pos="177800" algn="l"/>
                <a:tab pos="812800" algn="l"/>
              </a:tabLst>
            </a:pPr>
            <a:r>
              <a:rPr lang="zh-TW" altLang="en-US" dirty="0">
                <a:latin typeface="Apple LiGothic Medium"/>
                <a:ea typeface="Apple LiGothic Medium"/>
                <a:cs typeface="Apple LiGothic Medium"/>
              </a:rPr>
              <a:t>　</a:t>
            </a:r>
            <a:r>
              <a:rPr lang="zh-TW" altLang="en-US" dirty="0" smtClean="0">
                <a:latin typeface="Apple LiGothic Medium"/>
                <a:ea typeface="Apple LiGothic Medium"/>
                <a:cs typeface="Apple LiGothic Medium"/>
              </a:rPr>
              <a:t>　臺</a:t>
            </a:r>
            <a:r>
              <a:rPr lang="zh-TW" altLang="en-US" dirty="0">
                <a:latin typeface="Apple LiGothic Medium"/>
                <a:ea typeface="Apple LiGothic Medium"/>
                <a:cs typeface="Apple LiGothic Medium"/>
              </a:rPr>
              <a:t>南區、高雄區、屏東區、宜蘭區、花蓮區、臺東區、澎湖區</a:t>
            </a:r>
            <a:r>
              <a:rPr lang="zh-TW" altLang="en-US" dirty="0" smtClean="0">
                <a:latin typeface="Apple LiGothic Medium"/>
                <a:ea typeface="Apple LiGothic Medium"/>
                <a:cs typeface="Apple LiGothic Medium"/>
              </a:rPr>
              <a:t>、金門區。</a:t>
            </a:r>
            <a:br>
              <a:rPr lang="zh-TW" altLang="en-US" dirty="0" smtClean="0">
                <a:latin typeface="Apple LiGothic Medium"/>
                <a:ea typeface="Apple LiGothic Medium"/>
                <a:cs typeface="Apple LiGothic Medium"/>
              </a:rPr>
            </a:br>
            <a:r>
              <a:rPr lang="en-US" altLang="zh-TW" dirty="0" smtClean="0">
                <a:latin typeface="Apple LiGothic Medium"/>
                <a:ea typeface="Apple LiGothic Medium"/>
                <a:cs typeface="Apple LiGothic Medium"/>
              </a:rPr>
              <a:t>(</a:t>
            </a:r>
            <a:r>
              <a:rPr lang="zh-TW" altLang="en-US" dirty="0" smtClean="0">
                <a:latin typeface="Apple LiGothic Medium"/>
                <a:ea typeface="Apple LiGothic Medium"/>
                <a:cs typeface="Apple LiGothic Medium"/>
              </a:rPr>
              <a:t>三</a:t>
            </a:r>
            <a:r>
              <a:rPr lang="en-US" altLang="zh-TW" dirty="0" smtClean="0">
                <a:latin typeface="Apple LiGothic Medium"/>
                <a:ea typeface="Apple LiGothic Medium"/>
                <a:cs typeface="Apple LiGothic Medium"/>
              </a:rPr>
              <a:t>) </a:t>
            </a:r>
            <a:r>
              <a:rPr lang="zh-TW" altLang="en-US" dirty="0" smtClean="0">
                <a:latin typeface="Apple LiGothic Medium"/>
                <a:ea typeface="Apple LiGothic Medium"/>
                <a:cs typeface="Apple LiGothic Medium"/>
              </a:rPr>
              <a:t>國中學生應以其具畢業或同等學力資格之國民中學學籍所在之就學區參加免入學。 </a:t>
            </a:r>
            <a:endParaRPr lang="en-US" altLang="zh-TW" dirty="0" smtClean="0">
              <a:latin typeface="Apple LiGothic Medium"/>
              <a:ea typeface="Apple LiGothic Medium"/>
              <a:cs typeface="Apple LiGothic Medium"/>
            </a:endParaRPr>
          </a:p>
          <a:p>
            <a:pPr marL="622300" indent="-355600"/>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四</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因戶籍遷徙或其他特殊理由，可於規定期限內申請變更就學區。 </a:t>
            </a:r>
          </a:p>
          <a:p>
            <a:pPr marL="533400" indent="-533400"/>
            <a:r>
              <a:rPr lang="zh-TW" altLang="en-US" b="1" dirty="0">
                <a:latin typeface="Apple LiGothic Medium"/>
                <a:ea typeface="Apple LiGothic Medium"/>
                <a:cs typeface="Apple LiGothic Medium"/>
              </a:rPr>
              <a:t>二、 優先免試</a:t>
            </a:r>
            <a:r>
              <a:rPr lang="zh-TW" altLang="en-US" b="1" dirty="0" smtClean="0">
                <a:latin typeface="Apple LiGothic Medium"/>
                <a:ea typeface="Apple LiGothic Medium"/>
                <a:cs typeface="Apple LiGothic Medium"/>
              </a:rPr>
              <a:t>入學：</a:t>
            </a:r>
            <a:endParaRPr lang="en-US" altLang="zh-TW" b="1" dirty="0" smtClean="0">
              <a:latin typeface="Apple LiGothic Medium"/>
              <a:ea typeface="Apple LiGothic Medium"/>
              <a:cs typeface="Apple LiGothic Medium"/>
            </a:endParaRPr>
          </a:p>
          <a:p>
            <a:pPr marL="533400"/>
            <a:r>
              <a:rPr lang="zh-TW" altLang="en-US" dirty="0" smtClean="0">
                <a:latin typeface="Apple LiGothic Medium"/>
                <a:ea typeface="Apple LiGothic Medium"/>
                <a:cs typeface="Apple LiGothic Medium"/>
              </a:rPr>
              <a:t>各</a:t>
            </a:r>
            <a:r>
              <a:rPr lang="zh-TW" altLang="en-US" dirty="0">
                <a:latin typeface="Apple LiGothic Medium"/>
                <a:ea typeface="Apple LiGothic Medium"/>
                <a:cs typeface="Apple LiGothic Medium"/>
              </a:rPr>
              <a:t>就學區內之直轄市政府教育局、縣</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市</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政府為促進區域教育機會均等，鼓勵就近 入學，或照顧弱勢學生就學權益，得辦理優先免試入學。各就學區若辦理優先免試入學， 應於各該區免試入學作業要點明定。</a:t>
            </a:r>
            <a:endParaRPr lang="en-US" altLang="zh-TW" dirty="0">
              <a:latin typeface="Apple LiGothic Medium"/>
              <a:ea typeface="Apple LiGothic Medium"/>
              <a:cs typeface="Apple LiGothic Medium"/>
            </a:endParaRPr>
          </a:p>
          <a:p>
            <a:r>
              <a:rPr lang="zh-TW" altLang="en-US" b="1" dirty="0">
                <a:latin typeface="Apple LiGothic Medium"/>
                <a:ea typeface="Apple LiGothic Medium"/>
                <a:cs typeface="Apple LiGothic Medium"/>
              </a:rPr>
              <a:t> 三、 試辦學習區完全免試入學 </a:t>
            </a:r>
            <a:r>
              <a:rPr lang="zh-TW" altLang="en-US" b="1" dirty="0" smtClean="0">
                <a:latin typeface="Apple LiGothic Medium"/>
                <a:ea typeface="Apple LiGothic Medium"/>
                <a:cs typeface="Apple LiGothic Medium"/>
              </a:rPr>
              <a:t>：</a:t>
            </a:r>
            <a:endParaRPr lang="en-US" altLang="zh-TW" b="1" dirty="0">
              <a:latin typeface="Apple LiGothic Medium"/>
              <a:ea typeface="Apple LiGothic Medium"/>
              <a:cs typeface="Apple LiGothic Medium"/>
            </a:endParaRPr>
          </a:p>
          <a:p>
            <a:pPr marL="622300" indent="-444500"/>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一</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為有效舒緩國中生升學壓力，落實國中教學正常化，本入學管道不採計國中教育</a:t>
            </a:r>
            <a:r>
              <a:rPr lang="zh-TW" altLang="en-US" dirty="0" smtClean="0">
                <a:latin typeface="Apple LiGothic Medium"/>
                <a:ea typeface="Apple LiGothic Medium"/>
                <a:cs typeface="Apple LiGothic Medium"/>
              </a:rPr>
              <a:t>會考</a:t>
            </a:r>
            <a:r>
              <a:rPr lang="zh-TW" altLang="en-US" dirty="0">
                <a:latin typeface="Apple LiGothic Medium"/>
                <a:ea typeface="Apple LiGothic Medium"/>
                <a:cs typeface="Apple LiGothic Medium"/>
              </a:rPr>
              <a:t>之成績及志願序轉換分數，以引導學生適性發展，培育國中學生多元能力。 </a:t>
            </a:r>
          </a:p>
          <a:p>
            <a:pPr marL="622300" indent="-444500"/>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二</a:t>
            </a:r>
            <a:r>
              <a:rPr lang="en-US" altLang="zh-TW" dirty="0">
                <a:latin typeface="Apple LiGothic Medium"/>
                <a:ea typeface="Apple LiGothic Medium"/>
                <a:cs typeface="Apple LiGothic Medium"/>
              </a:rPr>
              <a:t>) 108</a:t>
            </a:r>
            <a:r>
              <a:rPr lang="zh-TW" altLang="en-US" dirty="0">
                <a:latin typeface="Apple LiGothic Medium"/>
                <a:ea typeface="Apple LiGothic Medium"/>
                <a:cs typeface="Apple LiGothic Medium"/>
              </a:rPr>
              <a:t>學年度單點型學校計</a:t>
            </a:r>
            <a:r>
              <a:rPr lang="en-US" altLang="zh-TW" dirty="0">
                <a:latin typeface="Apple LiGothic Medium"/>
                <a:ea typeface="Apple LiGothic Medium"/>
                <a:cs typeface="Apple LiGothic Medium"/>
              </a:rPr>
              <a:t>11</a:t>
            </a:r>
            <a:r>
              <a:rPr lang="zh-TW" altLang="en-US" dirty="0">
                <a:latin typeface="Apple LiGothic Medium"/>
                <a:ea typeface="Apple LiGothic Medium"/>
                <a:cs typeface="Apple LiGothic Medium"/>
              </a:rPr>
              <a:t>校，區域型學校有基隆區、花蓮區、南投一區、臺南</a:t>
            </a:r>
            <a:r>
              <a:rPr lang="zh-TW" altLang="en-US" dirty="0" smtClean="0">
                <a:latin typeface="Apple LiGothic Medium"/>
                <a:ea typeface="Apple LiGothic Medium"/>
                <a:cs typeface="Apple LiGothic Medium"/>
              </a:rPr>
              <a:t>四區</a:t>
            </a:r>
            <a:r>
              <a:rPr lang="zh-TW" altLang="en-US" dirty="0">
                <a:latin typeface="Apple LiGothic Medium"/>
                <a:ea typeface="Apple LiGothic Medium"/>
                <a:cs typeface="Apple LiGothic Medium"/>
              </a:rPr>
              <a:t>、高市六區、屏東二區、臺東區、連江區及澎湖區等 </a:t>
            </a:r>
            <a:r>
              <a:rPr lang="en-US" altLang="zh-TW" dirty="0">
                <a:latin typeface="Apple LiGothic Medium"/>
                <a:ea typeface="Apple LiGothic Medium"/>
                <a:cs typeface="Apple LiGothic Medium"/>
              </a:rPr>
              <a:t>9 </a:t>
            </a:r>
            <a:r>
              <a:rPr lang="zh-TW" altLang="en-US" dirty="0">
                <a:latin typeface="Apple LiGothic Medium"/>
                <a:ea typeface="Apple LiGothic Medium"/>
                <a:cs typeface="Apple LiGothic Medium"/>
              </a:rPr>
              <a:t>區 </a:t>
            </a:r>
            <a:r>
              <a:rPr lang="en-US" altLang="zh-TW" dirty="0">
                <a:latin typeface="Apple LiGothic Medium"/>
                <a:ea typeface="Apple LiGothic Medium"/>
                <a:cs typeface="Apple LiGothic Medium"/>
              </a:rPr>
              <a:t>50 </a:t>
            </a:r>
            <a:r>
              <a:rPr lang="zh-TW" altLang="en-US" dirty="0">
                <a:latin typeface="Apple LiGothic Medium"/>
                <a:ea typeface="Apple LiGothic Medium"/>
                <a:cs typeface="Apple LiGothic Medium"/>
              </a:rPr>
              <a:t>校，合計 </a:t>
            </a:r>
            <a:r>
              <a:rPr lang="en-US" altLang="zh-TW" dirty="0">
                <a:latin typeface="Apple LiGothic Medium"/>
                <a:ea typeface="Apple LiGothic Medium"/>
                <a:cs typeface="Apple LiGothic Medium"/>
              </a:rPr>
              <a:t>61 </a:t>
            </a:r>
            <a:r>
              <a:rPr lang="zh-TW" altLang="en-US" dirty="0">
                <a:latin typeface="Apple LiGothic Medium"/>
                <a:ea typeface="Apple LiGothic Medium"/>
                <a:cs typeface="Apple LiGothic Medium"/>
              </a:rPr>
              <a:t>所學校。 </a:t>
            </a:r>
          </a:p>
          <a:p>
            <a:endParaRPr kumimoji="1" lang="zh-TW" altLang="en-US" dirty="0">
              <a:latin typeface="Apple LiGothic Medium"/>
              <a:ea typeface="Apple LiGothic Medium"/>
              <a:cs typeface="Apple LiGothic Medium"/>
            </a:endParaRPr>
          </a:p>
        </p:txBody>
      </p:sp>
      <p:grpSp>
        <p:nvGrpSpPr>
          <p:cNvPr id="27" name="群組 26"/>
          <p:cNvGrpSpPr/>
          <p:nvPr/>
        </p:nvGrpSpPr>
        <p:grpSpPr>
          <a:xfrm>
            <a:off x="2195736" y="44624"/>
            <a:ext cx="2664296" cy="360045"/>
            <a:chOff x="2123728" y="44624"/>
            <a:chExt cx="2664296" cy="360045"/>
          </a:xfrm>
        </p:grpSpPr>
        <p:grpSp>
          <p:nvGrpSpPr>
            <p:cNvPr id="28" name="群組 27"/>
            <p:cNvGrpSpPr/>
            <p:nvPr/>
          </p:nvGrpSpPr>
          <p:grpSpPr>
            <a:xfrm>
              <a:off x="2627784" y="44624"/>
              <a:ext cx="2160240" cy="360045"/>
              <a:chOff x="2339752" y="44624"/>
              <a:chExt cx="2160240" cy="360045"/>
            </a:xfrm>
          </p:grpSpPr>
          <p:grpSp>
            <p:nvGrpSpPr>
              <p:cNvPr id="30" name="群組 37"/>
              <p:cNvGrpSpPr/>
              <p:nvPr/>
            </p:nvGrpSpPr>
            <p:grpSpPr>
              <a:xfrm>
                <a:off x="2835903" y="44629"/>
                <a:ext cx="1664089" cy="360040"/>
                <a:chOff x="2835897" y="44624"/>
                <a:chExt cx="1664089" cy="360040"/>
              </a:xfrm>
            </p:grpSpPr>
            <p:sp>
              <p:nvSpPr>
                <p:cNvPr id="33" name="橢圓 32"/>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2" name="橢圓 3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橢圓 2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18532763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6512" y="710698"/>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多元入學管道</a:t>
            </a:r>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5625" y="926722"/>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4549" y="476672"/>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Adobe 繁黑體 Std B" pitchFamily="34" charset="-120"/>
                <a:ea typeface="Adobe 繁黑體 Std B" pitchFamily="34" charset="-120"/>
              </a:rPr>
              <a:t>   108</a:t>
            </a:r>
            <a:r>
              <a:rPr lang="zh-TW" altLang="en-US" sz="3200" b="1" dirty="0">
                <a:solidFill>
                  <a:prstClr val="white"/>
                </a:solidFill>
                <a:latin typeface="Adobe 繁黑體 Std B" pitchFamily="34" charset="-120"/>
                <a:ea typeface="Adobe 繁黑體 Std B" pitchFamily="34" charset="-120"/>
              </a:rPr>
              <a:t>學年度適性入學管道說明</a:t>
            </a:r>
            <a:r>
              <a:rPr lang="en-US" altLang="zh-TW" sz="3200" b="1" dirty="0">
                <a:solidFill>
                  <a:prstClr val="white"/>
                </a:solidFill>
                <a:latin typeface="Adobe 繁黑體 Std B" pitchFamily="34" charset="-120"/>
                <a:ea typeface="Adobe 繁黑體 Std B" pitchFamily="34" charset="-120"/>
              </a:rPr>
              <a:t>-</a:t>
            </a:r>
            <a:r>
              <a:rPr lang="zh-TW" altLang="en-US" sz="3200" b="1" dirty="0">
                <a:solidFill>
                  <a:prstClr val="white"/>
                </a:solidFill>
                <a:latin typeface="Adobe 繁黑體 Std B" pitchFamily="34" charset="-120"/>
                <a:ea typeface="Adobe 繁黑體 Std B" pitchFamily="34" charset="-120"/>
              </a:rPr>
              <a:t>免試入學二</a:t>
            </a:r>
          </a:p>
        </p:txBody>
      </p:sp>
      <p:sp>
        <p:nvSpPr>
          <p:cNvPr id="2" name="文字方塊 1"/>
          <p:cNvSpPr txBox="1"/>
          <p:nvPr/>
        </p:nvSpPr>
        <p:spPr>
          <a:xfrm>
            <a:off x="107504" y="1124744"/>
            <a:ext cx="8856979" cy="5191165"/>
          </a:xfrm>
          <a:prstGeom prst="rect">
            <a:avLst/>
          </a:prstGeom>
          <a:noFill/>
        </p:spPr>
        <p:txBody>
          <a:bodyPr wrap="square" rtlCol="0">
            <a:spAutoFit/>
          </a:bodyPr>
          <a:lstStyle/>
          <a:p>
            <a:r>
              <a:rPr lang="zh-TW" altLang="en-US" sz="2500" b="1" baseline="30000" dirty="0">
                <a:latin typeface="Apple LiGothic Medium"/>
                <a:ea typeface="Apple LiGothic Medium"/>
                <a:cs typeface="Apple LiGothic Medium"/>
              </a:rPr>
              <a:t>四、 直升</a:t>
            </a:r>
            <a:r>
              <a:rPr lang="zh-TW" altLang="en-US" sz="2500" b="1" baseline="30000" dirty="0" smtClean="0">
                <a:latin typeface="Apple LiGothic Medium"/>
                <a:ea typeface="Apple LiGothic Medium"/>
                <a:cs typeface="Apple LiGothic Medium"/>
              </a:rPr>
              <a:t>入學：</a:t>
            </a:r>
            <a:endParaRPr lang="zh-TW" altLang="en-US" sz="2500" b="1" baseline="30000" dirty="0">
              <a:latin typeface="Apple LiGothic Medium"/>
              <a:ea typeface="Apple LiGothic Medium"/>
              <a:cs typeface="Apple LiGothic Medium"/>
            </a:endParaRPr>
          </a:p>
          <a:p>
            <a:pPr marL="622300" indent="-444500"/>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一</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國中部直升同校高中部，其作業均受各就學區免試入學作業要點規範。</a:t>
            </a:r>
          </a:p>
          <a:p>
            <a:pPr marL="622300" indent="-444500"/>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二</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國立學校</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國中部直升高中部人數，不得高於國中部應屆畢業人數之</a:t>
            </a:r>
            <a:r>
              <a:rPr lang="en-US" altLang="zh-TW" dirty="0">
                <a:latin typeface="Apple LiGothic Medium"/>
                <a:ea typeface="Apple LiGothic Medium"/>
                <a:cs typeface="Apple LiGothic Medium"/>
              </a:rPr>
              <a:t>35%</a:t>
            </a:r>
            <a:r>
              <a:rPr lang="zh-TW" altLang="en-US" dirty="0">
                <a:latin typeface="Apple LiGothic Medium"/>
                <a:ea typeface="Apple LiGothic Medium"/>
                <a:cs typeface="Apple LiGothic Medium"/>
              </a:rPr>
              <a:t>。 </a:t>
            </a:r>
            <a:endParaRPr lang="en-US" altLang="zh-TW" dirty="0">
              <a:latin typeface="Apple LiGothic Medium"/>
              <a:ea typeface="Apple LiGothic Medium"/>
              <a:cs typeface="Apple LiGothic Medium"/>
            </a:endParaRPr>
          </a:p>
          <a:p>
            <a:pPr marL="622300" indent="-444500"/>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三</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直轄市、縣</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市</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立學校</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由直轄市、縣</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市</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主管機關定之。</a:t>
            </a:r>
          </a:p>
          <a:p>
            <a:pPr marL="622300" indent="-444500"/>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四</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私立等校</a:t>
            </a:r>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國中部直升高中部人數不得高於總招生名額之</a:t>
            </a:r>
            <a:r>
              <a:rPr lang="en-US" altLang="zh-TW" dirty="0">
                <a:latin typeface="Apple LiGothic Medium"/>
                <a:ea typeface="Apple LiGothic Medium"/>
                <a:cs typeface="Apple LiGothic Medium"/>
              </a:rPr>
              <a:t>50%;</a:t>
            </a:r>
            <a:r>
              <a:rPr lang="zh-TW" altLang="en-US" dirty="0">
                <a:latin typeface="Apple LiGothic Medium"/>
                <a:ea typeface="Apple LiGothic Medium"/>
                <a:cs typeface="Apple LiGothic Medium"/>
              </a:rPr>
              <a:t>若國中部學生數</a:t>
            </a:r>
            <a:r>
              <a:rPr lang="zh-TW" altLang="en-US" dirty="0" smtClean="0">
                <a:latin typeface="Apple LiGothic Medium"/>
                <a:ea typeface="Apple LiGothic Medium"/>
                <a:cs typeface="Apple LiGothic Medium"/>
              </a:rPr>
              <a:t>少於</a:t>
            </a:r>
            <a:r>
              <a:rPr lang="zh-TW" altLang="en-US" dirty="0">
                <a:latin typeface="Apple LiGothic Medium"/>
                <a:ea typeface="Apple LiGothic Medium"/>
                <a:cs typeface="Apple LiGothic Medium"/>
              </a:rPr>
              <a:t>高中部招生人數，直升人數不得高於國中部畢業生人數之 </a:t>
            </a:r>
            <a:r>
              <a:rPr lang="en-US" altLang="zh-TW" dirty="0">
                <a:latin typeface="Apple LiGothic Medium"/>
                <a:ea typeface="Apple LiGothic Medium"/>
                <a:cs typeface="Apple LiGothic Medium"/>
              </a:rPr>
              <a:t>50%</a:t>
            </a:r>
            <a:r>
              <a:rPr lang="zh-TW" altLang="en-US" dirty="0" smtClean="0">
                <a:latin typeface="Apple LiGothic Medium"/>
                <a:ea typeface="Apple LiGothic Medium"/>
                <a:cs typeface="Apple LiGothic Medium"/>
              </a:rPr>
              <a:t>。</a:t>
            </a:r>
            <a:endParaRPr lang="en-US" altLang="zh-TW" dirty="0" smtClean="0">
              <a:latin typeface="Apple LiGothic Medium"/>
              <a:ea typeface="Apple LiGothic Medium"/>
              <a:cs typeface="Apple LiGothic Medium"/>
            </a:endParaRPr>
          </a:p>
          <a:p>
            <a:pPr marL="622300" indent="-444500"/>
            <a:endParaRPr lang="zh-TW" altLang="en-US" b="1" dirty="0">
              <a:latin typeface="Apple LiGothic Medium"/>
              <a:ea typeface="Apple LiGothic Medium"/>
              <a:cs typeface="Apple LiGothic Medium"/>
            </a:endParaRPr>
          </a:p>
          <a:p>
            <a:r>
              <a:rPr lang="zh-TW" altLang="en-US" sz="2500" b="1" baseline="30000" dirty="0">
                <a:latin typeface="Apple LiGothic Medium"/>
                <a:ea typeface="Apple LiGothic Medium"/>
                <a:cs typeface="Apple LiGothic Medium"/>
              </a:rPr>
              <a:t>五、 技優甄審</a:t>
            </a:r>
            <a:r>
              <a:rPr lang="zh-TW" altLang="en-US" sz="2500" b="1" baseline="30000" dirty="0" smtClean="0">
                <a:latin typeface="Apple LiGothic Medium"/>
                <a:ea typeface="Apple LiGothic Medium"/>
                <a:cs typeface="Apple LiGothic Medium"/>
              </a:rPr>
              <a:t>入學：</a:t>
            </a:r>
            <a:endParaRPr lang="zh-TW" altLang="en-US" sz="2500" b="1" baseline="30000" dirty="0">
              <a:latin typeface="Apple LiGothic Medium"/>
              <a:ea typeface="Apple LiGothic Medium"/>
              <a:cs typeface="Apple LiGothic Medium"/>
            </a:endParaRPr>
          </a:p>
          <a:p>
            <a:pPr marL="622300" indent="-444500"/>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一</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學生選填志願，以一校或多校，每校均為同一科別之方式為之。但就學區內高級中等學校數在二所以下者，得選填同群多科，或二群以下且科別總數不超過三科。 </a:t>
            </a:r>
            <a:endParaRPr lang="en-US" altLang="zh-TW" dirty="0">
              <a:latin typeface="Apple LiGothic Medium"/>
              <a:ea typeface="Apple LiGothic Medium"/>
              <a:cs typeface="Apple LiGothic Medium"/>
            </a:endParaRPr>
          </a:p>
          <a:p>
            <a:pPr marL="622300" indent="-444500"/>
            <a:r>
              <a:rPr lang="en-US" altLang="zh-TW" dirty="0">
                <a:latin typeface="Apple LiGothic Medium"/>
                <a:ea typeface="Apple LiGothic Medium"/>
                <a:cs typeface="Apple LiGothic Medium"/>
              </a:rPr>
              <a:t>(</a:t>
            </a:r>
            <a:r>
              <a:rPr lang="zh-TW" altLang="en-US" dirty="0">
                <a:latin typeface="Apple LiGothic Medium"/>
                <a:ea typeface="Apple LiGothic Medium"/>
                <a:cs typeface="Apple LiGothic Medium"/>
              </a:rPr>
              <a:t>二</a:t>
            </a:r>
            <a:r>
              <a:rPr lang="en-US" altLang="zh-TW" dirty="0">
                <a:latin typeface="Apple LiGothic Medium"/>
                <a:ea typeface="Apple LiGothic Medium"/>
                <a:cs typeface="Apple LiGothic Medium"/>
              </a:rPr>
              <a:t>) </a:t>
            </a:r>
            <a:r>
              <a:rPr lang="zh-TW" altLang="en-US" dirty="0">
                <a:latin typeface="Apple LiGothic Medium"/>
                <a:ea typeface="Apple LiGothic Medium"/>
                <a:cs typeface="Apple LiGothic Medium"/>
              </a:rPr>
              <a:t>國民中學學生符合條件者，得申請技優甄選免試入學</a:t>
            </a:r>
            <a:r>
              <a:rPr lang="en-US" altLang="zh-TW" dirty="0">
                <a:latin typeface="Apple LiGothic Medium"/>
                <a:ea typeface="Apple LiGothic Medium"/>
                <a:cs typeface="Apple LiGothic Medium"/>
              </a:rPr>
              <a:t>:</a:t>
            </a:r>
          </a:p>
          <a:p>
            <a:pPr marL="622300" indent="-444500"/>
            <a:r>
              <a:rPr lang="en-US" altLang="zh-Hant" dirty="0">
                <a:latin typeface="Apple LiGothic Medium"/>
                <a:ea typeface="Apple LiGothic Medium"/>
                <a:cs typeface="Apple LiGothic Medium"/>
              </a:rPr>
              <a:t>(</a:t>
            </a:r>
            <a:r>
              <a:rPr lang="zh-Hant" altLang="en-US" dirty="0">
                <a:latin typeface="Apple LiGothic Medium"/>
                <a:ea typeface="Apple LiGothic Medium"/>
                <a:cs typeface="Apple LiGothic Medium"/>
              </a:rPr>
              <a:t>三</a:t>
            </a:r>
            <a:r>
              <a:rPr lang="en-US" altLang="zh-Hant" dirty="0">
                <a:latin typeface="Apple LiGothic Medium"/>
                <a:ea typeface="Apple LiGothic Medium"/>
                <a:cs typeface="Apple LiGothic Medium"/>
              </a:rPr>
              <a:t>) </a:t>
            </a:r>
            <a:r>
              <a:rPr lang="zh-Hant" altLang="en-US" dirty="0">
                <a:latin typeface="Apple LiGothic Medium"/>
                <a:ea typeface="Apple LiGothic Medium"/>
                <a:cs typeface="Apple LiGothic Medium"/>
              </a:rPr>
              <a:t>分發依據</a:t>
            </a:r>
            <a:r>
              <a:rPr lang="en-US" altLang="zh-Hant" dirty="0" smtClean="0">
                <a:latin typeface="Apple LiGothic Medium"/>
                <a:ea typeface="Apple LiGothic Medium"/>
                <a:cs typeface="Apple LiGothic Medium"/>
              </a:rPr>
              <a:t>:</a:t>
            </a:r>
          </a:p>
          <a:p>
            <a:pPr marL="622300" indent="-444500"/>
            <a:endParaRPr lang="en-US" altLang="zh-Hant" dirty="0">
              <a:latin typeface="Apple LiGothic Medium"/>
              <a:ea typeface="Apple LiGothic Medium"/>
              <a:cs typeface="Apple LiGothic Medium"/>
            </a:endParaRPr>
          </a:p>
          <a:p>
            <a:pPr marL="622300" indent="-177800"/>
            <a:r>
              <a:rPr lang="en-US" altLang="zh-TW" sz="2500" baseline="30000" dirty="0">
                <a:latin typeface="Apple LiGothic Medium"/>
                <a:ea typeface="Apple LiGothic Medium"/>
                <a:cs typeface="Apple LiGothic Medium"/>
              </a:rPr>
              <a:t>1. </a:t>
            </a:r>
            <a:r>
              <a:rPr lang="zh-TW" altLang="en-US" sz="2500" baseline="30000" dirty="0">
                <a:latin typeface="Apple LiGothic Medium"/>
                <a:ea typeface="Apple LiGothic Medium"/>
                <a:cs typeface="Apple LiGothic Medium"/>
              </a:rPr>
              <a:t>依積分高低順序及志願順序，分發相關專業群、科就讀。</a:t>
            </a:r>
          </a:p>
          <a:p>
            <a:pPr marL="622300" indent="-177800"/>
            <a:r>
              <a:rPr lang="en-US" altLang="zh-TW" sz="2500" baseline="30000" dirty="0">
                <a:latin typeface="Apple LiGothic Medium"/>
                <a:ea typeface="Apple LiGothic Medium"/>
                <a:cs typeface="Apple LiGothic Medium"/>
              </a:rPr>
              <a:t>2. </a:t>
            </a:r>
            <a:r>
              <a:rPr lang="zh-TW" altLang="en-US" sz="2500" baseline="30000" dirty="0">
                <a:latin typeface="Apple LiGothic Medium"/>
                <a:ea typeface="Apple LiGothic Medium"/>
                <a:cs typeface="Apple LiGothic Medium"/>
              </a:rPr>
              <a:t>積分相同者，進行同分參酌以定錄取</a:t>
            </a:r>
            <a:r>
              <a:rPr lang="en-US" altLang="zh-TW" sz="2500" baseline="30000" dirty="0">
                <a:latin typeface="Apple LiGothic Medium"/>
                <a:ea typeface="Apple LiGothic Medium"/>
                <a:cs typeface="Apple LiGothic Medium"/>
              </a:rPr>
              <a:t>;</a:t>
            </a:r>
            <a:r>
              <a:rPr lang="zh-TW" altLang="en-US" sz="2500" baseline="30000" dirty="0">
                <a:latin typeface="Apple LiGothic Medium"/>
                <a:ea typeface="Apple LiGothic Medium"/>
                <a:cs typeface="Apple LiGothic Medium"/>
              </a:rPr>
              <a:t>其同分參酌項目，於各就學區招生簡章明定，並得包括競賽</a:t>
            </a:r>
            <a:r>
              <a:rPr lang="zh-TW" altLang="en-US" sz="2500" baseline="30000" dirty="0" smtClean="0">
                <a:latin typeface="Apple LiGothic Medium"/>
                <a:ea typeface="Apple LiGothic Medium"/>
                <a:cs typeface="Apple LiGothic Medium"/>
              </a:rPr>
              <a:t>得獎、項目</a:t>
            </a:r>
            <a:r>
              <a:rPr lang="zh-TW" altLang="en-US" sz="2500" baseline="30000" dirty="0">
                <a:latin typeface="Apple LiGothic Medium"/>
                <a:ea typeface="Apple LiGothic Medium"/>
                <a:cs typeface="Apple LiGothic Medium"/>
              </a:rPr>
              <a:t>、技藝教育課程職群成績及志願序等。</a:t>
            </a:r>
          </a:p>
          <a:p>
            <a:pPr marL="622300" indent="-177800"/>
            <a:r>
              <a:rPr lang="en-US" altLang="zh-TW" sz="2500" baseline="30000" dirty="0">
                <a:latin typeface="Apple LiGothic Medium"/>
                <a:ea typeface="Apple LiGothic Medium"/>
                <a:cs typeface="Apple LiGothic Medium"/>
              </a:rPr>
              <a:t>3. </a:t>
            </a:r>
            <a:r>
              <a:rPr lang="zh-TW" altLang="en-US" sz="2500" baseline="30000" dirty="0">
                <a:latin typeface="Apple LiGothic Medium"/>
                <a:ea typeface="Apple LiGothic Medium"/>
                <a:cs typeface="Apple LiGothic Medium"/>
              </a:rPr>
              <a:t>所填志願之校科已額滿者，不予分發</a:t>
            </a:r>
            <a:r>
              <a:rPr lang="en-US" altLang="zh-TW" sz="2500" baseline="30000" dirty="0">
                <a:latin typeface="Apple LiGothic Medium"/>
                <a:ea typeface="Apple LiGothic Medium"/>
                <a:cs typeface="Apple LiGothic Medium"/>
              </a:rPr>
              <a:t>;</a:t>
            </a:r>
            <a:r>
              <a:rPr lang="zh-TW" altLang="en-US" sz="2500" baseline="30000" dirty="0">
                <a:latin typeface="Apple LiGothic Medium"/>
                <a:ea typeface="Apple LiGothic Medium"/>
                <a:cs typeface="Apple LiGothic Medium"/>
              </a:rPr>
              <a:t>其分發錄取至額滿為止。</a:t>
            </a:r>
          </a:p>
          <a:p>
            <a:pPr marL="622300" indent="-177800"/>
            <a:r>
              <a:rPr lang="en-US" altLang="zh-TW" sz="2500" baseline="30000" dirty="0">
                <a:latin typeface="Apple LiGothic Medium"/>
                <a:ea typeface="Apple LiGothic Medium"/>
                <a:cs typeface="Apple LiGothic Medium"/>
              </a:rPr>
              <a:t>4. </a:t>
            </a:r>
            <a:r>
              <a:rPr lang="zh-TW" altLang="en-US" sz="2500" baseline="30000" dirty="0">
                <a:latin typeface="Apple LiGothic Medium"/>
                <a:ea typeface="Apple LiGothic Medium"/>
                <a:cs typeface="Apple LiGothic Medium"/>
              </a:rPr>
              <a:t>經積分比序且同分參酌後，仍無法評比者，增額錄取之。</a:t>
            </a:r>
          </a:p>
          <a:p>
            <a:pPr marL="622300" indent="-177800"/>
            <a:r>
              <a:rPr lang="en-US" altLang="zh-TW" sz="2500" baseline="30000" dirty="0">
                <a:latin typeface="Apple LiGothic Medium"/>
                <a:ea typeface="Apple LiGothic Medium"/>
                <a:cs typeface="Apple LiGothic Medium"/>
              </a:rPr>
              <a:t>5. </a:t>
            </a:r>
            <a:r>
              <a:rPr lang="zh-TW" altLang="en-US" sz="2500" baseline="30000" dirty="0">
                <a:latin typeface="Apple LiGothic Medium"/>
                <a:ea typeface="Apple LiGothic Medium"/>
                <a:cs typeface="Apple LiGothic Medium"/>
              </a:rPr>
              <a:t>分發以一次為限</a:t>
            </a:r>
            <a:r>
              <a:rPr lang="en-US" altLang="zh-TW" sz="2500" baseline="30000" dirty="0">
                <a:latin typeface="Apple LiGothic Medium"/>
                <a:ea typeface="Apple LiGothic Medium"/>
                <a:cs typeface="Apple LiGothic Medium"/>
              </a:rPr>
              <a:t>;</a:t>
            </a:r>
            <a:r>
              <a:rPr lang="zh-TW" altLang="en-US" sz="2500" baseline="30000" dirty="0">
                <a:latin typeface="Apple LiGothic Medium"/>
                <a:ea typeface="Apple LiGothic Medium"/>
                <a:cs typeface="Apple LiGothic Medium"/>
              </a:rPr>
              <a:t>經分發後，不得申請更改。</a:t>
            </a:r>
          </a:p>
        </p:txBody>
      </p:sp>
      <p:grpSp>
        <p:nvGrpSpPr>
          <p:cNvPr id="27" name="群組 26"/>
          <p:cNvGrpSpPr/>
          <p:nvPr/>
        </p:nvGrpSpPr>
        <p:grpSpPr>
          <a:xfrm>
            <a:off x="2195736" y="44624"/>
            <a:ext cx="2664296" cy="360045"/>
            <a:chOff x="2123728" y="44624"/>
            <a:chExt cx="2664296" cy="360045"/>
          </a:xfrm>
        </p:grpSpPr>
        <p:grpSp>
          <p:nvGrpSpPr>
            <p:cNvPr id="28" name="群組 27"/>
            <p:cNvGrpSpPr/>
            <p:nvPr/>
          </p:nvGrpSpPr>
          <p:grpSpPr>
            <a:xfrm>
              <a:off x="2627784" y="44624"/>
              <a:ext cx="2160240" cy="360045"/>
              <a:chOff x="2339752" y="44624"/>
              <a:chExt cx="2160240" cy="360045"/>
            </a:xfrm>
          </p:grpSpPr>
          <p:grpSp>
            <p:nvGrpSpPr>
              <p:cNvPr id="30" name="群組 37"/>
              <p:cNvGrpSpPr/>
              <p:nvPr/>
            </p:nvGrpSpPr>
            <p:grpSpPr>
              <a:xfrm>
                <a:off x="2835903" y="44629"/>
                <a:ext cx="1664089" cy="360040"/>
                <a:chOff x="2835897" y="44624"/>
                <a:chExt cx="1664089" cy="360040"/>
              </a:xfrm>
            </p:grpSpPr>
            <p:sp>
              <p:nvSpPr>
                <p:cNvPr id="33" name="橢圓 32"/>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2" name="橢圓 3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橢圓 2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52082543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多元入學管道</a:t>
            </a:r>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Adobe 繁黑體 Std B" pitchFamily="34" charset="-120"/>
                <a:ea typeface="Adobe 繁黑體 Std B" pitchFamily="34" charset="-120"/>
              </a:rPr>
              <a:t>   108</a:t>
            </a:r>
            <a:r>
              <a:rPr lang="zh-TW" altLang="en-US" sz="3200" b="1" dirty="0">
                <a:solidFill>
                  <a:prstClr val="white"/>
                </a:solidFill>
                <a:latin typeface="Adobe 繁黑體 Std B" pitchFamily="34" charset="-120"/>
                <a:ea typeface="Adobe 繁黑體 Std B" pitchFamily="34" charset="-120"/>
              </a:rPr>
              <a:t>學年度適性入學管道說明</a:t>
            </a:r>
            <a:r>
              <a:rPr lang="en-US" altLang="zh-TW" sz="3200" b="1" dirty="0">
                <a:solidFill>
                  <a:prstClr val="white"/>
                </a:solidFill>
                <a:latin typeface="Adobe 繁黑體 Std B" pitchFamily="34" charset="-120"/>
                <a:ea typeface="Adobe 繁黑體 Std B" pitchFamily="34" charset="-120"/>
              </a:rPr>
              <a:t>-</a:t>
            </a:r>
            <a:r>
              <a:rPr lang="zh-TW" altLang="en-US" sz="3200" b="1" dirty="0">
                <a:solidFill>
                  <a:prstClr val="white"/>
                </a:solidFill>
                <a:latin typeface="Adobe 繁黑體 Std B" pitchFamily="34" charset="-120"/>
                <a:ea typeface="Adobe 繁黑體 Std B" pitchFamily="34" charset="-120"/>
              </a:rPr>
              <a:t>免試入學三</a:t>
            </a:r>
          </a:p>
        </p:txBody>
      </p:sp>
      <p:sp>
        <p:nvSpPr>
          <p:cNvPr id="2" name="文字方塊 1"/>
          <p:cNvSpPr txBox="1"/>
          <p:nvPr/>
        </p:nvSpPr>
        <p:spPr>
          <a:xfrm>
            <a:off x="179517" y="1484784"/>
            <a:ext cx="8784972" cy="3785652"/>
          </a:xfrm>
          <a:prstGeom prst="rect">
            <a:avLst/>
          </a:prstGeom>
          <a:noFill/>
        </p:spPr>
        <p:txBody>
          <a:bodyPr wrap="square" rtlCol="0">
            <a:spAutoFit/>
          </a:bodyPr>
          <a:lstStyle/>
          <a:p>
            <a:r>
              <a:rPr lang="zh-TW" altLang="en-US" sz="2400" b="1" dirty="0">
                <a:latin typeface="Apple LiGothic Medium"/>
                <a:ea typeface="Apple LiGothic Medium"/>
                <a:cs typeface="Apple LiGothic Medium"/>
              </a:rPr>
              <a:t>六、 進修學校非應屆獨</a:t>
            </a:r>
            <a:r>
              <a:rPr lang="zh-TW" altLang="en-US" sz="2400" b="1" dirty="0" smtClean="0">
                <a:latin typeface="Apple LiGothic Medium"/>
                <a:ea typeface="Apple LiGothic Medium"/>
                <a:cs typeface="Apple LiGothic Medium"/>
              </a:rPr>
              <a:t>招</a:t>
            </a:r>
            <a:r>
              <a:rPr lang="zh-TW" altLang="en-US" sz="2400" b="1" dirty="0">
                <a:latin typeface="Apple LiGothic Medium"/>
                <a:ea typeface="Apple LiGothic Medium"/>
                <a:cs typeface="Apple LiGothic Medium"/>
              </a:rPr>
              <a:t>：</a:t>
            </a:r>
            <a:endParaRPr lang="en-US" altLang="zh-TW" sz="2400" b="1" dirty="0" smtClean="0">
              <a:latin typeface="Apple LiGothic Medium"/>
              <a:ea typeface="Apple LiGothic Medium"/>
              <a:cs typeface="Apple LiGothic Medium"/>
            </a:endParaRPr>
          </a:p>
          <a:p>
            <a:r>
              <a:rPr lang="zh-TW" altLang="en-US" sz="2400" dirty="0" smtClean="0">
                <a:latin typeface="Apple LiGothic Medium"/>
                <a:ea typeface="Apple LiGothic Medium"/>
                <a:cs typeface="Apple LiGothic Medium"/>
              </a:rPr>
              <a:t>各</a:t>
            </a:r>
            <a:r>
              <a:rPr lang="zh-TW" altLang="en-US" sz="2400" dirty="0">
                <a:latin typeface="Apple LiGothic Medium"/>
                <a:ea typeface="Apple LiGothic Medium"/>
                <a:cs typeface="Apple LiGothic Medium"/>
              </a:rPr>
              <a:t>校進修部自訂招生名額，並報各該主關機關核准，得單獨辦理</a:t>
            </a:r>
            <a:r>
              <a:rPr lang="zh-TW" altLang="en-US" sz="2400" dirty="0" smtClean="0">
                <a:latin typeface="Apple LiGothic Medium"/>
                <a:ea typeface="Apple LiGothic Medium"/>
                <a:cs typeface="Apple LiGothic Medium"/>
              </a:rPr>
              <a:t>。</a:t>
            </a:r>
            <a:endParaRPr lang="en-US" altLang="zh-TW" sz="2400" dirty="0" smtClean="0">
              <a:latin typeface="Apple LiGothic Medium"/>
              <a:ea typeface="Apple LiGothic Medium"/>
              <a:cs typeface="Apple LiGothic Medium"/>
            </a:endParaRPr>
          </a:p>
          <a:p>
            <a:r>
              <a:rPr lang="zh-TW" altLang="en-US" sz="2400" dirty="0" smtClean="0">
                <a:latin typeface="Apple LiGothic Medium"/>
                <a:ea typeface="Apple LiGothic Medium"/>
                <a:cs typeface="Apple LiGothic Medium"/>
              </a:rPr>
              <a:t> </a:t>
            </a:r>
            <a:endParaRPr lang="en-US" altLang="zh-TW" sz="2400" dirty="0">
              <a:latin typeface="Apple LiGothic Medium"/>
              <a:ea typeface="Apple LiGothic Medium"/>
              <a:cs typeface="Apple LiGothic Medium"/>
            </a:endParaRPr>
          </a:p>
          <a:p>
            <a:r>
              <a:rPr lang="zh-TW" altLang="en-US" sz="2400" b="1" dirty="0">
                <a:latin typeface="Apple LiGothic Medium"/>
                <a:ea typeface="Apple LiGothic Medium"/>
                <a:cs typeface="Apple LiGothic Medium"/>
              </a:rPr>
              <a:t>七、 五專免試</a:t>
            </a:r>
            <a:r>
              <a:rPr lang="zh-TW" altLang="en-US" sz="2400" b="1" dirty="0" smtClean="0">
                <a:latin typeface="Apple LiGothic Medium"/>
                <a:ea typeface="Apple LiGothic Medium"/>
                <a:cs typeface="Apple LiGothic Medium"/>
              </a:rPr>
              <a:t>入學：</a:t>
            </a:r>
            <a:endParaRPr lang="en-US" altLang="zh-TW" sz="2400" b="1" dirty="0">
              <a:latin typeface="Apple LiGothic Medium"/>
              <a:ea typeface="Apple LiGothic Medium"/>
              <a:cs typeface="Apple LiGothic Medium"/>
            </a:endParaRPr>
          </a:p>
          <a:p>
            <a:pPr marL="723900" indent="-723900"/>
            <a:r>
              <a:rPr lang="zh-TW" altLang="en-US" sz="2400" dirty="0">
                <a:latin typeface="Apple LiGothic Medium"/>
                <a:ea typeface="Apple LiGothic Medium"/>
                <a:cs typeface="Apple LiGothic Medium"/>
              </a:rPr>
              <a:t> </a:t>
            </a:r>
            <a:r>
              <a:rPr lang="en-US" altLang="zh-TW" sz="2400" dirty="0">
                <a:latin typeface="Apple LiGothic Medium"/>
                <a:ea typeface="Apple LiGothic Medium"/>
                <a:cs typeface="Apple LiGothic Medium"/>
              </a:rPr>
              <a:t>(</a:t>
            </a:r>
            <a:r>
              <a:rPr lang="zh-TW" altLang="en-US" sz="2400" dirty="0">
                <a:latin typeface="Apple LiGothic Medium"/>
                <a:ea typeface="Apple LiGothic Medium"/>
                <a:cs typeface="Apple LiGothic Medium"/>
              </a:rPr>
              <a:t>一</a:t>
            </a:r>
            <a:r>
              <a:rPr lang="en-US" altLang="zh-TW" sz="2400" dirty="0">
                <a:latin typeface="Apple LiGothic Medium"/>
                <a:ea typeface="Apple LiGothic Medium"/>
                <a:cs typeface="Apple LiGothic Medium"/>
              </a:rPr>
              <a:t>) </a:t>
            </a:r>
            <a:r>
              <a:rPr lang="zh-TW" altLang="en-US" sz="2400" dirty="0">
                <a:latin typeface="Apple LiGothic Medium"/>
                <a:ea typeface="Apple LiGothic Medium"/>
                <a:cs typeface="Apple LiGothic Medium"/>
              </a:rPr>
              <a:t>優先免試</a:t>
            </a:r>
            <a:r>
              <a:rPr lang="en-US" altLang="zh-TW" sz="2400" dirty="0">
                <a:latin typeface="Apple LiGothic Medium"/>
                <a:ea typeface="Apple LiGothic Medium"/>
                <a:cs typeface="Apple LiGothic Medium"/>
              </a:rPr>
              <a:t>:</a:t>
            </a:r>
            <a:r>
              <a:rPr lang="zh-TW" altLang="en-US" sz="2400" dirty="0">
                <a:latin typeface="Apple LiGothic Medium"/>
                <a:ea typeface="Apple LiGothic Medium"/>
                <a:cs typeface="Apple LiGothic Medium"/>
              </a:rPr>
              <a:t>五專優先免試入學之免試就學區為全國一區</a:t>
            </a:r>
            <a:r>
              <a:rPr lang="en-US" altLang="zh-TW" sz="2400" dirty="0">
                <a:latin typeface="Apple LiGothic Medium"/>
                <a:ea typeface="Apple LiGothic Medium"/>
                <a:cs typeface="Apple LiGothic Medium"/>
              </a:rPr>
              <a:t>;</a:t>
            </a:r>
            <a:r>
              <a:rPr lang="zh-TW" altLang="en-US" sz="2400" dirty="0">
                <a:latin typeface="Apple LiGothic Medium"/>
                <a:ea typeface="Apple LiGothic Medium"/>
                <a:cs typeface="Apple LiGothic Medium"/>
              </a:rPr>
              <a:t>依網路選填</a:t>
            </a:r>
            <a:r>
              <a:rPr lang="en-US" altLang="zh-TW" sz="2400" dirty="0">
                <a:latin typeface="Apple LiGothic Medium"/>
                <a:ea typeface="Apple LiGothic Medium"/>
                <a:cs typeface="Apple LiGothic Medium"/>
              </a:rPr>
              <a:t>30</a:t>
            </a:r>
            <a:r>
              <a:rPr lang="zh-TW" altLang="en-US" sz="2400" dirty="0">
                <a:latin typeface="Apple LiGothic Medium"/>
                <a:ea typeface="Apple LiGothic Medium"/>
                <a:cs typeface="Apple LiGothic Medium"/>
              </a:rPr>
              <a:t>個校科</a:t>
            </a:r>
            <a:r>
              <a:rPr lang="en-US" altLang="zh-TW" sz="2400" dirty="0">
                <a:latin typeface="Apple LiGothic Medium"/>
                <a:ea typeface="Apple LiGothic Medium"/>
                <a:cs typeface="Apple LiGothic Medium"/>
              </a:rPr>
              <a:t>(</a:t>
            </a:r>
            <a:r>
              <a:rPr lang="zh-TW" altLang="en-US" sz="2400" dirty="0">
                <a:latin typeface="Apple LiGothic Medium"/>
                <a:ea typeface="Apple LiGothic Medium"/>
                <a:cs typeface="Apple LiGothic Medium"/>
              </a:rPr>
              <a:t>組</a:t>
            </a:r>
            <a:r>
              <a:rPr lang="en-US" altLang="zh-TW" sz="2400" dirty="0">
                <a:latin typeface="Apple LiGothic Medium"/>
                <a:ea typeface="Apple LiGothic Medium"/>
                <a:cs typeface="Apple LiGothic Medium"/>
              </a:rPr>
              <a:t>) </a:t>
            </a:r>
            <a:r>
              <a:rPr lang="zh-TW" altLang="en-US" sz="2400" dirty="0">
                <a:latin typeface="Apple LiGothic Medium"/>
                <a:ea typeface="Apple LiGothic Medium"/>
                <a:cs typeface="Apple LiGothic Medium"/>
              </a:rPr>
              <a:t>為志願，經招生委員會以電腦統一分發。 </a:t>
            </a:r>
          </a:p>
          <a:p>
            <a:pPr marL="622300" indent="-533400"/>
            <a:r>
              <a:rPr lang="en-US" altLang="zh-TW" sz="2400" dirty="0">
                <a:latin typeface="Apple LiGothic Medium"/>
                <a:ea typeface="Apple LiGothic Medium"/>
                <a:cs typeface="Apple LiGothic Medium"/>
              </a:rPr>
              <a:t>(</a:t>
            </a:r>
            <a:r>
              <a:rPr lang="zh-TW" altLang="en-US" sz="2400" dirty="0">
                <a:latin typeface="Apple LiGothic Medium"/>
                <a:ea typeface="Apple LiGothic Medium"/>
                <a:cs typeface="Apple LiGothic Medium"/>
              </a:rPr>
              <a:t>二</a:t>
            </a:r>
            <a:r>
              <a:rPr lang="en-US" altLang="zh-TW" sz="2400" dirty="0">
                <a:latin typeface="Apple LiGothic Medium"/>
                <a:ea typeface="Apple LiGothic Medium"/>
                <a:cs typeface="Apple LiGothic Medium"/>
              </a:rPr>
              <a:t>) </a:t>
            </a:r>
            <a:r>
              <a:rPr lang="zh-TW" altLang="en-US" sz="2400" dirty="0">
                <a:latin typeface="Apple LiGothic Medium"/>
                <a:ea typeface="Apple LiGothic Medium"/>
                <a:cs typeface="Apple LiGothic Medium"/>
              </a:rPr>
              <a:t>聯合免試</a:t>
            </a:r>
            <a:r>
              <a:rPr lang="en-US" altLang="zh-TW" sz="2400" dirty="0">
                <a:latin typeface="Apple LiGothic Medium"/>
                <a:ea typeface="Apple LiGothic Medium"/>
                <a:cs typeface="Apple LiGothic Medium"/>
              </a:rPr>
              <a:t>:</a:t>
            </a:r>
            <a:r>
              <a:rPr lang="zh-TW" altLang="en-US" sz="2400" dirty="0">
                <a:latin typeface="Apple LiGothic Medium"/>
                <a:ea typeface="Apple LiGothic Medium"/>
                <a:cs typeface="Apple LiGothic Medium"/>
              </a:rPr>
              <a:t>全國一區，分北、中、南三個招生委員會辦理</a:t>
            </a:r>
            <a:r>
              <a:rPr lang="en-US" altLang="zh-TW" sz="2400" dirty="0">
                <a:latin typeface="Apple LiGothic Medium"/>
                <a:ea typeface="Apple LiGothic Medium"/>
                <a:cs typeface="Apple LiGothic Medium"/>
              </a:rPr>
              <a:t>;</a:t>
            </a:r>
            <a:r>
              <a:rPr lang="zh-TW" altLang="en-US" sz="2400" dirty="0">
                <a:latin typeface="Apple LiGothic Medium"/>
                <a:ea typeface="Apple LiGothic Medium"/>
                <a:cs typeface="Apple LiGothic Medium"/>
              </a:rPr>
              <a:t>學生可分別向北、中、南 區聯合免試入學招生委員會報名，但各區限擇一所五專招生學校申請。 </a:t>
            </a:r>
          </a:p>
          <a:p>
            <a:endParaRPr kumimoji="1" lang="zh-TW" altLang="en-US" sz="2400" dirty="0">
              <a:latin typeface="Apple LiGothic Medium"/>
              <a:ea typeface="Apple LiGothic Medium"/>
              <a:cs typeface="Apple LiGothic Medium"/>
            </a:endParaRPr>
          </a:p>
        </p:txBody>
      </p:sp>
      <p:grpSp>
        <p:nvGrpSpPr>
          <p:cNvPr id="27" name="群組 26"/>
          <p:cNvGrpSpPr/>
          <p:nvPr/>
        </p:nvGrpSpPr>
        <p:grpSpPr>
          <a:xfrm>
            <a:off x="2195736" y="44624"/>
            <a:ext cx="2664296" cy="360045"/>
            <a:chOff x="2123728" y="44624"/>
            <a:chExt cx="2664296" cy="360045"/>
          </a:xfrm>
        </p:grpSpPr>
        <p:grpSp>
          <p:nvGrpSpPr>
            <p:cNvPr id="28" name="群組 27"/>
            <p:cNvGrpSpPr/>
            <p:nvPr/>
          </p:nvGrpSpPr>
          <p:grpSpPr>
            <a:xfrm>
              <a:off x="2627784" y="44624"/>
              <a:ext cx="2160240" cy="360045"/>
              <a:chOff x="2339752" y="44624"/>
              <a:chExt cx="2160240" cy="360045"/>
            </a:xfrm>
          </p:grpSpPr>
          <p:grpSp>
            <p:nvGrpSpPr>
              <p:cNvPr id="30" name="群組 37"/>
              <p:cNvGrpSpPr/>
              <p:nvPr/>
            </p:nvGrpSpPr>
            <p:grpSpPr>
              <a:xfrm>
                <a:off x="2835903" y="44629"/>
                <a:ext cx="1664089" cy="360040"/>
                <a:chOff x="2835897" y="44624"/>
                <a:chExt cx="1664089" cy="360040"/>
              </a:xfrm>
            </p:grpSpPr>
            <p:sp>
              <p:nvSpPr>
                <p:cNvPr id="33" name="橢圓 32"/>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2" name="橢圓 3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橢圓 2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52082543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多元入學管道</a:t>
            </a:r>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761129"/>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Adobe 繁黑體 Std B" pitchFamily="34" charset="-120"/>
                <a:ea typeface="Adobe 繁黑體 Std B" pitchFamily="34" charset="-120"/>
              </a:rPr>
              <a:t>   108</a:t>
            </a:r>
            <a:r>
              <a:rPr lang="zh-TW" altLang="en-US" sz="3200" b="1" dirty="0">
                <a:solidFill>
                  <a:prstClr val="white"/>
                </a:solidFill>
                <a:latin typeface="Adobe 繁黑體 Std B" pitchFamily="34" charset="-120"/>
                <a:ea typeface="Adobe 繁黑體 Std B" pitchFamily="34" charset="-120"/>
              </a:rPr>
              <a:t>學年度適性入學管道說明</a:t>
            </a:r>
            <a:r>
              <a:rPr lang="en-US" altLang="zh-TW" sz="3200" b="1" dirty="0">
                <a:solidFill>
                  <a:prstClr val="white"/>
                </a:solidFill>
                <a:latin typeface="Adobe 繁黑體 Std B" pitchFamily="34" charset="-120"/>
                <a:ea typeface="Adobe 繁黑體 Std B" pitchFamily="34" charset="-120"/>
              </a:rPr>
              <a:t>-</a:t>
            </a:r>
            <a:r>
              <a:rPr lang="zh-TW" altLang="en-US" sz="3200" b="1" dirty="0">
                <a:solidFill>
                  <a:prstClr val="white"/>
                </a:solidFill>
                <a:latin typeface="Adobe 繁黑體 Std B" pitchFamily="34" charset="-120"/>
                <a:ea typeface="Adobe 繁黑體 Std B" pitchFamily="34" charset="-120"/>
              </a:rPr>
              <a:t>特色招生一</a:t>
            </a:r>
          </a:p>
        </p:txBody>
      </p:sp>
      <p:sp>
        <p:nvSpPr>
          <p:cNvPr id="3" name="文字方塊 2"/>
          <p:cNvSpPr txBox="1"/>
          <p:nvPr/>
        </p:nvSpPr>
        <p:spPr>
          <a:xfrm>
            <a:off x="395536" y="1340768"/>
            <a:ext cx="8568952" cy="4760278"/>
          </a:xfrm>
          <a:prstGeom prst="rect">
            <a:avLst/>
          </a:prstGeom>
          <a:noFill/>
        </p:spPr>
        <p:txBody>
          <a:bodyPr wrap="square" rtlCol="0">
            <a:spAutoFit/>
          </a:bodyPr>
          <a:lstStyle/>
          <a:p>
            <a:r>
              <a:rPr lang="zh-TW" altLang="en-US" sz="2600" b="1" baseline="30000" dirty="0">
                <a:latin typeface="Apple LiGothic Medium"/>
                <a:ea typeface="Apple LiGothic Medium"/>
                <a:cs typeface="Apple LiGothic Medium"/>
              </a:rPr>
              <a:t>一、 考試分發</a:t>
            </a:r>
            <a:r>
              <a:rPr lang="zh-TW" altLang="en-US" sz="2600" b="1" baseline="30000" dirty="0" smtClean="0">
                <a:latin typeface="Apple LiGothic Medium"/>
                <a:ea typeface="Apple LiGothic Medium"/>
                <a:cs typeface="Apple LiGothic Medium"/>
              </a:rPr>
              <a:t>入學：</a:t>
            </a:r>
            <a:endParaRPr lang="zh-TW" altLang="en-US" sz="2600" b="1" baseline="30000" dirty="0">
              <a:latin typeface="Apple LiGothic Medium"/>
              <a:ea typeface="Apple LiGothic Medium"/>
              <a:cs typeface="Apple LiGothic Medium"/>
            </a:endParaRPr>
          </a:p>
          <a:p>
            <a:r>
              <a:rPr lang="en-US" altLang="zh-TW" sz="2600" baseline="30000" dirty="0">
                <a:latin typeface="Apple LiGothic Medium"/>
                <a:ea typeface="Apple LiGothic Medium"/>
                <a:cs typeface="Apple LiGothic Medium"/>
              </a:rPr>
              <a:t>(</a:t>
            </a:r>
            <a:r>
              <a:rPr lang="zh-TW" altLang="en-US" sz="2600" baseline="30000" dirty="0">
                <a:latin typeface="Apple LiGothic Medium"/>
                <a:ea typeface="Apple LiGothic Medium"/>
                <a:cs typeface="Apple LiGothic Medium"/>
              </a:rPr>
              <a:t>一</a:t>
            </a:r>
            <a:r>
              <a:rPr lang="en-US" altLang="zh-TW" sz="2600" baseline="30000" dirty="0">
                <a:latin typeface="Apple LiGothic Medium"/>
                <a:ea typeface="Apple LiGothic Medium"/>
                <a:cs typeface="Apple LiGothic Medium"/>
              </a:rPr>
              <a:t>) </a:t>
            </a:r>
            <a:r>
              <a:rPr lang="zh-TW" altLang="en-US" sz="2600" baseline="30000" dirty="0">
                <a:latin typeface="Apple LiGothic Medium"/>
                <a:ea typeface="Apple LiGothic Medium"/>
                <a:cs typeface="Apple LiGothic Medium"/>
              </a:rPr>
              <a:t>以學科為主軸，遴選也以學科測驗為主</a:t>
            </a:r>
            <a:r>
              <a:rPr lang="en-US" altLang="zh-TW" sz="2600" baseline="30000" dirty="0">
                <a:latin typeface="Apple LiGothic Medium"/>
                <a:ea typeface="Apple LiGothic Medium"/>
                <a:cs typeface="Apple LiGothic Medium"/>
              </a:rPr>
              <a:t>;</a:t>
            </a:r>
            <a:r>
              <a:rPr lang="zh-TW" altLang="en-US" sz="2600" baseline="30000" dirty="0">
                <a:latin typeface="Apple LiGothic Medium"/>
                <a:ea typeface="Apple LiGothic Medium"/>
                <a:cs typeface="Apple LiGothic Medium"/>
              </a:rPr>
              <a:t>可跨就學區報名，依所報名之就學區分發。 </a:t>
            </a:r>
            <a:endParaRPr lang="en-US" altLang="zh-TW" sz="2600" baseline="30000" dirty="0">
              <a:latin typeface="Apple LiGothic Medium"/>
              <a:ea typeface="Apple LiGothic Medium"/>
              <a:cs typeface="Apple LiGothic Medium"/>
            </a:endParaRPr>
          </a:p>
          <a:p>
            <a:r>
              <a:rPr lang="en-US" altLang="zh-TW" sz="2600" baseline="30000" dirty="0">
                <a:latin typeface="Apple LiGothic Medium"/>
                <a:ea typeface="Apple LiGothic Medium"/>
                <a:cs typeface="Apple LiGothic Medium"/>
              </a:rPr>
              <a:t>(</a:t>
            </a:r>
            <a:r>
              <a:rPr lang="zh-TW" altLang="en-US" sz="2600" baseline="30000" dirty="0">
                <a:latin typeface="Apple LiGothic Medium"/>
                <a:ea typeface="Apple LiGothic Medium"/>
                <a:cs typeface="Apple LiGothic Medium"/>
              </a:rPr>
              <a:t>二</a:t>
            </a:r>
            <a:r>
              <a:rPr lang="en-US" altLang="zh-TW" sz="2600" baseline="30000" dirty="0">
                <a:latin typeface="Apple LiGothic Medium"/>
                <a:ea typeface="Apple LiGothic Medium"/>
                <a:cs typeface="Apple LiGothic Medium"/>
              </a:rPr>
              <a:t>) 108 </a:t>
            </a:r>
            <a:r>
              <a:rPr lang="zh-TW" altLang="en-US" sz="2600" baseline="30000" dirty="0">
                <a:latin typeface="Apple LiGothic Medium"/>
                <a:ea typeface="Apple LiGothic Medium"/>
                <a:cs typeface="Apple LiGothic Medium"/>
              </a:rPr>
              <a:t>學年度高級中等學校辦理聯合特色招生考試分發入學之區域為基北區、桃連區</a:t>
            </a:r>
          </a:p>
          <a:p>
            <a:pPr marL="355600" indent="-355600"/>
            <a:r>
              <a:rPr lang="zh-TW" altLang="en-US" sz="2600" baseline="30000" dirty="0" smtClean="0">
                <a:latin typeface="Apple LiGothic Medium"/>
                <a:ea typeface="Apple LiGothic Medium"/>
                <a:cs typeface="Apple LiGothic Medium"/>
              </a:rPr>
              <a:t>　　及</a:t>
            </a:r>
            <a:r>
              <a:rPr lang="zh-TW" altLang="en-US" sz="2600" baseline="30000" dirty="0">
                <a:latin typeface="Apple LiGothic Medium"/>
                <a:ea typeface="Apple LiGothic Medium"/>
                <a:cs typeface="Apple LiGothic Medium"/>
              </a:rPr>
              <a:t>臺南區，共 </a:t>
            </a:r>
            <a:r>
              <a:rPr lang="en-US" altLang="zh-TW" sz="2600" baseline="30000" dirty="0">
                <a:latin typeface="Apple LiGothic Medium"/>
                <a:ea typeface="Apple LiGothic Medium"/>
                <a:cs typeface="Apple LiGothic Medium"/>
              </a:rPr>
              <a:t>3 </a:t>
            </a:r>
            <a:r>
              <a:rPr lang="zh-TW" altLang="en-US" sz="2600" baseline="30000" dirty="0">
                <a:latin typeface="Apple LiGothic Medium"/>
                <a:ea typeface="Apple LiGothic Medium"/>
                <a:cs typeface="Apple LiGothic Medium"/>
              </a:rPr>
              <a:t>區 </a:t>
            </a:r>
            <a:r>
              <a:rPr lang="en-US" altLang="zh-TW" sz="2600" baseline="30000" dirty="0">
                <a:latin typeface="Apple LiGothic Medium"/>
                <a:ea typeface="Apple LiGothic Medium"/>
                <a:cs typeface="Apple LiGothic Medium"/>
              </a:rPr>
              <a:t>11 </a:t>
            </a:r>
            <a:r>
              <a:rPr lang="zh-TW" altLang="en-US" sz="2600" baseline="30000" dirty="0">
                <a:latin typeface="Apple LiGothic Medium"/>
                <a:ea typeface="Apple LiGothic Medium"/>
                <a:cs typeface="Apple LiGothic Medium"/>
              </a:rPr>
              <a:t>校辦理</a:t>
            </a:r>
            <a:r>
              <a:rPr lang="zh-TW" altLang="en-US" sz="2600" baseline="30000" dirty="0" smtClean="0">
                <a:latin typeface="Apple LiGothic Medium"/>
                <a:ea typeface="Apple LiGothic Medium"/>
                <a:cs typeface="Apple LiGothic Medium"/>
              </a:rPr>
              <a:t>。</a:t>
            </a:r>
            <a:endParaRPr lang="en-US" altLang="zh-TW" sz="2600" baseline="30000" dirty="0" smtClean="0">
              <a:latin typeface="Apple LiGothic Medium"/>
              <a:ea typeface="Apple LiGothic Medium"/>
              <a:cs typeface="Apple LiGothic Medium"/>
            </a:endParaRPr>
          </a:p>
          <a:p>
            <a:pPr marL="355600" indent="-355600"/>
            <a:endParaRPr lang="en-US" altLang="zh-TW" sz="2600" baseline="30000" dirty="0">
              <a:latin typeface="Apple LiGothic Medium"/>
              <a:ea typeface="Apple LiGothic Medium"/>
              <a:cs typeface="Apple LiGothic Medium"/>
            </a:endParaRPr>
          </a:p>
          <a:p>
            <a:r>
              <a:rPr lang="zh-TW" altLang="en-US" sz="2600" b="1" baseline="30000" dirty="0">
                <a:latin typeface="Apple LiGothic Medium"/>
                <a:ea typeface="Apple LiGothic Medium"/>
                <a:cs typeface="Apple LiGothic Medium"/>
              </a:rPr>
              <a:t> 二、 專業群科甄選入學：</a:t>
            </a:r>
          </a:p>
          <a:p>
            <a:r>
              <a:rPr lang="en-US" altLang="zh-TW" sz="2600" baseline="30000" dirty="0">
                <a:latin typeface="Apple LiGothic Medium"/>
                <a:ea typeface="Apple LiGothic Medium"/>
                <a:cs typeface="Apple LiGothic Medium"/>
              </a:rPr>
              <a:t>(</a:t>
            </a:r>
            <a:r>
              <a:rPr lang="zh-TW" altLang="en-US" sz="2600" baseline="30000" dirty="0">
                <a:latin typeface="Apple LiGothic Medium"/>
                <a:ea typeface="Apple LiGothic Medium"/>
                <a:cs typeface="Apple LiGothic Medium"/>
              </a:rPr>
              <a:t>一</a:t>
            </a:r>
            <a:r>
              <a:rPr lang="en-US" altLang="zh-TW" sz="2600" baseline="30000" dirty="0">
                <a:latin typeface="Apple LiGothic Medium"/>
                <a:ea typeface="Apple LiGothic Medium"/>
                <a:cs typeface="Apple LiGothic Medium"/>
              </a:rPr>
              <a:t>) </a:t>
            </a:r>
            <a:r>
              <a:rPr lang="zh-TW" altLang="en-US" sz="2600" baseline="30000" dirty="0">
                <a:latin typeface="Apple LiGothic Medium"/>
                <a:ea typeface="Apple LiGothic Medium"/>
                <a:cs typeface="Apple LiGothic Medium"/>
              </a:rPr>
              <a:t>得參採國中教育會考成績作為錄取門檻。依術科測驗分數及學生志願，為錄取依據。 </a:t>
            </a:r>
            <a:r>
              <a:rPr lang="en-US" altLang="zh-TW" sz="2600" baseline="30000" dirty="0">
                <a:latin typeface="Apple LiGothic Medium"/>
                <a:ea typeface="Apple LiGothic Medium"/>
                <a:cs typeface="Apple LiGothic Medium"/>
              </a:rPr>
              <a:t>(</a:t>
            </a:r>
            <a:r>
              <a:rPr lang="zh-TW" altLang="en-US" sz="2600" baseline="30000" dirty="0">
                <a:latin typeface="Apple LiGothic Medium"/>
                <a:ea typeface="Apple LiGothic Medium"/>
                <a:cs typeface="Apple LiGothic Medium"/>
              </a:rPr>
              <a:t>二</a:t>
            </a:r>
            <a:r>
              <a:rPr lang="en-US" altLang="zh-TW" sz="2600" baseline="30000" dirty="0">
                <a:latin typeface="Apple LiGothic Medium"/>
                <a:ea typeface="Apple LiGothic Medium"/>
                <a:cs typeface="Apple LiGothic Medium"/>
              </a:rPr>
              <a:t>) </a:t>
            </a:r>
            <a:r>
              <a:rPr lang="zh-TW" altLang="en-US" sz="2600" baseline="30000" dirty="0">
                <a:latin typeface="Apple LiGothic Medium"/>
                <a:ea typeface="Apple LiGothic Medium"/>
                <a:cs typeface="Apple LiGothic Medium"/>
              </a:rPr>
              <a:t>學生可自行擇一就學區報考，不受國民中學學籍所在地就學區限制。</a:t>
            </a:r>
          </a:p>
          <a:p>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三</a:t>
            </a:r>
            <a:r>
              <a:rPr lang="en-US" altLang="zh-Hant" sz="2600" baseline="30000" dirty="0">
                <a:latin typeface="Apple LiGothic Medium"/>
                <a:ea typeface="Apple LiGothic Medium"/>
                <a:cs typeface="Apple LiGothic Medium"/>
              </a:rPr>
              <a:t>) 108 </a:t>
            </a:r>
            <a:r>
              <a:rPr lang="zh-Hant" altLang="en-US" sz="2600" baseline="30000" dirty="0">
                <a:latin typeface="Apple LiGothic Medium"/>
                <a:ea typeface="Apple LiGothic Medium"/>
                <a:cs typeface="Apple LiGothic Medium"/>
              </a:rPr>
              <a:t>學年度有 </a:t>
            </a:r>
            <a:r>
              <a:rPr lang="en-US" altLang="zh-Hant" sz="2600" baseline="30000" dirty="0">
                <a:latin typeface="Apple LiGothic Medium"/>
                <a:ea typeface="Apple LiGothic Medium"/>
                <a:cs typeface="Apple LiGothic Medium"/>
              </a:rPr>
              <a:t>11 </a:t>
            </a:r>
            <a:r>
              <a:rPr lang="zh-Hant" altLang="en-US" sz="2600" baseline="30000" dirty="0">
                <a:latin typeface="Apple LiGothic Medium"/>
                <a:ea typeface="Apple LiGothic Medium"/>
                <a:cs typeface="Apple LiGothic Medium"/>
              </a:rPr>
              <a:t>個就學區，計 </a:t>
            </a:r>
            <a:r>
              <a:rPr lang="en-US" altLang="zh-Hant" sz="2600" baseline="30000" dirty="0">
                <a:latin typeface="Apple LiGothic Medium"/>
                <a:ea typeface="Apple LiGothic Medium"/>
                <a:cs typeface="Apple LiGothic Medium"/>
              </a:rPr>
              <a:t>76 </a:t>
            </a:r>
            <a:r>
              <a:rPr lang="zh-Hant" altLang="en-US" sz="2600" baseline="30000" dirty="0">
                <a:latin typeface="Apple LiGothic Medium"/>
                <a:ea typeface="Apple LiGothic Medium"/>
                <a:cs typeface="Apple LiGothic Medium"/>
              </a:rPr>
              <a:t>所學校，提供 </a:t>
            </a:r>
            <a:r>
              <a:rPr lang="en-US" altLang="zh-Hant" sz="2600" baseline="30000" dirty="0">
                <a:latin typeface="Apple LiGothic Medium"/>
                <a:ea typeface="Apple LiGothic Medium"/>
                <a:cs typeface="Apple LiGothic Medium"/>
              </a:rPr>
              <a:t>13 </a:t>
            </a:r>
            <a:r>
              <a:rPr lang="zh-Hant" altLang="en-US" sz="2600" baseline="30000" dirty="0">
                <a:latin typeface="Apple LiGothic Medium"/>
                <a:ea typeface="Apple LiGothic Medium"/>
                <a:cs typeface="Apple LiGothic Medium"/>
              </a:rPr>
              <a:t>群 </a:t>
            </a:r>
            <a:r>
              <a:rPr lang="en-US" altLang="zh-Hant" sz="2600" baseline="30000" dirty="0">
                <a:latin typeface="Apple LiGothic Medium"/>
                <a:ea typeface="Apple LiGothic Medium"/>
                <a:cs typeface="Apple LiGothic Medium"/>
              </a:rPr>
              <a:t>272 </a:t>
            </a:r>
            <a:r>
              <a:rPr lang="zh-Hant" altLang="en-US" sz="2600" baseline="30000" dirty="0">
                <a:latin typeface="Apple LiGothic Medium"/>
                <a:ea typeface="Apple LiGothic Medium"/>
                <a:cs typeface="Apple LiGothic Medium"/>
              </a:rPr>
              <a:t>班</a:t>
            </a:r>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組</a:t>
            </a:r>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，計 </a:t>
            </a:r>
            <a:r>
              <a:rPr lang="en-US" altLang="zh-Hant" sz="2600" baseline="30000" dirty="0">
                <a:latin typeface="Apple LiGothic Medium"/>
                <a:ea typeface="Apple LiGothic Medium"/>
                <a:cs typeface="Apple LiGothic Medium"/>
              </a:rPr>
              <a:t>9,139 </a:t>
            </a:r>
            <a:r>
              <a:rPr lang="zh-Hant" altLang="en-US" sz="2600" baseline="30000" dirty="0">
                <a:latin typeface="Apple LiGothic Medium"/>
                <a:ea typeface="Apple LiGothic Medium"/>
                <a:cs typeface="Apple LiGothic Medium"/>
              </a:rPr>
              <a:t>名額</a:t>
            </a:r>
            <a:r>
              <a:rPr lang="zh-Hant" altLang="en-US" sz="2600" baseline="30000" dirty="0" smtClean="0">
                <a:latin typeface="Apple LiGothic Medium"/>
                <a:ea typeface="Apple LiGothic Medium"/>
                <a:cs typeface="Apple LiGothic Medium"/>
              </a:rPr>
              <a:t>。</a:t>
            </a:r>
            <a:endParaRPr lang="en-US" altLang="zh-Hant" sz="2600" baseline="30000" dirty="0" smtClean="0">
              <a:latin typeface="Apple LiGothic Medium"/>
              <a:ea typeface="Apple LiGothic Medium"/>
              <a:cs typeface="Apple LiGothic Medium"/>
            </a:endParaRPr>
          </a:p>
          <a:p>
            <a:endParaRPr lang="zh-Hant" altLang="en-US" sz="2600" baseline="30000" dirty="0">
              <a:latin typeface="Apple LiGothic Medium"/>
              <a:ea typeface="Apple LiGothic Medium"/>
              <a:cs typeface="Apple LiGothic Medium"/>
            </a:endParaRPr>
          </a:p>
          <a:p>
            <a:r>
              <a:rPr lang="zh-Hant" altLang="en-US" sz="2600" b="1" baseline="30000" dirty="0">
                <a:latin typeface="Apple LiGothic Medium"/>
                <a:ea typeface="Apple LiGothic Medium"/>
                <a:cs typeface="Apple LiGothic Medium"/>
              </a:rPr>
              <a:t>三、 藝才班甄選</a:t>
            </a:r>
            <a:r>
              <a:rPr lang="zh-Hant" altLang="en-US" sz="2600" b="1" baseline="30000" dirty="0" smtClean="0">
                <a:latin typeface="Apple LiGothic Medium"/>
                <a:ea typeface="Apple LiGothic Medium"/>
                <a:cs typeface="Apple LiGothic Medium"/>
              </a:rPr>
              <a:t>入學</a:t>
            </a:r>
            <a:r>
              <a:rPr lang="zh-TW" altLang="en-US" sz="2600" b="1" baseline="30000" dirty="0">
                <a:latin typeface="Apple LiGothic Medium"/>
                <a:ea typeface="Apple LiGothic Medium"/>
                <a:cs typeface="Apple LiGothic Medium"/>
              </a:rPr>
              <a:t>：</a:t>
            </a:r>
            <a:endParaRPr lang="zh-Hant" altLang="en-US" sz="2600" b="1" baseline="30000" dirty="0">
              <a:latin typeface="Apple LiGothic Medium"/>
              <a:ea typeface="Apple LiGothic Medium"/>
              <a:cs typeface="Apple LiGothic Medium"/>
            </a:endParaRPr>
          </a:p>
          <a:p>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一</a:t>
            </a:r>
            <a:r>
              <a:rPr lang="en-US" altLang="zh-Hant" sz="2600" baseline="30000" dirty="0">
                <a:latin typeface="Apple LiGothic Medium"/>
                <a:ea typeface="Apple LiGothic Medium"/>
                <a:cs typeface="Apple LiGothic Medium"/>
              </a:rPr>
              <a:t>) </a:t>
            </a:r>
            <a:r>
              <a:rPr lang="zh-Hant" altLang="en-US" sz="2600" baseline="30000" dirty="0">
                <a:latin typeface="Apple LiGothic Medium"/>
                <a:ea typeface="Apple LiGothic Medium"/>
                <a:cs typeface="Apple LiGothic Medium"/>
              </a:rPr>
              <a:t>分為四類</a:t>
            </a:r>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音樂班、美術班、舞蹈班、戲劇班。以聯合辦理為原則。參加之學生</a:t>
            </a:r>
            <a:r>
              <a:rPr lang="zh-Hant" altLang="en-US" sz="2600" baseline="30000" dirty="0" smtClean="0">
                <a:latin typeface="Apple LiGothic Medium"/>
                <a:ea typeface="Apple LiGothic Medium"/>
                <a:cs typeface="Apple LiGothic Medium"/>
              </a:rPr>
              <a:t>，</a:t>
            </a:r>
            <a:r>
              <a:rPr lang="zh-TW" altLang="en-US" sz="2600" baseline="30000" dirty="0" smtClean="0">
                <a:latin typeface="Apple LiGothic Medium"/>
                <a:ea typeface="Apple LiGothic Medium"/>
                <a:cs typeface="Apple LiGothic Medium"/>
              </a:rPr>
              <a:t>　　　</a:t>
            </a:r>
            <a:endParaRPr lang="en-US" altLang="zh-TW" sz="2600" baseline="30000" dirty="0" smtClean="0">
              <a:latin typeface="Apple LiGothic Medium"/>
              <a:ea typeface="Apple LiGothic Medium"/>
              <a:cs typeface="Apple LiGothic Medium"/>
            </a:endParaRPr>
          </a:p>
          <a:p>
            <a:r>
              <a:rPr lang="zh-TW" altLang="en-US" sz="2600" baseline="30000" dirty="0">
                <a:latin typeface="Apple LiGothic Medium"/>
                <a:ea typeface="Apple LiGothic Medium"/>
                <a:cs typeface="Apple LiGothic Medium"/>
              </a:rPr>
              <a:t>　</a:t>
            </a:r>
            <a:r>
              <a:rPr lang="zh-TW" altLang="en-US" sz="2600" baseline="30000" dirty="0" smtClean="0">
                <a:latin typeface="Apple LiGothic Medium"/>
                <a:ea typeface="Apple LiGothic Medium"/>
                <a:cs typeface="Apple LiGothic Medium"/>
              </a:rPr>
              <a:t>　</a:t>
            </a:r>
            <a:r>
              <a:rPr lang="zh-Hant" altLang="en-US" sz="2600" baseline="30000" dirty="0" smtClean="0">
                <a:latin typeface="Apple LiGothic Medium"/>
                <a:ea typeface="Apple LiGothic Medium"/>
                <a:cs typeface="Apple LiGothic Medium"/>
              </a:rPr>
              <a:t>不受</a:t>
            </a:r>
            <a:r>
              <a:rPr lang="zh-Hant" altLang="en-US" sz="2600" baseline="30000" dirty="0">
                <a:latin typeface="Apple LiGothic Medium"/>
                <a:ea typeface="Apple LiGothic Medium"/>
                <a:cs typeface="Apple LiGothic Medium"/>
              </a:rPr>
              <a:t>就學區之限制，惟僅能向一區</a:t>
            </a:r>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校</a:t>
            </a:r>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報名術科測驗及申請分發。</a:t>
            </a:r>
          </a:p>
          <a:p>
            <a:r>
              <a:rPr lang="en-US" altLang="zh-Hant" sz="2600" baseline="30000" dirty="0" smtClean="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二</a:t>
            </a:r>
            <a:r>
              <a:rPr lang="en-US" altLang="zh-Hant" sz="2600" baseline="30000" dirty="0">
                <a:latin typeface="Apple LiGothic Medium"/>
                <a:ea typeface="Apple LiGothic Medium"/>
                <a:cs typeface="Apple LiGothic Medium"/>
              </a:rPr>
              <a:t>) </a:t>
            </a:r>
            <a:r>
              <a:rPr lang="zh-Hant" altLang="en-US" sz="2600" baseline="30000" dirty="0">
                <a:latin typeface="Apple LiGothic Medium"/>
                <a:ea typeface="Apple LiGothic Medium"/>
                <a:cs typeface="Apple LiGothic Medium"/>
              </a:rPr>
              <a:t>管道一之「競賽表現」</a:t>
            </a:r>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競賽表現特別優異者，可提出書面審查資料</a:t>
            </a:r>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依「高中藝術 </a:t>
            </a:r>
            <a:r>
              <a:rPr lang="zh-Hant" altLang="en-US" sz="2600" baseline="30000" dirty="0" smtClean="0">
                <a:latin typeface="Apple LiGothic Medium"/>
                <a:ea typeface="Apple LiGothic Medium"/>
                <a:cs typeface="Apple LiGothic Medium"/>
              </a:rPr>
              <a:t>才</a:t>
            </a:r>
            <a:r>
              <a:rPr lang="zh-TW" altLang="en-US" sz="2600" baseline="30000" dirty="0" smtClean="0">
                <a:latin typeface="Apple LiGothic Medium"/>
                <a:ea typeface="Apple LiGothic Medium"/>
                <a:cs typeface="Apple LiGothic Medium"/>
              </a:rPr>
              <a:t>　</a:t>
            </a:r>
            <a:endParaRPr lang="en-US" altLang="zh-TW" sz="2600" baseline="30000" dirty="0" smtClean="0">
              <a:latin typeface="Apple LiGothic Medium"/>
              <a:ea typeface="Apple LiGothic Medium"/>
              <a:cs typeface="Apple LiGothic Medium"/>
            </a:endParaRPr>
          </a:p>
          <a:p>
            <a:r>
              <a:rPr lang="zh-TW" altLang="en-US" sz="2600" baseline="30000" dirty="0">
                <a:latin typeface="Apple LiGothic Medium"/>
                <a:ea typeface="Apple LiGothic Medium"/>
                <a:cs typeface="Apple LiGothic Medium"/>
              </a:rPr>
              <a:t>　</a:t>
            </a:r>
            <a:r>
              <a:rPr lang="zh-TW" altLang="en-US" sz="2600" baseline="30000" dirty="0" smtClean="0">
                <a:latin typeface="Apple LiGothic Medium"/>
                <a:ea typeface="Apple LiGothic Medium"/>
                <a:cs typeface="Apple LiGothic Medium"/>
              </a:rPr>
              <a:t>　</a:t>
            </a:r>
            <a:r>
              <a:rPr lang="zh-Hant" altLang="en-US" sz="2600" baseline="30000" dirty="0" smtClean="0">
                <a:latin typeface="Apple LiGothic Medium"/>
                <a:ea typeface="Apple LiGothic Medium"/>
                <a:cs typeface="Apple LiGothic Medium"/>
              </a:rPr>
              <a:t>能</a:t>
            </a:r>
            <a:r>
              <a:rPr lang="zh-Hant" altLang="en-US" sz="2600" baseline="30000" dirty="0">
                <a:latin typeface="Apple LiGothic Medium"/>
                <a:ea typeface="Apple LiGothic Medium"/>
                <a:cs typeface="Apple LiGothic Medium"/>
              </a:rPr>
              <a:t>美術</a:t>
            </a:r>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音樂類、舞蹈類</a:t>
            </a:r>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類學生競賽表現採認參照標準」進行書面審查</a:t>
            </a:r>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經鑑</a:t>
            </a:r>
          </a:p>
          <a:p>
            <a:r>
              <a:rPr lang="zh-TW" altLang="en-US" sz="2600" baseline="30000" dirty="0">
                <a:latin typeface="Apple LiGothic Medium"/>
                <a:ea typeface="Apple LiGothic Medium"/>
                <a:cs typeface="Apple LiGothic Medium"/>
              </a:rPr>
              <a:t>　</a:t>
            </a:r>
            <a:r>
              <a:rPr lang="zh-TW" altLang="en-US" sz="2600" baseline="30000" dirty="0" smtClean="0">
                <a:latin typeface="Apple LiGothic Medium"/>
                <a:ea typeface="Apple LiGothic Medium"/>
                <a:cs typeface="Apple LiGothic Medium"/>
              </a:rPr>
              <a:t>　</a:t>
            </a:r>
            <a:r>
              <a:rPr lang="zh-Hant" altLang="en-US" sz="2600" baseline="30000" dirty="0" smtClean="0">
                <a:latin typeface="Apple LiGothic Medium"/>
                <a:ea typeface="Apple LiGothic Medium"/>
                <a:cs typeface="Apple LiGothic Medium"/>
              </a:rPr>
              <a:t>輔</a:t>
            </a:r>
            <a:r>
              <a:rPr lang="zh-Hant" altLang="en-US" sz="2600" baseline="30000" dirty="0">
                <a:latin typeface="Apple LiGothic Medium"/>
                <a:ea typeface="Apple LiGothic Medium"/>
                <a:cs typeface="Apple LiGothic Medium"/>
              </a:rPr>
              <a:t>會鑑定通過後，即可報到入學。</a:t>
            </a:r>
          </a:p>
          <a:p>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三</a:t>
            </a:r>
            <a:r>
              <a:rPr lang="en-US" altLang="zh-Hant" sz="2600" baseline="30000" dirty="0">
                <a:latin typeface="Apple LiGothic Medium"/>
                <a:ea typeface="Apple LiGothic Medium"/>
                <a:cs typeface="Apple LiGothic Medium"/>
              </a:rPr>
              <a:t>) </a:t>
            </a:r>
            <a:r>
              <a:rPr lang="zh-Hant" altLang="en-US" sz="2600" baseline="30000" dirty="0">
                <a:latin typeface="Apple LiGothic Medium"/>
                <a:ea typeface="Apple LiGothic Medium"/>
                <a:cs typeface="Apple LiGothic Medium"/>
              </a:rPr>
              <a:t>管道二之「術科測驗」</a:t>
            </a:r>
            <a:r>
              <a:rPr lang="en-US" altLang="zh-Hant" sz="2600" baseline="30000" dirty="0">
                <a:latin typeface="Apple LiGothic Medium"/>
                <a:ea typeface="Apple LiGothic Medium"/>
                <a:cs typeface="Apple LiGothic Medium"/>
              </a:rPr>
              <a:t>:</a:t>
            </a:r>
            <a:r>
              <a:rPr lang="zh-Hant" altLang="en-US" sz="2600" baseline="30000" dirty="0">
                <a:latin typeface="Apple LiGothic Medium"/>
                <a:ea typeface="Apple LiGothic Medium"/>
                <a:cs typeface="Apple LiGothic Medium"/>
              </a:rPr>
              <a:t>招生作業分術科測驗及分發作業二階段辦理。</a:t>
            </a:r>
            <a:endParaRPr kumimoji="1" lang="zh-TW" altLang="en-US" sz="2600" dirty="0">
              <a:latin typeface="Apple LiGothic Medium"/>
              <a:ea typeface="Apple LiGothic Medium"/>
              <a:cs typeface="Apple LiGothic Medium"/>
            </a:endParaRPr>
          </a:p>
        </p:txBody>
      </p:sp>
      <p:grpSp>
        <p:nvGrpSpPr>
          <p:cNvPr id="27" name="群組 26"/>
          <p:cNvGrpSpPr/>
          <p:nvPr/>
        </p:nvGrpSpPr>
        <p:grpSpPr>
          <a:xfrm>
            <a:off x="2195736" y="44624"/>
            <a:ext cx="2664296" cy="360045"/>
            <a:chOff x="2123728" y="44624"/>
            <a:chExt cx="2664296" cy="360045"/>
          </a:xfrm>
        </p:grpSpPr>
        <p:grpSp>
          <p:nvGrpSpPr>
            <p:cNvPr id="28" name="群組 27"/>
            <p:cNvGrpSpPr/>
            <p:nvPr/>
          </p:nvGrpSpPr>
          <p:grpSpPr>
            <a:xfrm>
              <a:off x="2627784" y="44624"/>
              <a:ext cx="2160240" cy="360045"/>
              <a:chOff x="2339752" y="44624"/>
              <a:chExt cx="2160240" cy="360045"/>
            </a:xfrm>
          </p:grpSpPr>
          <p:grpSp>
            <p:nvGrpSpPr>
              <p:cNvPr id="30" name="群組 37"/>
              <p:cNvGrpSpPr/>
              <p:nvPr/>
            </p:nvGrpSpPr>
            <p:grpSpPr>
              <a:xfrm>
                <a:off x="2835903" y="44629"/>
                <a:ext cx="1664089" cy="360040"/>
                <a:chOff x="2835897" y="44624"/>
                <a:chExt cx="1664089" cy="360040"/>
              </a:xfrm>
            </p:grpSpPr>
            <p:sp>
              <p:nvSpPr>
                <p:cNvPr id="33" name="橢圓 32"/>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2" name="橢圓 3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橢圓 2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52082543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多元入學管道</a:t>
            </a:r>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Adobe 繁黑體 Std B" pitchFamily="34" charset="-120"/>
                <a:ea typeface="Adobe 繁黑體 Std B" pitchFamily="34" charset="-120"/>
              </a:rPr>
              <a:t>   108</a:t>
            </a:r>
            <a:r>
              <a:rPr lang="zh-TW" altLang="en-US" sz="3200" b="1" dirty="0">
                <a:solidFill>
                  <a:prstClr val="white"/>
                </a:solidFill>
                <a:latin typeface="Adobe 繁黑體 Std B" pitchFamily="34" charset="-120"/>
                <a:ea typeface="Adobe 繁黑體 Std B" pitchFamily="34" charset="-120"/>
              </a:rPr>
              <a:t>學年度適性入學管道說明</a:t>
            </a:r>
            <a:r>
              <a:rPr lang="en-US" altLang="zh-TW" sz="3200" b="1" dirty="0">
                <a:solidFill>
                  <a:prstClr val="white"/>
                </a:solidFill>
                <a:latin typeface="Adobe 繁黑體 Std B" pitchFamily="34" charset="-120"/>
                <a:ea typeface="Adobe 繁黑體 Std B" pitchFamily="34" charset="-120"/>
              </a:rPr>
              <a:t>-</a:t>
            </a:r>
            <a:r>
              <a:rPr lang="zh-TW" altLang="en-US" sz="3200" b="1" dirty="0">
                <a:solidFill>
                  <a:prstClr val="white"/>
                </a:solidFill>
                <a:latin typeface="Adobe 繁黑體 Std B" pitchFamily="34" charset="-120"/>
                <a:ea typeface="Adobe 繁黑體 Std B" pitchFamily="34" charset="-120"/>
              </a:rPr>
              <a:t>特色招生二</a:t>
            </a:r>
          </a:p>
        </p:txBody>
      </p:sp>
      <p:sp>
        <p:nvSpPr>
          <p:cNvPr id="2" name="文字方塊 1"/>
          <p:cNvSpPr txBox="1"/>
          <p:nvPr/>
        </p:nvSpPr>
        <p:spPr>
          <a:xfrm>
            <a:off x="11272" y="1196752"/>
            <a:ext cx="9036496" cy="400110"/>
          </a:xfrm>
          <a:prstGeom prst="rect">
            <a:avLst/>
          </a:prstGeom>
          <a:noFill/>
        </p:spPr>
        <p:txBody>
          <a:bodyPr wrap="square" rtlCol="0">
            <a:spAutoFit/>
          </a:bodyPr>
          <a:lstStyle/>
          <a:p>
            <a:endParaRPr kumimoji="1" lang="zh-TW" altLang="en-US" sz="2000" dirty="0">
              <a:latin typeface="Apple LiGothic Medium"/>
              <a:ea typeface="Apple LiGothic Medium"/>
              <a:cs typeface="Apple LiGothic Medium"/>
            </a:endParaRPr>
          </a:p>
        </p:txBody>
      </p:sp>
      <p:sp>
        <p:nvSpPr>
          <p:cNvPr id="3" name="文字方塊 2"/>
          <p:cNvSpPr txBox="1"/>
          <p:nvPr/>
        </p:nvSpPr>
        <p:spPr>
          <a:xfrm>
            <a:off x="251520" y="1396808"/>
            <a:ext cx="8568952" cy="4154984"/>
          </a:xfrm>
          <a:prstGeom prst="rect">
            <a:avLst/>
          </a:prstGeom>
          <a:noFill/>
        </p:spPr>
        <p:txBody>
          <a:bodyPr wrap="square" rtlCol="0">
            <a:spAutoFit/>
          </a:bodyPr>
          <a:lstStyle/>
          <a:p>
            <a:r>
              <a:rPr lang="zh-TW" altLang="en-US" sz="2400" b="1" dirty="0">
                <a:latin typeface="Apple LiGothic Medium"/>
                <a:ea typeface="Apple LiGothic Medium"/>
                <a:cs typeface="Apple LiGothic Medium"/>
              </a:rPr>
              <a:t>四、 科學班甄選</a:t>
            </a:r>
            <a:r>
              <a:rPr lang="zh-TW" altLang="en-US" sz="2400" b="1" dirty="0" smtClean="0">
                <a:latin typeface="Apple LiGothic Medium"/>
                <a:ea typeface="Apple LiGothic Medium"/>
                <a:cs typeface="Apple LiGothic Medium"/>
              </a:rPr>
              <a:t>入學：</a:t>
            </a:r>
            <a:r>
              <a:rPr lang="zh-TW" altLang="en-US" sz="2400" dirty="0">
                <a:latin typeface="Apple LiGothic Medium"/>
                <a:ea typeface="Apple LiGothic Medium"/>
                <a:cs typeface="Apple LiGothic Medium"/>
              </a:rPr>
              <a:t/>
            </a:r>
            <a:br>
              <a:rPr lang="zh-TW" altLang="en-US" sz="2400" dirty="0">
                <a:latin typeface="Apple LiGothic Medium"/>
                <a:ea typeface="Apple LiGothic Medium"/>
                <a:cs typeface="Apple LiGothic Medium"/>
              </a:rPr>
            </a:br>
            <a:r>
              <a:rPr lang="en-US" altLang="zh-TW" sz="2400" dirty="0">
                <a:latin typeface="Apple LiGothic Medium"/>
                <a:ea typeface="Apple LiGothic Medium"/>
                <a:cs typeface="Apple LiGothic Medium"/>
              </a:rPr>
              <a:t>(</a:t>
            </a:r>
            <a:r>
              <a:rPr lang="zh-TW" altLang="en-US" sz="2400" dirty="0">
                <a:latin typeface="Apple LiGothic Medium"/>
                <a:ea typeface="Apple LiGothic Medium"/>
                <a:cs typeface="Apple LiGothic Medium"/>
              </a:rPr>
              <a:t>一</a:t>
            </a:r>
            <a:r>
              <a:rPr lang="en-US" altLang="zh-TW" sz="2400" dirty="0">
                <a:latin typeface="Apple LiGothic Medium"/>
                <a:ea typeface="Apple LiGothic Medium"/>
                <a:cs typeface="Apple LiGothic Medium"/>
              </a:rPr>
              <a:t>) </a:t>
            </a:r>
            <a:r>
              <a:rPr lang="zh-TW" altLang="en-US" sz="2400" dirty="0">
                <a:latin typeface="Apple LiGothic Medium"/>
                <a:ea typeface="Apple LiGothic Medium"/>
                <a:cs typeface="Apple LiGothic Medium"/>
              </a:rPr>
              <a:t>科學班甄選為各校單獨招生，招生名額、報名暨入班</a:t>
            </a:r>
            <a:r>
              <a:rPr lang="zh-TW" altLang="en-US" sz="2400" dirty="0" smtClean="0">
                <a:latin typeface="Apple LiGothic Medium"/>
                <a:ea typeface="Apple LiGothic Medium"/>
                <a:cs typeface="Apple LiGothic Medium"/>
              </a:rPr>
              <a:t>資格</a:t>
            </a:r>
            <a:endParaRPr lang="en-US" altLang="zh-TW" sz="2400" dirty="0" smtClean="0">
              <a:latin typeface="Apple LiGothic Medium"/>
              <a:ea typeface="Apple LiGothic Medium"/>
              <a:cs typeface="Apple LiGothic Medium"/>
            </a:endParaRPr>
          </a:p>
          <a:p>
            <a:r>
              <a:rPr lang="zh-TW" altLang="en-US" sz="2400" dirty="0">
                <a:latin typeface="Apple LiGothic Medium"/>
                <a:ea typeface="Apple LiGothic Medium"/>
                <a:cs typeface="Apple LiGothic Medium"/>
              </a:rPr>
              <a:t>　</a:t>
            </a:r>
            <a:r>
              <a:rPr lang="zh-TW" altLang="en-US" sz="2400" dirty="0" smtClean="0">
                <a:latin typeface="Apple LiGothic Medium"/>
                <a:ea typeface="Apple LiGothic Medium"/>
                <a:cs typeface="Apple LiGothic Medium"/>
              </a:rPr>
              <a:t>　審查</a:t>
            </a:r>
            <a:r>
              <a:rPr lang="zh-TW" altLang="en-US" sz="2400" dirty="0">
                <a:latin typeface="Apple LiGothic Medium"/>
                <a:ea typeface="Apple LiGothic Medium"/>
                <a:cs typeface="Apple LiGothic Medium"/>
              </a:rPr>
              <a:t>，依各校招生簡章</a:t>
            </a:r>
            <a:r>
              <a:rPr lang="zh-TW" altLang="en-US" sz="2400" dirty="0" smtClean="0">
                <a:latin typeface="Apple LiGothic Medium"/>
                <a:ea typeface="Apple LiGothic Medium"/>
                <a:cs typeface="Apple LiGothic Medium"/>
              </a:rPr>
              <a:t>為準</a:t>
            </a:r>
            <a:r>
              <a:rPr lang="en-US" altLang="zh-TW" sz="2400" dirty="0">
                <a:latin typeface="Apple LiGothic Medium"/>
                <a:ea typeface="Apple LiGothic Medium"/>
                <a:cs typeface="Apple LiGothic Medium"/>
              </a:rPr>
              <a:t>;</a:t>
            </a:r>
            <a:r>
              <a:rPr lang="zh-TW" altLang="en-US" sz="2400" dirty="0">
                <a:latin typeface="Apple LiGothic Medium"/>
                <a:ea typeface="Apple LiGothic Medium"/>
                <a:cs typeface="Apple LiGothic Medium"/>
              </a:rPr>
              <a:t>各校採報名暨入班資格審查。</a:t>
            </a:r>
            <a:br>
              <a:rPr lang="zh-TW" altLang="en-US" sz="2400" dirty="0">
                <a:latin typeface="Apple LiGothic Medium"/>
                <a:ea typeface="Apple LiGothic Medium"/>
                <a:cs typeface="Apple LiGothic Medium"/>
              </a:rPr>
            </a:br>
            <a:r>
              <a:rPr lang="en-US" altLang="zh-TW" sz="2400" dirty="0">
                <a:latin typeface="Apple LiGothic Medium"/>
                <a:ea typeface="Apple LiGothic Medium"/>
                <a:cs typeface="Apple LiGothic Medium"/>
              </a:rPr>
              <a:t>(</a:t>
            </a:r>
            <a:r>
              <a:rPr lang="zh-TW" altLang="en-US" sz="2400" dirty="0">
                <a:latin typeface="Apple LiGothic Medium"/>
                <a:ea typeface="Apple LiGothic Medium"/>
                <a:cs typeface="Apple LiGothic Medium"/>
              </a:rPr>
              <a:t>二</a:t>
            </a:r>
            <a:r>
              <a:rPr lang="en-US" altLang="zh-TW" sz="2400" dirty="0">
                <a:latin typeface="Apple LiGothic Medium"/>
                <a:ea typeface="Apple LiGothic Medium"/>
                <a:cs typeface="Apple LiGothic Medium"/>
              </a:rPr>
              <a:t>) </a:t>
            </a:r>
            <a:r>
              <a:rPr lang="zh-TW" altLang="en-US" sz="2400" dirty="0">
                <a:latin typeface="Apple LiGothic Medium"/>
                <a:ea typeface="Apple LiGothic Medium"/>
                <a:cs typeface="Apple LiGothic Medium"/>
              </a:rPr>
              <a:t>辦理科學營</a:t>
            </a:r>
            <a:r>
              <a:rPr lang="en-US" altLang="zh-TW" sz="2400" dirty="0">
                <a:latin typeface="Apple LiGothic Medium"/>
                <a:ea typeface="Apple LiGothic Medium"/>
                <a:cs typeface="Apple LiGothic Medium"/>
              </a:rPr>
              <a:t>:</a:t>
            </a:r>
            <a:r>
              <a:rPr lang="zh-TW" altLang="en-US" sz="2400" dirty="0">
                <a:latin typeface="Apple LiGothic Medium"/>
                <a:ea typeface="Apple LiGothic Medium"/>
                <a:cs typeface="Apple LiGothic Medium"/>
              </a:rPr>
              <a:t>透過科學能力檢定，進行倍率篩選學生，並</a:t>
            </a:r>
            <a:r>
              <a:rPr lang="zh-TW" altLang="en-US" sz="2400" dirty="0" smtClean="0">
                <a:latin typeface="Apple LiGothic Medium"/>
                <a:ea typeface="Apple LiGothic Medium"/>
                <a:cs typeface="Apple LiGothic Medium"/>
              </a:rPr>
              <a:t>施</a:t>
            </a:r>
            <a:endParaRPr lang="en-US" altLang="zh-TW" sz="2400" dirty="0" smtClean="0">
              <a:latin typeface="Apple LiGothic Medium"/>
              <a:ea typeface="Apple LiGothic Medium"/>
              <a:cs typeface="Apple LiGothic Medium"/>
            </a:endParaRPr>
          </a:p>
          <a:p>
            <a:r>
              <a:rPr lang="zh-TW" altLang="en-US" sz="2400" dirty="0">
                <a:latin typeface="Apple LiGothic Medium"/>
                <a:ea typeface="Apple LiGothic Medium"/>
                <a:cs typeface="Apple LiGothic Medium"/>
              </a:rPr>
              <a:t>　</a:t>
            </a:r>
            <a:r>
              <a:rPr lang="zh-TW" altLang="en-US" sz="2400" dirty="0" smtClean="0">
                <a:latin typeface="Apple LiGothic Medium"/>
                <a:ea typeface="Apple LiGothic Medium"/>
                <a:cs typeface="Apple LiGothic Medium"/>
              </a:rPr>
              <a:t>　以</a:t>
            </a:r>
            <a:r>
              <a:rPr lang="zh-TW" altLang="en-US" sz="2400" dirty="0">
                <a:latin typeface="Apple LiGothic Medium"/>
                <a:ea typeface="Apple LiGothic Medium"/>
                <a:cs typeface="Apple LiGothic Medium"/>
              </a:rPr>
              <a:t>實驗實作或口試。 </a:t>
            </a:r>
            <a:endParaRPr lang="en-US" altLang="zh-TW" sz="2400" dirty="0" smtClean="0">
              <a:latin typeface="Apple LiGothic Medium"/>
              <a:ea typeface="Apple LiGothic Medium"/>
              <a:cs typeface="Apple LiGothic Medium"/>
            </a:endParaRPr>
          </a:p>
          <a:p>
            <a:endParaRPr lang="zh-TW" altLang="en-US" sz="2400" dirty="0">
              <a:latin typeface="Apple LiGothic Medium"/>
              <a:ea typeface="Apple LiGothic Medium"/>
              <a:cs typeface="Apple LiGothic Medium"/>
            </a:endParaRPr>
          </a:p>
          <a:p>
            <a:r>
              <a:rPr lang="zh-TW" altLang="en-US" sz="2400" b="1" dirty="0">
                <a:latin typeface="Apple LiGothic Medium"/>
                <a:ea typeface="Apple LiGothic Medium"/>
                <a:cs typeface="Apple LiGothic Medium"/>
              </a:rPr>
              <a:t>五、 體育班甄選</a:t>
            </a:r>
            <a:r>
              <a:rPr lang="zh-TW" altLang="en-US" sz="2400" b="1" dirty="0" smtClean="0">
                <a:latin typeface="Apple LiGothic Medium"/>
                <a:ea typeface="Apple LiGothic Medium"/>
                <a:cs typeface="Apple LiGothic Medium"/>
              </a:rPr>
              <a:t>入學：</a:t>
            </a:r>
            <a:r>
              <a:rPr lang="zh-TW" altLang="en-US" sz="2400" dirty="0">
                <a:latin typeface="Apple LiGothic Medium"/>
                <a:ea typeface="Apple LiGothic Medium"/>
                <a:cs typeface="Apple LiGothic Medium"/>
              </a:rPr>
              <a:t/>
            </a:r>
            <a:br>
              <a:rPr lang="zh-TW" altLang="en-US" sz="2400" dirty="0">
                <a:latin typeface="Apple LiGothic Medium"/>
                <a:ea typeface="Apple LiGothic Medium"/>
                <a:cs typeface="Apple LiGothic Medium"/>
              </a:rPr>
            </a:br>
            <a:r>
              <a:rPr lang="en-US" altLang="zh-TW" sz="2400" dirty="0">
                <a:latin typeface="Apple LiGothic Medium"/>
                <a:ea typeface="Apple LiGothic Medium"/>
                <a:cs typeface="Apple LiGothic Medium"/>
              </a:rPr>
              <a:t>(</a:t>
            </a:r>
            <a:r>
              <a:rPr lang="zh-TW" altLang="en-US" sz="2400" dirty="0">
                <a:latin typeface="Apple LiGothic Medium"/>
                <a:ea typeface="Apple LiGothic Medium"/>
                <a:cs typeface="Apple LiGothic Medium"/>
              </a:rPr>
              <a:t>一</a:t>
            </a:r>
            <a:r>
              <a:rPr lang="en-US" altLang="zh-TW" sz="2400" dirty="0">
                <a:latin typeface="Apple LiGothic Medium"/>
                <a:ea typeface="Apple LiGothic Medium"/>
                <a:cs typeface="Apple LiGothic Medium"/>
              </a:rPr>
              <a:t>) </a:t>
            </a:r>
            <a:r>
              <a:rPr lang="zh-TW" altLang="en-US" sz="2400" dirty="0">
                <a:latin typeface="Apple LiGothic Medium"/>
                <a:ea typeface="Apple LiGothic Medium"/>
                <a:cs typeface="Apple LiGothic Medium"/>
              </a:rPr>
              <a:t>各校體育班發展運動種類及特色課程內容，自訂錄取</a:t>
            </a:r>
            <a:r>
              <a:rPr lang="zh-TW" altLang="en-US" sz="2400" dirty="0" smtClean="0">
                <a:latin typeface="Apple LiGothic Medium"/>
                <a:ea typeface="Apple LiGothic Medium"/>
                <a:cs typeface="Apple LiGothic Medium"/>
              </a:rPr>
              <a:t>條件　　</a:t>
            </a:r>
            <a:endParaRPr lang="en-US" altLang="zh-TW" sz="2400" dirty="0" smtClean="0">
              <a:latin typeface="Apple LiGothic Medium"/>
              <a:ea typeface="Apple LiGothic Medium"/>
              <a:cs typeface="Apple LiGothic Medium"/>
            </a:endParaRPr>
          </a:p>
          <a:p>
            <a:r>
              <a:rPr lang="zh-TW" altLang="en-US" sz="2400" dirty="0">
                <a:latin typeface="Apple LiGothic Medium"/>
                <a:ea typeface="Apple LiGothic Medium"/>
                <a:cs typeface="Apple LiGothic Medium"/>
              </a:rPr>
              <a:t>　</a:t>
            </a:r>
            <a:r>
              <a:rPr lang="zh-TW" altLang="en-US" sz="2400" dirty="0" smtClean="0">
                <a:latin typeface="Apple LiGothic Medium"/>
                <a:ea typeface="Apple LiGothic Medium"/>
                <a:cs typeface="Apple LiGothic Medium"/>
              </a:rPr>
              <a:t>　及</a:t>
            </a:r>
            <a:r>
              <a:rPr lang="zh-TW" altLang="en-US" sz="2400" dirty="0">
                <a:latin typeface="Apple LiGothic Medium"/>
                <a:ea typeface="Apple LiGothic Medium"/>
                <a:cs typeface="Apple LiGothic Medium"/>
              </a:rPr>
              <a:t>名額，以自辦或聯合</a:t>
            </a:r>
            <a:r>
              <a:rPr lang="zh-TW" altLang="en-US" sz="2400" dirty="0" smtClean="0">
                <a:latin typeface="Apple LiGothic Medium"/>
                <a:ea typeface="Apple LiGothic Medium"/>
                <a:cs typeface="Apple LiGothic Medium"/>
              </a:rPr>
              <a:t>辦理</a:t>
            </a:r>
            <a:r>
              <a:rPr lang="zh-TW" altLang="en-US" sz="2400" dirty="0">
                <a:latin typeface="Apple LiGothic Medium"/>
                <a:ea typeface="Apple LiGothic Medium"/>
                <a:cs typeface="Apple LiGothic Medium"/>
              </a:rPr>
              <a:t>的數科測驗分數作為入學依據。</a:t>
            </a:r>
            <a:br>
              <a:rPr lang="zh-TW" altLang="en-US" sz="2400" dirty="0">
                <a:latin typeface="Apple LiGothic Medium"/>
                <a:ea typeface="Apple LiGothic Medium"/>
                <a:cs typeface="Apple LiGothic Medium"/>
              </a:rPr>
            </a:br>
            <a:r>
              <a:rPr lang="en-US" altLang="zh-TW" sz="2400" dirty="0">
                <a:latin typeface="Apple LiGothic Medium"/>
                <a:ea typeface="Apple LiGothic Medium"/>
                <a:cs typeface="Apple LiGothic Medium"/>
              </a:rPr>
              <a:t>(</a:t>
            </a:r>
            <a:r>
              <a:rPr lang="zh-TW" altLang="en-US" sz="2400" dirty="0">
                <a:latin typeface="Apple LiGothic Medium"/>
                <a:ea typeface="Apple LiGothic Medium"/>
                <a:cs typeface="Apple LiGothic Medium"/>
              </a:rPr>
              <a:t>二</a:t>
            </a:r>
            <a:r>
              <a:rPr lang="en-US" altLang="zh-TW" sz="2400" dirty="0">
                <a:latin typeface="Apple LiGothic Medium"/>
                <a:ea typeface="Apple LiGothic Medium"/>
                <a:cs typeface="Apple LiGothic Medium"/>
              </a:rPr>
              <a:t>) </a:t>
            </a:r>
            <a:r>
              <a:rPr lang="zh-TW" altLang="en-US" sz="2400" dirty="0">
                <a:latin typeface="Apple LiGothic Medium"/>
                <a:ea typeface="Apple LiGothic Medium"/>
                <a:cs typeface="Apple LiGothic Medium"/>
              </a:rPr>
              <a:t>本管道之不受免試就學區限制，學生得跨區報名。 </a:t>
            </a:r>
          </a:p>
          <a:p>
            <a:endParaRPr kumimoji="1" lang="zh-TW" altLang="en-US" sz="2400" dirty="0">
              <a:latin typeface="Apple LiGothic Medium"/>
              <a:ea typeface="Apple LiGothic Medium"/>
              <a:cs typeface="Apple LiGothic Medium"/>
            </a:endParaRPr>
          </a:p>
        </p:txBody>
      </p:sp>
      <p:grpSp>
        <p:nvGrpSpPr>
          <p:cNvPr id="27" name="群組 26"/>
          <p:cNvGrpSpPr/>
          <p:nvPr/>
        </p:nvGrpSpPr>
        <p:grpSpPr>
          <a:xfrm>
            <a:off x="2195736" y="44624"/>
            <a:ext cx="2664296" cy="360045"/>
            <a:chOff x="2123728" y="44624"/>
            <a:chExt cx="2664296" cy="360045"/>
          </a:xfrm>
        </p:grpSpPr>
        <p:grpSp>
          <p:nvGrpSpPr>
            <p:cNvPr id="28" name="群組 27"/>
            <p:cNvGrpSpPr/>
            <p:nvPr/>
          </p:nvGrpSpPr>
          <p:grpSpPr>
            <a:xfrm>
              <a:off x="2627784" y="44624"/>
              <a:ext cx="2160240" cy="360045"/>
              <a:chOff x="2339752" y="44624"/>
              <a:chExt cx="2160240" cy="360045"/>
            </a:xfrm>
          </p:grpSpPr>
          <p:grpSp>
            <p:nvGrpSpPr>
              <p:cNvPr id="30" name="群組 37"/>
              <p:cNvGrpSpPr/>
              <p:nvPr/>
            </p:nvGrpSpPr>
            <p:grpSpPr>
              <a:xfrm>
                <a:off x="2835903" y="44629"/>
                <a:ext cx="1664089" cy="360040"/>
                <a:chOff x="2835897" y="44624"/>
                <a:chExt cx="1664089" cy="360040"/>
              </a:xfrm>
            </p:grpSpPr>
            <p:sp>
              <p:nvSpPr>
                <p:cNvPr id="33" name="橢圓 32"/>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2" name="橢圓 3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橢圓 2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00472204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多元入學管道</a:t>
            </a:r>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Adobe 繁黑體 Std B" pitchFamily="34" charset="-120"/>
                <a:ea typeface="Adobe 繁黑體 Std B" pitchFamily="34" charset="-120"/>
              </a:rPr>
              <a:t>   108</a:t>
            </a:r>
            <a:r>
              <a:rPr lang="zh-TW" altLang="en-US" sz="3200" b="1" dirty="0">
                <a:solidFill>
                  <a:prstClr val="white"/>
                </a:solidFill>
                <a:latin typeface="Adobe 繁黑體 Std B" pitchFamily="34" charset="-120"/>
                <a:ea typeface="Adobe 繁黑體 Std B" pitchFamily="34" charset="-120"/>
              </a:rPr>
              <a:t>學年度適性入學管道說明</a:t>
            </a:r>
            <a:r>
              <a:rPr lang="en-US" altLang="zh-TW" sz="3200" b="1" dirty="0">
                <a:solidFill>
                  <a:prstClr val="white"/>
                </a:solidFill>
                <a:latin typeface="Adobe 繁黑體 Std B" pitchFamily="34" charset="-120"/>
                <a:ea typeface="Adobe 繁黑體 Std B" pitchFamily="34" charset="-120"/>
              </a:rPr>
              <a:t>-</a:t>
            </a:r>
            <a:r>
              <a:rPr lang="zh-TW" altLang="en-US" sz="3200" b="1" dirty="0">
                <a:solidFill>
                  <a:prstClr val="white"/>
                </a:solidFill>
                <a:latin typeface="Adobe 繁黑體 Std B" pitchFamily="34" charset="-120"/>
                <a:ea typeface="Adobe 繁黑體 Std B" pitchFamily="34" charset="-120"/>
              </a:rPr>
              <a:t>其他管道一</a:t>
            </a:r>
          </a:p>
        </p:txBody>
      </p:sp>
      <p:sp>
        <p:nvSpPr>
          <p:cNvPr id="2" name="文字方塊 1"/>
          <p:cNvSpPr txBox="1"/>
          <p:nvPr/>
        </p:nvSpPr>
        <p:spPr>
          <a:xfrm>
            <a:off x="11272" y="1196752"/>
            <a:ext cx="9036496" cy="400110"/>
          </a:xfrm>
          <a:prstGeom prst="rect">
            <a:avLst/>
          </a:prstGeom>
          <a:noFill/>
        </p:spPr>
        <p:txBody>
          <a:bodyPr wrap="square" rtlCol="0">
            <a:spAutoFit/>
          </a:bodyPr>
          <a:lstStyle/>
          <a:p>
            <a:endParaRPr kumimoji="1" lang="zh-TW" altLang="en-US" sz="2000" dirty="0">
              <a:latin typeface="Apple LiGothic Medium"/>
              <a:ea typeface="Apple LiGothic Medium"/>
              <a:cs typeface="Apple LiGothic Medium"/>
            </a:endParaRPr>
          </a:p>
        </p:txBody>
      </p:sp>
      <p:sp>
        <p:nvSpPr>
          <p:cNvPr id="3" name="文字方塊 2"/>
          <p:cNvSpPr txBox="1"/>
          <p:nvPr/>
        </p:nvSpPr>
        <p:spPr>
          <a:xfrm>
            <a:off x="395536" y="1268760"/>
            <a:ext cx="8496944" cy="5262979"/>
          </a:xfrm>
          <a:prstGeom prst="rect">
            <a:avLst/>
          </a:prstGeom>
          <a:noFill/>
        </p:spPr>
        <p:txBody>
          <a:bodyPr wrap="square" rtlCol="0">
            <a:spAutoFit/>
          </a:bodyPr>
          <a:lstStyle/>
          <a:p>
            <a:r>
              <a:rPr lang="zh-TW" altLang="en-US" sz="2400" b="1" dirty="0">
                <a:latin typeface="Apple LiGothic Medium"/>
                <a:ea typeface="Apple LiGothic Medium"/>
                <a:cs typeface="Apple LiGothic Medium"/>
              </a:rPr>
              <a:t>一、 未受補助之私校獨</a:t>
            </a:r>
            <a:r>
              <a:rPr lang="zh-TW" altLang="en-US" sz="2400" b="1" dirty="0" smtClean="0">
                <a:latin typeface="Apple LiGothic Medium"/>
                <a:ea typeface="Apple LiGothic Medium"/>
                <a:cs typeface="Apple LiGothic Medium"/>
              </a:rPr>
              <a:t>招：</a:t>
            </a:r>
            <a:r>
              <a:rPr lang="zh-TW" altLang="en-US" sz="2400" dirty="0">
                <a:latin typeface="Apple LiGothic Medium"/>
                <a:ea typeface="Apple LiGothic Medium"/>
                <a:cs typeface="Apple LiGothic Medium"/>
              </a:rPr>
              <a:t/>
            </a:r>
            <a:br>
              <a:rPr lang="zh-TW" altLang="en-US" sz="2400" dirty="0">
                <a:latin typeface="Apple LiGothic Medium"/>
                <a:ea typeface="Apple LiGothic Medium"/>
                <a:cs typeface="Apple LiGothic Medium"/>
              </a:rPr>
            </a:br>
            <a:r>
              <a:rPr lang="en-US" altLang="zh-TW" sz="2400" dirty="0">
                <a:latin typeface="Apple LiGothic Medium"/>
                <a:ea typeface="Apple LiGothic Medium"/>
                <a:cs typeface="Apple LiGothic Medium"/>
              </a:rPr>
              <a:t>(</a:t>
            </a:r>
            <a:r>
              <a:rPr lang="zh-TW" altLang="en-US" sz="2400" dirty="0">
                <a:latin typeface="Apple LiGothic Medium"/>
                <a:ea typeface="Apple LiGothic Medium"/>
                <a:cs typeface="Apple LiGothic Medium"/>
              </a:rPr>
              <a:t>一</a:t>
            </a:r>
            <a:r>
              <a:rPr lang="en-US" altLang="zh-TW" sz="2400" dirty="0">
                <a:latin typeface="Apple LiGothic Medium"/>
                <a:ea typeface="Apple LiGothic Medium"/>
                <a:cs typeface="Apple LiGothic Medium"/>
              </a:rPr>
              <a:t>) </a:t>
            </a:r>
            <a:r>
              <a:rPr lang="zh-TW" altLang="en-US" sz="2400" dirty="0">
                <a:latin typeface="Apple LiGothic Medium"/>
                <a:ea typeface="Apple LiGothic Medium"/>
                <a:cs typeface="Apple LiGothic Medium"/>
              </a:rPr>
              <a:t>依據高級中等教育法第</a:t>
            </a:r>
            <a:r>
              <a:rPr lang="en-US" altLang="zh-TW" sz="2400" dirty="0">
                <a:latin typeface="Apple LiGothic Medium"/>
                <a:ea typeface="Apple LiGothic Medium"/>
                <a:cs typeface="Apple LiGothic Medium"/>
              </a:rPr>
              <a:t>35</a:t>
            </a:r>
            <a:r>
              <a:rPr lang="zh-TW" altLang="en-US" sz="2400" dirty="0">
                <a:latin typeface="Apple LiGothic Medium"/>
                <a:ea typeface="Apple LiGothic Medium"/>
                <a:cs typeface="Apple LiGothic Medium"/>
              </a:rPr>
              <a:t>條第</a:t>
            </a:r>
            <a:r>
              <a:rPr lang="en-US" altLang="zh-TW" sz="2400" dirty="0">
                <a:latin typeface="Apple LiGothic Medium"/>
                <a:ea typeface="Apple LiGothic Medium"/>
                <a:cs typeface="Apple LiGothic Medium"/>
              </a:rPr>
              <a:t>6</a:t>
            </a:r>
            <a:r>
              <a:rPr lang="zh-TW" altLang="en-US" sz="2400" dirty="0">
                <a:latin typeface="Apple LiGothic Medium"/>
                <a:ea typeface="Apple LiGothic Medium"/>
                <a:cs typeface="Apple LiGothic Medium"/>
              </a:rPr>
              <a:t>項規定</a:t>
            </a:r>
            <a:r>
              <a:rPr lang="en-US" altLang="zh-TW" sz="2400" dirty="0">
                <a:latin typeface="Apple LiGothic Medium"/>
                <a:ea typeface="Apple LiGothic Medium"/>
                <a:cs typeface="Apple LiGothic Medium"/>
              </a:rPr>
              <a:t>:</a:t>
            </a:r>
            <a:r>
              <a:rPr lang="zh-TW" altLang="en-US" sz="2400" dirty="0">
                <a:latin typeface="Apple LiGothic Medium"/>
                <a:ea typeface="Apple LiGothic Medium"/>
                <a:cs typeface="Apple LiGothic Medium"/>
              </a:rPr>
              <a:t>私立高級中等</a:t>
            </a:r>
            <a:r>
              <a:rPr lang="zh-TW" altLang="en-US" sz="2400" dirty="0" smtClean="0">
                <a:latin typeface="Apple LiGothic Medium"/>
                <a:ea typeface="Apple LiGothic Medium"/>
                <a:cs typeface="Apple LiGothic Medium"/>
              </a:rPr>
              <a:t>學校</a:t>
            </a:r>
            <a:endParaRPr lang="en-US" altLang="zh-TW" sz="2400" dirty="0" smtClean="0">
              <a:latin typeface="Apple LiGothic Medium"/>
              <a:ea typeface="Apple LiGothic Medium"/>
              <a:cs typeface="Apple LiGothic Medium"/>
            </a:endParaRPr>
          </a:p>
          <a:p>
            <a:r>
              <a:rPr lang="zh-TW" altLang="en-US" sz="2400" dirty="0">
                <a:latin typeface="Apple LiGothic Medium"/>
                <a:ea typeface="Apple LiGothic Medium"/>
                <a:cs typeface="Apple LiGothic Medium"/>
              </a:rPr>
              <a:t>　</a:t>
            </a:r>
            <a:r>
              <a:rPr lang="zh-TW" altLang="en-US" sz="2400" dirty="0" smtClean="0">
                <a:latin typeface="Apple LiGothic Medium"/>
                <a:ea typeface="Apple LiGothic Medium"/>
                <a:cs typeface="Apple LiGothic Medium"/>
              </a:rPr>
              <a:t>　非</a:t>
            </a:r>
            <a:r>
              <a:rPr lang="zh-TW" altLang="en-US" sz="2400" dirty="0">
                <a:latin typeface="Apple LiGothic Medium"/>
                <a:ea typeface="Apple LiGothic Medium"/>
                <a:cs typeface="Apple LiGothic Medium"/>
              </a:rPr>
              <a:t>政府捐助設立、未</a:t>
            </a:r>
            <a:r>
              <a:rPr lang="zh-TW" altLang="en-US" sz="2400" dirty="0" smtClean="0">
                <a:latin typeface="Apple LiGothic Medium"/>
                <a:ea typeface="Apple LiGothic Medium"/>
                <a:cs typeface="Apple LiGothic Medium"/>
              </a:rPr>
              <a:t>接受</a:t>
            </a:r>
            <a:r>
              <a:rPr lang="zh-TW" altLang="en-US" sz="2400" dirty="0">
                <a:latin typeface="Apple LiGothic Medium"/>
                <a:ea typeface="Apple LiGothic Medium"/>
                <a:cs typeface="Apple LiGothic Medium"/>
              </a:rPr>
              <a:t>政府依私立學校法第 </a:t>
            </a:r>
            <a:r>
              <a:rPr lang="en-US" altLang="zh-TW" sz="2400" dirty="0">
                <a:latin typeface="Apple LiGothic Medium"/>
                <a:ea typeface="Apple LiGothic Medium"/>
                <a:cs typeface="Apple LiGothic Medium"/>
              </a:rPr>
              <a:t>59 </a:t>
            </a:r>
            <a:r>
              <a:rPr lang="zh-TW" altLang="en-US" sz="2400" dirty="0">
                <a:latin typeface="Apple LiGothic Medium"/>
                <a:ea typeface="Apple LiGothic Medium"/>
                <a:cs typeface="Apple LiGothic Medium"/>
              </a:rPr>
              <a:t>條</a:t>
            </a:r>
            <a:r>
              <a:rPr lang="zh-TW" altLang="en-US" sz="2400" dirty="0" smtClean="0">
                <a:latin typeface="Apple LiGothic Medium"/>
                <a:ea typeface="Apple LiGothic Medium"/>
                <a:cs typeface="Apple LiGothic Medium"/>
              </a:rPr>
              <a:t>規定</a:t>
            </a:r>
            <a:endParaRPr lang="en-US" altLang="zh-TW" sz="2400" dirty="0" smtClean="0">
              <a:latin typeface="Apple LiGothic Medium"/>
              <a:ea typeface="Apple LiGothic Medium"/>
              <a:cs typeface="Apple LiGothic Medium"/>
            </a:endParaRPr>
          </a:p>
          <a:p>
            <a:r>
              <a:rPr lang="zh-TW" altLang="en-US" sz="2400" dirty="0">
                <a:latin typeface="Apple LiGothic Medium"/>
                <a:ea typeface="Apple LiGothic Medium"/>
                <a:cs typeface="Apple LiGothic Medium"/>
              </a:rPr>
              <a:t>　</a:t>
            </a:r>
            <a:r>
              <a:rPr lang="zh-TW" altLang="en-US" sz="2400" dirty="0" smtClean="0">
                <a:latin typeface="Apple LiGothic Medium"/>
                <a:ea typeface="Apple LiGothic Medium"/>
                <a:cs typeface="Apple LiGothic Medium"/>
              </a:rPr>
              <a:t>　所為</a:t>
            </a:r>
            <a:r>
              <a:rPr lang="zh-TW" altLang="en-US" sz="2400" dirty="0">
                <a:latin typeface="Apple LiGothic Medium"/>
                <a:ea typeface="Apple LiGothic Medium"/>
                <a:cs typeface="Apple LiGothic Medium"/>
              </a:rPr>
              <a:t>獎勵、補助，且未由政府依第 </a:t>
            </a:r>
            <a:r>
              <a:rPr lang="en-US" altLang="zh-TW" sz="2400" dirty="0">
                <a:latin typeface="Apple LiGothic Medium"/>
                <a:ea typeface="Apple LiGothic Medium"/>
                <a:cs typeface="Apple LiGothic Medium"/>
              </a:rPr>
              <a:t>56 </a:t>
            </a:r>
            <a:r>
              <a:rPr lang="zh-TW" altLang="en-US" sz="2400" dirty="0">
                <a:latin typeface="Apple LiGothic Medium"/>
                <a:ea typeface="Apple LiGothic Medium"/>
                <a:cs typeface="Apple LiGothic Medium"/>
              </a:rPr>
              <a:t>條規定負擔學費者</a:t>
            </a:r>
            <a:r>
              <a:rPr lang="zh-TW" altLang="en-US" sz="2400" dirty="0" smtClean="0">
                <a:latin typeface="Apple LiGothic Medium"/>
                <a:ea typeface="Apple LiGothic Medium"/>
                <a:cs typeface="Apple LiGothic Medium"/>
              </a:rPr>
              <a:t>，</a:t>
            </a:r>
            <a:endParaRPr lang="en-US" altLang="zh-TW" sz="2400" dirty="0" smtClean="0">
              <a:latin typeface="Apple LiGothic Medium"/>
              <a:ea typeface="Apple LiGothic Medium"/>
              <a:cs typeface="Apple LiGothic Medium"/>
            </a:endParaRPr>
          </a:p>
          <a:p>
            <a:r>
              <a:rPr lang="zh-TW" altLang="en-US" sz="2400" dirty="0">
                <a:latin typeface="Apple LiGothic Medium"/>
                <a:ea typeface="Apple LiGothic Medium"/>
                <a:cs typeface="Apple LiGothic Medium"/>
              </a:rPr>
              <a:t>　</a:t>
            </a:r>
            <a:r>
              <a:rPr lang="zh-TW" altLang="en-US" sz="2400" dirty="0" smtClean="0">
                <a:latin typeface="Apple LiGothic Medium"/>
                <a:ea typeface="Apple LiGothic Medium"/>
                <a:cs typeface="Apple LiGothic Medium"/>
              </a:rPr>
              <a:t>　得</a:t>
            </a:r>
            <a:r>
              <a:rPr lang="zh-TW" altLang="en-US" sz="2400" dirty="0">
                <a:latin typeface="Apple LiGothic Medium"/>
                <a:ea typeface="Apple LiGothic Medium"/>
                <a:cs typeface="Apple LiGothic Medium"/>
              </a:rPr>
              <a:t>單獨辦理招生，不受高級中等教育法有關招生規定之</a:t>
            </a:r>
            <a:r>
              <a:rPr lang="zh-TW" altLang="en-US" sz="2400" dirty="0" smtClean="0">
                <a:latin typeface="Apple LiGothic Medium"/>
                <a:ea typeface="Apple LiGothic Medium"/>
                <a:cs typeface="Apple LiGothic Medium"/>
              </a:rPr>
              <a:t>限</a:t>
            </a:r>
            <a:endParaRPr lang="en-US" altLang="zh-TW" sz="2400" dirty="0" smtClean="0">
              <a:latin typeface="Apple LiGothic Medium"/>
              <a:ea typeface="Apple LiGothic Medium"/>
              <a:cs typeface="Apple LiGothic Medium"/>
            </a:endParaRPr>
          </a:p>
          <a:p>
            <a:r>
              <a:rPr lang="zh-TW" altLang="en-US" sz="2400" dirty="0">
                <a:latin typeface="Apple LiGothic Medium"/>
                <a:ea typeface="Apple LiGothic Medium"/>
                <a:cs typeface="Apple LiGothic Medium"/>
              </a:rPr>
              <a:t>　</a:t>
            </a:r>
            <a:r>
              <a:rPr lang="zh-TW" altLang="en-US" sz="2400" dirty="0" smtClean="0">
                <a:latin typeface="Apple LiGothic Medium"/>
                <a:ea typeface="Apple LiGothic Medium"/>
                <a:cs typeface="Apple LiGothic Medium"/>
              </a:rPr>
              <a:t>　制</a:t>
            </a:r>
            <a:r>
              <a:rPr lang="zh-TW" altLang="en-US" sz="2400" dirty="0">
                <a:latin typeface="Apple LiGothic Medium"/>
                <a:ea typeface="Apple LiGothic Medium"/>
                <a:cs typeface="Apple LiGothic Medium"/>
              </a:rPr>
              <a:t>。</a:t>
            </a:r>
            <a:br>
              <a:rPr lang="zh-TW" altLang="en-US" sz="2400" dirty="0">
                <a:latin typeface="Apple LiGothic Medium"/>
                <a:ea typeface="Apple LiGothic Medium"/>
                <a:cs typeface="Apple LiGothic Medium"/>
              </a:rPr>
            </a:br>
            <a:r>
              <a:rPr lang="en-US" altLang="zh-TW" sz="2400" dirty="0">
                <a:latin typeface="Apple LiGothic Medium"/>
                <a:ea typeface="Apple LiGothic Medium"/>
                <a:cs typeface="Apple LiGothic Medium"/>
              </a:rPr>
              <a:t>(</a:t>
            </a:r>
            <a:r>
              <a:rPr lang="zh-TW" altLang="en-US" sz="2400" dirty="0">
                <a:latin typeface="Apple LiGothic Medium"/>
                <a:ea typeface="Apple LiGothic Medium"/>
                <a:cs typeface="Apple LiGothic Medium"/>
              </a:rPr>
              <a:t>二</a:t>
            </a:r>
            <a:r>
              <a:rPr lang="en-US" altLang="zh-TW" sz="2400" dirty="0">
                <a:latin typeface="Apple LiGothic Medium"/>
                <a:ea typeface="Apple LiGothic Medium"/>
                <a:cs typeface="Apple LiGothic Medium"/>
              </a:rPr>
              <a:t>) </a:t>
            </a:r>
            <a:r>
              <a:rPr lang="zh-TW" altLang="en-US" sz="2400" dirty="0">
                <a:latin typeface="Apple LiGothic Medium"/>
                <a:ea typeface="Apple LiGothic Medium"/>
                <a:cs typeface="Apple LiGothic Medium"/>
              </a:rPr>
              <a:t>為促進教育資源公共化，仍應提供不低於該校核定招生</a:t>
            </a:r>
            <a:r>
              <a:rPr lang="zh-TW" altLang="en-US" sz="2400" dirty="0" smtClean="0">
                <a:latin typeface="Apple LiGothic Medium"/>
                <a:ea typeface="Apple LiGothic Medium"/>
                <a:cs typeface="Apple LiGothic Medium"/>
              </a:rPr>
              <a:t>總</a:t>
            </a:r>
            <a:endParaRPr lang="en-US" altLang="zh-TW" sz="2400" dirty="0" smtClean="0">
              <a:latin typeface="Apple LiGothic Medium"/>
              <a:ea typeface="Apple LiGothic Medium"/>
              <a:cs typeface="Apple LiGothic Medium"/>
            </a:endParaRPr>
          </a:p>
          <a:p>
            <a:r>
              <a:rPr lang="zh-TW" altLang="en-US" sz="2400" dirty="0">
                <a:latin typeface="Apple LiGothic Medium"/>
                <a:ea typeface="Apple LiGothic Medium"/>
                <a:cs typeface="Apple LiGothic Medium"/>
              </a:rPr>
              <a:t>　</a:t>
            </a:r>
            <a:r>
              <a:rPr lang="zh-TW" altLang="en-US" sz="2400" dirty="0" smtClean="0">
                <a:latin typeface="Apple LiGothic Medium"/>
                <a:ea typeface="Apple LiGothic Medium"/>
                <a:cs typeface="Apple LiGothic Medium"/>
              </a:rPr>
              <a:t>　名額</a:t>
            </a:r>
            <a:r>
              <a:rPr lang="en-US" altLang="zh-TW" sz="2400" dirty="0">
                <a:latin typeface="Apple LiGothic Medium"/>
                <a:ea typeface="Apple LiGothic Medium"/>
                <a:cs typeface="Apple LiGothic Medium"/>
              </a:rPr>
              <a:t>15%</a:t>
            </a:r>
            <a:r>
              <a:rPr lang="zh-TW" altLang="en-US" sz="2400" dirty="0">
                <a:latin typeface="Apple LiGothic Medium"/>
                <a:ea typeface="Apple LiGothic Medium"/>
                <a:cs typeface="Apple LiGothic Medium"/>
              </a:rPr>
              <a:t>之免試入學名額。 </a:t>
            </a:r>
          </a:p>
          <a:p>
            <a:r>
              <a:rPr lang="zh-TW" altLang="en-US" sz="2400" b="1" dirty="0">
                <a:latin typeface="Apple LiGothic Medium"/>
                <a:ea typeface="Apple LiGothic Medium"/>
                <a:cs typeface="Apple LiGothic Medium"/>
              </a:rPr>
              <a:t>二、 實用技能學</a:t>
            </a:r>
            <a:r>
              <a:rPr lang="zh-TW" altLang="en-US" sz="2400" b="1" dirty="0" smtClean="0">
                <a:latin typeface="Apple LiGothic Medium"/>
                <a:ea typeface="Apple LiGothic Medium"/>
                <a:cs typeface="Apple LiGothic Medium"/>
              </a:rPr>
              <a:t>程：</a:t>
            </a:r>
            <a:r>
              <a:rPr lang="zh-TW" altLang="en-US" sz="2400" dirty="0">
                <a:latin typeface="Apple LiGothic Medium"/>
                <a:ea typeface="Apple LiGothic Medium"/>
                <a:cs typeface="Apple LiGothic Medium"/>
              </a:rPr>
              <a:t/>
            </a:r>
            <a:br>
              <a:rPr lang="zh-TW" altLang="en-US" sz="2400" dirty="0">
                <a:latin typeface="Apple LiGothic Medium"/>
                <a:ea typeface="Apple LiGothic Medium"/>
                <a:cs typeface="Apple LiGothic Medium"/>
              </a:rPr>
            </a:br>
            <a:r>
              <a:rPr lang="en-US" altLang="zh-TW" sz="2400" dirty="0">
                <a:latin typeface="Apple LiGothic Medium"/>
                <a:ea typeface="Apple LiGothic Medium"/>
                <a:cs typeface="Apple LiGothic Medium"/>
              </a:rPr>
              <a:t>(</a:t>
            </a:r>
            <a:r>
              <a:rPr lang="zh-TW" altLang="en-US" sz="2400" dirty="0">
                <a:latin typeface="Apple LiGothic Medium"/>
                <a:ea typeface="Apple LiGothic Medium"/>
                <a:cs typeface="Apple LiGothic Medium"/>
              </a:rPr>
              <a:t>一</a:t>
            </a:r>
            <a:r>
              <a:rPr lang="en-US" altLang="zh-TW" sz="2400" dirty="0">
                <a:latin typeface="Apple LiGothic Medium"/>
                <a:ea typeface="Apple LiGothic Medium"/>
                <a:cs typeface="Apple LiGothic Medium"/>
              </a:rPr>
              <a:t>) </a:t>
            </a:r>
            <a:r>
              <a:rPr lang="zh-TW" altLang="en-US" sz="2400" dirty="0">
                <a:latin typeface="Apple LiGothic Medium"/>
                <a:ea typeface="Apple LiGothic Medium"/>
                <a:cs typeface="Apple LiGothic Medium"/>
              </a:rPr>
              <a:t>實用技能學程是以學生為中心、學校為本位的教育，</a:t>
            </a:r>
            <a:r>
              <a:rPr lang="zh-TW" altLang="en-US" sz="2400" dirty="0" smtClean="0">
                <a:latin typeface="Apple LiGothic Medium"/>
                <a:ea typeface="Apple LiGothic Medium"/>
                <a:cs typeface="Apple LiGothic Medium"/>
              </a:rPr>
              <a:t>注重</a:t>
            </a:r>
            <a:endParaRPr lang="en-US" altLang="zh-TW" sz="2400" dirty="0" smtClean="0">
              <a:latin typeface="Apple LiGothic Medium"/>
              <a:ea typeface="Apple LiGothic Medium"/>
              <a:cs typeface="Apple LiGothic Medium"/>
            </a:endParaRPr>
          </a:p>
          <a:p>
            <a:r>
              <a:rPr lang="zh-TW" altLang="en-US" sz="2400" dirty="0">
                <a:latin typeface="Apple LiGothic Medium"/>
                <a:ea typeface="Apple LiGothic Medium"/>
                <a:cs typeface="Apple LiGothic Medium"/>
              </a:rPr>
              <a:t>　</a:t>
            </a:r>
            <a:r>
              <a:rPr lang="zh-TW" altLang="en-US" sz="2400" dirty="0" smtClean="0">
                <a:latin typeface="Apple LiGothic Medium"/>
                <a:ea typeface="Apple LiGothic Medium"/>
                <a:cs typeface="Apple LiGothic Medium"/>
              </a:rPr>
              <a:t>　學生</a:t>
            </a:r>
            <a:r>
              <a:rPr lang="zh-TW" altLang="en-US" sz="2400" dirty="0">
                <a:latin typeface="Apple LiGothic Medium"/>
                <a:ea typeface="Apple LiGothic Medium"/>
                <a:cs typeface="Apple LiGothic Medium"/>
              </a:rPr>
              <a:t>多元性向與適性發展。 </a:t>
            </a:r>
            <a:endParaRPr lang="en-US" altLang="zh-TW" sz="2400" dirty="0">
              <a:latin typeface="Apple LiGothic Medium"/>
              <a:ea typeface="Apple LiGothic Medium"/>
              <a:cs typeface="Apple LiGothic Medium"/>
            </a:endParaRPr>
          </a:p>
          <a:p>
            <a:r>
              <a:rPr lang="en-US" altLang="zh-TW" sz="2400" dirty="0">
                <a:latin typeface="Apple LiGothic Medium"/>
                <a:ea typeface="Apple LiGothic Medium"/>
                <a:cs typeface="Apple LiGothic Medium"/>
              </a:rPr>
              <a:t>(</a:t>
            </a:r>
            <a:r>
              <a:rPr lang="zh-TW" altLang="en-US" sz="2400" dirty="0">
                <a:latin typeface="Apple LiGothic Medium"/>
                <a:ea typeface="Apple LiGothic Medium"/>
                <a:cs typeface="Apple LiGothic Medium"/>
              </a:rPr>
              <a:t>二</a:t>
            </a:r>
            <a:r>
              <a:rPr lang="en-US" altLang="zh-TW" sz="2400" dirty="0">
                <a:latin typeface="Apple LiGothic Medium"/>
                <a:ea typeface="Apple LiGothic Medium"/>
                <a:cs typeface="Apple LiGothic Medium"/>
              </a:rPr>
              <a:t>) </a:t>
            </a:r>
            <a:r>
              <a:rPr lang="zh-TW" altLang="en-US" sz="2400" dirty="0">
                <a:latin typeface="Apple LiGothic Medium"/>
                <a:ea typeface="Apple LiGothic Medium"/>
                <a:cs typeface="Apple LiGothic Medium"/>
              </a:rPr>
              <a:t>採分區輔導分發方式招生，以曾選習國中技藝教育學生</a:t>
            </a:r>
            <a:r>
              <a:rPr lang="zh-TW" altLang="en-US" sz="2400" dirty="0" smtClean="0">
                <a:latin typeface="Apple LiGothic Medium"/>
                <a:ea typeface="Apple LiGothic Medium"/>
                <a:cs typeface="Apple LiGothic Medium"/>
              </a:rPr>
              <a:t>優</a:t>
            </a:r>
            <a:endParaRPr lang="en-US" altLang="zh-TW" sz="2400" dirty="0" smtClean="0">
              <a:latin typeface="Apple LiGothic Medium"/>
              <a:ea typeface="Apple LiGothic Medium"/>
              <a:cs typeface="Apple LiGothic Medium"/>
            </a:endParaRPr>
          </a:p>
          <a:p>
            <a:r>
              <a:rPr lang="zh-TW" altLang="en-US" sz="2400" dirty="0">
                <a:latin typeface="Apple LiGothic Medium"/>
                <a:ea typeface="Apple LiGothic Medium"/>
                <a:cs typeface="Apple LiGothic Medium"/>
              </a:rPr>
              <a:t>　</a:t>
            </a:r>
            <a:r>
              <a:rPr lang="zh-TW" altLang="en-US" sz="2400" dirty="0" smtClean="0">
                <a:latin typeface="Apple LiGothic Medium"/>
                <a:ea typeface="Apple LiGothic Medium"/>
                <a:cs typeface="Apple LiGothic Medium"/>
              </a:rPr>
              <a:t>　先</a:t>
            </a:r>
            <a:r>
              <a:rPr lang="zh-TW" altLang="en-US" sz="2400" dirty="0">
                <a:latin typeface="Apple LiGothic Medium"/>
                <a:ea typeface="Apple LiGothic Medium"/>
                <a:cs typeface="Apple LiGothic Medium"/>
              </a:rPr>
              <a:t>分發，未曾選習國中技藝教育學生次之。 </a:t>
            </a:r>
          </a:p>
          <a:p>
            <a:endParaRPr kumimoji="1" lang="zh-TW" altLang="en-US" sz="2400" dirty="0">
              <a:latin typeface="Apple LiGothic Medium"/>
              <a:ea typeface="Apple LiGothic Medium"/>
              <a:cs typeface="Apple LiGothic Medium"/>
            </a:endParaRPr>
          </a:p>
        </p:txBody>
      </p:sp>
      <p:grpSp>
        <p:nvGrpSpPr>
          <p:cNvPr id="27" name="群組 26"/>
          <p:cNvGrpSpPr/>
          <p:nvPr/>
        </p:nvGrpSpPr>
        <p:grpSpPr>
          <a:xfrm>
            <a:off x="2195736" y="44624"/>
            <a:ext cx="2664296" cy="360045"/>
            <a:chOff x="2123728" y="44624"/>
            <a:chExt cx="2664296" cy="360045"/>
          </a:xfrm>
        </p:grpSpPr>
        <p:grpSp>
          <p:nvGrpSpPr>
            <p:cNvPr id="28" name="群組 27"/>
            <p:cNvGrpSpPr/>
            <p:nvPr/>
          </p:nvGrpSpPr>
          <p:grpSpPr>
            <a:xfrm>
              <a:off x="2627784" y="44624"/>
              <a:ext cx="2160240" cy="360045"/>
              <a:chOff x="2339752" y="44624"/>
              <a:chExt cx="2160240" cy="360045"/>
            </a:xfrm>
          </p:grpSpPr>
          <p:grpSp>
            <p:nvGrpSpPr>
              <p:cNvPr id="30" name="群組 37"/>
              <p:cNvGrpSpPr/>
              <p:nvPr/>
            </p:nvGrpSpPr>
            <p:grpSpPr>
              <a:xfrm>
                <a:off x="2835903" y="44629"/>
                <a:ext cx="1664089" cy="360040"/>
                <a:chOff x="2835897" y="44624"/>
                <a:chExt cx="1664089" cy="360040"/>
              </a:xfrm>
            </p:grpSpPr>
            <p:sp>
              <p:nvSpPr>
                <p:cNvPr id="33" name="橢圓 32"/>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2" name="橢圓 3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橢圓 2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00472204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alphaModFix amt="53000"/>
            <a:lum/>
          </a:blip>
          <a:srcRect/>
          <a:stretch>
            <a:fillRect l="-43000" r="-43000"/>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85023" y="1798236"/>
            <a:ext cx="1578665" cy="3101230"/>
          </a:xfrm>
        </p:spPr>
        <p:txBody>
          <a:bodyPr>
            <a:normAutofit/>
          </a:bodyPr>
          <a:lstStyle/>
          <a:p>
            <a:pPr marL="0" indent="0" algn="ctr">
              <a:lnSpc>
                <a:spcPct val="110000"/>
              </a:lnSpc>
              <a:spcBef>
                <a:spcPts val="600"/>
              </a:spcBef>
              <a:buFontTx/>
              <a:buNone/>
              <a:defRPr/>
            </a:pPr>
            <a:r>
              <a:rPr lang="zh-TW" altLang="en-US" sz="5500" b="1" dirty="0" smtClean="0">
                <a:solidFill>
                  <a:srgbClr val="660066"/>
                </a:solidFill>
                <a:effectLst>
                  <a:outerShdw blurRad="38100" dist="38100" dir="2700000" algn="tl">
                    <a:srgbClr val="000000">
                      <a:alpha val="43137"/>
                    </a:srgbClr>
                  </a:outerShdw>
                </a:effectLst>
                <a:latin typeface="Adobe 繁黑體 Std B" pitchFamily="34" charset="-120"/>
                <a:ea typeface="Adobe 繁黑體 Std B" pitchFamily="34" charset="-120"/>
              </a:rPr>
              <a:t>大</a:t>
            </a:r>
            <a:endParaRPr lang="en-US" altLang="zh-TW" sz="5500" b="1" dirty="0" smtClean="0">
              <a:solidFill>
                <a:srgbClr val="660066"/>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pPr marL="0" indent="0" algn="ctr">
              <a:lnSpc>
                <a:spcPts val="5000"/>
              </a:lnSpc>
              <a:spcBef>
                <a:spcPts val="600"/>
              </a:spcBef>
              <a:buFontTx/>
              <a:buNone/>
              <a:defRPr/>
            </a:pPr>
            <a:endParaRPr lang="en-US" altLang="zh-TW" sz="5500" b="1" dirty="0" smtClean="0">
              <a:solidFill>
                <a:srgbClr val="660066"/>
              </a:solidFill>
              <a:effectLst>
                <a:outerShdw blurRad="38100" dist="38100" dir="2700000" algn="tl">
                  <a:srgbClr val="000000">
                    <a:alpha val="43137"/>
                  </a:srgbClr>
                </a:outerShdw>
              </a:effectLst>
              <a:latin typeface="Adobe 繁黑體 Std B" pitchFamily="34" charset="-120"/>
              <a:ea typeface="Adobe 繁黑體 Std B" pitchFamily="34" charset="-120"/>
            </a:endParaRPr>
          </a:p>
          <a:p>
            <a:pPr marL="0" indent="0" algn="ctr">
              <a:lnSpc>
                <a:spcPct val="110000"/>
              </a:lnSpc>
              <a:spcBef>
                <a:spcPts val="600"/>
              </a:spcBef>
              <a:buFontTx/>
              <a:buNone/>
              <a:defRPr/>
            </a:pPr>
            <a:r>
              <a:rPr lang="zh-TW" altLang="en-US" sz="5500" b="1" dirty="0" smtClean="0">
                <a:solidFill>
                  <a:srgbClr val="660066"/>
                </a:solidFill>
                <a:effectLst>
                  <a:outerShdw blurRad="38100" dist="38100" dir="2700000" algn="tl">
                    <a:srgbClr val="000000">
                      <a:alpha val="43137"/>
                    </a:srgbClr>
                  </a:outerShdw>
                </a:effectLst>
                <a:latin typeface="Adobe 繁黑體 Std B" pitchFamily="34" charset="-120"/>
                <a:ea typeface="Adobe 繁黑體 Std B" pitchFamily="34" charset="-120"/>
              </a:rPr>
              <a:t>綱</a:t>
            </a:r>
            <a:endParaRPr lang="zh-TW" altLang="en-US" sz="5500" b="1" dirty="0">
              <a:solidFill>
                <a:srgbClr val="660066"/>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
        <p:nvSpPr>
          <p:cNvPr id="11" name="投影片編號版面配置區 1"/>
          <p:cNvSpPr>
            <a:spLocks noGrp="1"/>
          </p:cNvSpPr>
          <p:nvPr>
            <p:ph type="sldNum" sz="quarter" idx="12"/>
          </p:nvPr>
        </p:nvSpPr>
        <p:spPr>
          <a:xfrm>
            <a:off x="6839364" y="6237312"/>
            <a:ext cx="2133600" cy="365125"/>
          </a:xfrm>
        </p:spPr>
        <p:txBody>
          <a:bodyPr/>
          <a:lstStyle/>
          <a:p>
            <a:pPr>
              <a:defRPr/>
            </a:pPr>
            <a:fld id="{03FD5384-ADE2-4419-8CED-3AA429929FD9}" type="slidenum">
              <a:rPr lang="zh-TW" altLang="en-US" smtClean="0">
                <a:solidFill>
                  <a:schemeClr val="tx1"/>
                </a:solidFill>
                <a:latin typeface="Times New Roman" panose="02020603050405020304" pitchFamily="18" charset="0"/>
                <a:cs typeface="Times New Roman" panose="02020603050405020304" pitchFamily="18" charset="0"/>
              </a:rPr>
              <a:pPr>
                <a:defRPr/>
              </a:pPr>
              <a:t>2</a:t>
            </a:fld>
            <a:endParaRPr lang="zh-TW" altLang="en-US" dirty="0">
              <a:solidFill>
                <a:schemeClr val="tx1"/>
              </a:solidFill>
              <a:latin typeface="Times New Roman" panose="02020603050405020304" pitchFamily="18" charset="0"/>
              <a:cs typeface="Times New Roman" panose="02020603050405020304" pitchFamily="18" charset="0"/>
            </a:endParaRPr>
          </a:p>
        </p:txBody>
      </p:sp>
      <p:grpSp>
        <p:nvGrpSpPr>
          <p:cNvPr id="2" name="群組 1"/>
          <p:cNvGrpSpPr/>
          <p:nvPr/>
        </p:nvGrpSpPr>
        <p:grpSpPr>
          <a:xfrm>
            <a:off x="-5371358" y="-459432"/>
            <a:ext cx="14344322" cy="7468497"/>
            <a:chOff x="-5870942" y="35553"/>
            <a:chExt cx="14344322" cy="7468497"/>
          </a:xfrm>
        </p:grpSpPr>
        <p:sp>
          <p:nvSpPr>
            <p:cNvPr id="4" name="拱形 3"/>
            <p:cNvSpPr/>
            <p:nvPr/>
          </p:nvSpPr>
          <p:spPr>
            <a:xfrm>
              <a:off x="-5870942" y="35553"/>
              <a:ext cx="7735658" cy="7468497"/>
            </a:xfrm>
            <a:prstGeom prst="blockArc">
              <a:avLst>
                <a:gd name="adj1" fmla="val 18900000"/>
                <a:gd name="adj2" fmla="val 2700000"/>
                <a:gd name="adj3" fmla="val 280"/>
              </a:avLst>
            </a:prstGeom>
            <a:ln>
              <a:solidFill>
                <a:schemeClr val="accent1"/>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5" name="手繪多邊形 4"/>
            <p:cNvSpPr/>
            <p:nvPr/>
          </p:nvSpPr>
          <p:spPr>
            <a:xfrm>
              <a:off x="1272938" y="1295388"/>
              <a:ext cx="7200442" cy="520030"/>
            </a:xfrm>
            <a:custGeom>
              <a:avLst/>
              <a:gdLst>
                <a:gd name="connsiteX0" fmla="*/ 0 w 7587095"/>
                <a:gd name="connsiteY0" fmla="*/ 0 h 520030"/>
                <a:gd name="connsiteX1" fmla="*/ 7587095 w 7587095"/>
                <a:gd name="connsiteY1" fmla="*/ 0 h 520030"/>
                <a:gd name="connsiteX2" fmla="*/ 7587095 w 7587095"/>
                <a:gd name="connsiteY2" fmla="*/ 520030 h 520030"/>
                <a:gd name="connsiteX3" fmla="*/ 0 w 7587095"/>
                <a:gd name="connsiteY3" fmla="*/ 520030 h 520030"/>
                <a:gd name="connsiteX4" fmla="*/ 0 w 7587095"/>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7095" h="520030">
                  <a:moveTo>
                    <a:pt x="0" y="0"/>
                  </a:moveTo>
                  <a:lnTo>
                    <a:pt x="7587095" y="0"/>
                  </a:lnTo>
                  <a:lnTo>
                    <a:pt x="7587095" y="520030"/>
                  </a:lnTo>
                  <a:lnTo>
                    <a:pt x="0" y="520030"/>
                  </a:lnTo>
                  <a:lnTo>
                    <a:pt x="0" y="0"/>
                  </a:lnTo>
                  <a:close/>
                </a:path>
              </a:pathLst>
            </a:custGeom>
            <a:solidFill>
              <a:srgbClr val="660066"/>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108000" rIns="71120" bIns="71120" numCol="1" spcCol="1270" anchor="ctr" anchorCtr="0">
              <a:noAutofit/>
            </a:bodyPr>
            <a:lstStyle/>
            <a:p>
              <a:pPr lvl="0" algn="l" defTabSz="1244600">
                <a:lnSpc>
                  <a:spcPct val="90000"/>
                </a:lnSpc>
                <a:spcBef>
                  <a:spcPct val="0"/>
                </a:spcBef>
                <a:spcAft>
                  <a:spcPct val="35000"/>
                </a:spcAft>
                <a:tabLst>
                  <a:tab pos="895350" algn="l"/>
                </a:tabLst>
              </a:pPr>
              <a:r>
                <a:rPr lang="zh-TW" altLang="en-US" sz="2800" b="1" kern="1200" dirty="0" smtClean="0">
                  <a:solidFill>
                    <a:schemeClr val="bg1"/>
                  </a:solidFill>
                  <a:latin typeface="Adobe 繁黑體 Std B" pitchFamily="34" charset="-120"/>
                  <a:ea typeface="Adobe 繁黑體 Std B" pitchFamily="34" charset="-120"/>
                </a:rPr>
                <a:t> 前言</a:t>
              </a:r>
              <a:endParaRPr lang="zh-TW" altLang="en-US" sz="2800" b="1" kern="1200" dirty="0">
                <a:solidFill>
                  <a:srgbClr val="FFC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
          <p:nvSpPr>
            <p:cNvPr id="6" name="橢圓 5"/>
            <p:cNvSpPr/>
            <p:nvPr/>
          </p:nvSpPr>
          <p:spPr>
            <a:xfrm>
              <a:off x="893243" y="1237389"/>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7" name="手繪多邊形 6"/>
            <p:cNvSpPr/>
            <p:nvPr/>
          </p:nvSpPr>
          <p:spPr>
            <a:xfrm>
              <a:off x="1483903" y="2159484"/>
              <a:ext cx="6989477" cy="520030"/>
            </a:xfrm>
            <a:custGeom>
              <a:avLst/>
              <a:gdLst>
                <a:gd name="connsiteX0" fmla="*/ 0 w 7116161"/>
                <a:gd name="connsiteY0" fmla="*/ 0 h 520030"/>
                <a:gd name="connsiteX1" fmla="*/ 7116161 w 7116161"/>
                <a:gd name="connsiteY1" fmla="*/ 0 h 520030"/>
                <a:gd name="connsiteX2" fmla="*/ 7116161 w 7116161"/>
                <a:gd name="connsiteY2" fmla="*/ 520030 h 520030"/>
                <a:gd name="connsiteX3" fmla="*/ 0 w 7116161"/>
                <a:gd name="connsiteY3" fmla="*/ 520030 h 520030"/>
                <a:gd name="connsiteX4" fmla="*/ 0 w 711616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161" h="520030">
                  <a:moveTo>
                    <a:pt x="0" y="0"/>
                  </a:moveTo>
                  <a:lnTo>
                    <a:pt x="7116161" y="0"/>
                  </a:lnTo>
                  <a:lnTo>
                    <a:pt x="7116161" y="520030"/>
                  </a:lnTo>
                  <a:lnTo>
                    <a:pt x="0" y="520030"/>
                  </a:lnTo>
                  <a:lnTo>
                    <a:pt x="0" y="0"/>
                  </a:lnTo>
                  <a:close/>
                </a:path>
              </a:pathLst>
            </a:custGeom>
            <a:solidFill>
              <a:srgbClr val="660066"/>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108000" rIns="71120" bIns="71120" numCol="1" spcCol="1270" anchor="ctr" anchorCtr="0">
              <a:noAutofit/>
            </a:bodyPr>
            <a:lstStyle/>
            <a:p>
              <a:pPr defTabSz="1244600">
                <a:lnSpc>
                  <a:spcPct val="90000"/>
                </a:lnSpc>
                <a:spcAft>
                  <a:spcPct val="35000"/>
                </a:spcAft>
                <a:tabLst>
                  <a:tab pos="895350" algn="l"/>
                </a:tabLst>
              </a:pPr>
              <a:r>
                <a:rPr lang="zh-TW" altLang="en-US" sz="2800" b="1" dirty="0">
                  <a:solidFill>
                    <a:schemeClr val="bg1"/>
                  </a:solidFill>
                  <a:latin typeface="Adobe 繁黑體 Std B" pitchFamily="34" charset="-120"/>
                  <a:ea typeface="Adobe 繁黑體 Std B" pitchFamily="34" charset="-120"/>
                </a:rPr>
                <a:t>適性入學與相關資源</a:t>
              </a:r>
            </a:p>
          </p:txBody>
        </p:sp>
        <p:sp>
          <p:nvSpPr>
            <p:cNvPr id="8" name="橢圓 7"/>
            <p:cNvSpPr/>
            <p:nvPr/>
          </p:nvSpPr>
          <p:spPr>
            <a:xfrm>
              <a:off x="1158884" y="2101485"/>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 name="手繪多邊形 8"/>
            <p:cNvSpPr/>
            <p:nvPr/>
          </p:nvSpPr>
          <p:spPr>
            <a:xfrm>
              <a:off x="1741974" y="3023580"/>
              <a:ext cx="6731406" cy="520030"/>
            </a:xfrm>
            <a:custGeom>
              <a:avLst/>
              <a:gdLst>
                <a:gd name="connsiteX0" fmla="*/ 0 w 6858091"/>
                <a:gd name="connsiteY0" fmla="*/ 0 h 520030"/>
                <a:gd name="connsiteX1" fmla="*/ 6858091 w 6858091"/>
                <a:gd name="connsiteY1" fmla="*/ 0 h 520030"/>
                <a:gd name="connsiteX2" fmla="*/ 6858091 w 6858091"/>
                <a:gd name="connsiteY2" fmla="*/ 520030 h 520030"/>
                <a:gd name="connsiteX3" fmla="*/ 0 w 6858091"/>
                <a:gd name="connsiteY3" fmla="*/ 520030 h 520030"/>
                <a:gd name="connsiteX4" fmla="*/ 0 w 685809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91" h="520030">
                  <a:moveTo>
                    <a:pt x="0" y="0"/>
                  </a:moveTo>
                  <a:lnTo>
                    <a:pt x="6858091" y="0"/>
                  </a:lnTo>
                  <a:lnTo>
                    <a:pt x="6858091" y="520030"/>
                  </a:lnTo>
                  <a:lnTo>
                    <a:pt x="0" y="520030"/>
                  </a:lnTo>
                  <a:lnTo>
                    <a:pt x="0" y="0"/>
                  </a:lnTo>
                  <a:close/>
                </a:path>
              </a:pathLst>
            </a:custGeom>
            <a:solidFill>
              <a:srgbClr val="660066"/>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108000" rIns="71120" bIns="71120" numCol="1" spcCol="1270" anchor="ctr" anchorCtr="0">
              <a:noAutofit/>
            </a:bodyPr>
            <a:lstStyle/>
            <a:p>
              <a:pPr lvl="0" defTabSz="1244600">
                <a:lnSpc>
                  <a:spcPct val="90000"/>
                </a:lnSpc>
                <a:spcAft>
                  <a:spcPct val="35000"/>
                </a:spcAft>
              </a:pPr>
              <a:r>
                <a:rPr lang="zh-TW" altLang="en-US" sz="2800" b="1" dirty="0">
                  <a:solidFill>
                    <a:schemeClr val="bg1"/>
                  </a:solidFill>
                  <a:latin typeface="Adobe 繁黑體 Std B" pitchFamily="34" charset="-120"/>
                  <a:ea typeface="Adobe 繁黑體 Std B" pitchFamily="34" charset="-120"/>
                </a:rPr>
                <a:t>學生志願選填試探作業定位與運作</a:t>
              </a:r>
              <a:endParaRPr lang="en-US" altLang="zh-TW" sz="2800" b="1" dirty="0">
                <a:solidFill>
                  <a:schemeClr val="bg1"/>
                </a:solidFill>
                <a:latin typeface="Adobe 繁黑體 Std B" pitchFamily="34" charset="-120"/>
                <a:ea typeface="Adobe 繁黑體 Std B" pitchFamily="34" charset="-120"/>
              </a:endParaRPr>
            </a:p>
          </p:txBody>
        </p:sp>
        <p:sp>
          <p:nvSpPr>
            <p:cNvPr id="10" name="橢圓 9"/>
            <p:cNvSpPr/>
            <p:nvPr/>
          </p:nvSpPr>
          <p:spPr>
            <a:xfrm>
              <a:off x="1416954" y="2893573"/>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0" name="手繪多邊形 19"/>
            <p:cNvSpPr/>
            <p:nvPr/>
          </p:nvSpPr>
          <p:spPr>
            <a:xfrm>
              <a:off x="1824372" y="3887676"/>
              <a:ext cx="6649007" cy="520030"/>
            </a:xfrm>
            <a:custGeom>
              <a:avLst/>
              <a:gdLst>
                <a:gd name="connsiteX0" fmla="*/ 0 w 6775692"/>
                <a:gd name="connsiteY0" fmla="*/ 0 h 520030"/>
                <a:gd name="connsiteX1" fmla="*/ 6775692 w 6775692"/>
                <a:gd name="connsiteY1" fmla="*/ 0 h 520030"/>
                <a:gd name="connsiteX2" fmla="*/ 6775692 w 6775692"/>
                <a:gd name="connsiteY2" fmla="*/ 520030 h 520030"/>
                <a:gd name="connsiteX3" fmla="*/ 0 w 6775692"/>
                <a:gd name="connsiteY3" fmla="*/ 520030 h 520030"/>
                <a:gd name="connsiteX4" fmla="*/ 0 w 6775692"/>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5692" h="520030">
                  <a:moveTo>
                    <a:pt x="0" y="0"/>
                  </a:moveTo>
                  <a:lnTo>
                    <a:pt x="6775692" y="0"/>
                  </a:lnTo>
                  <a:lnTo>
                    <a:pt x="6775692" y="520030"/>
                  </a:lnTo>
                  <a:lnTo>
                    <a:pt x="0" y="520030"/>
                  </a:lnTo>
                  <a:lnTo>
                    <a:pt x="0" y="0"/>
                  </a:lnTo>
                  <a:close/>
                </a:path>
              </a:pathLst>
            </a:custGeom>
            <a:solidFill>
              <a:srgbClr val="660066"/>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108000" rIns="71120" bIns="71120" numCol="1" spcCol="1270" anchor="ctr" anchorCtr="0">
              <a:noAutofit/>
            </a:bodyPr>
            <a:lstStyle/>
            <a:p>
              <a:pPr lvl="0" algn="l" defTabSz="1244600">
                <a:lnSpc>
                  <a:spcPct val="90000"/>
                </a:lnSpc>
                <a:spcBef>
                  <a:spcPct val="0"/>
                </a:spcBef>
                <a:spcAft>
                  <a:spcPct val="35000"/>
                </a:spcAft>
              </a:pPr>
              <a:endParaRPr lang="zh-TW" altLang="en-US" sz="2800" b="0" kern="1200" dirty="0">
                <a:solidFill>
                  <a:srgbClr val="FFFF99"/>
                </a:solidFill>
                <a:latin typeface="華康儷粗圓" pitchFamily="49" charset="-120"/>
                <a:ea typeface="華康儷粗圓" pitchFamily="49" charset="-120"/>
              </a:endParaRPr>
            </a:p>
          </p:txBody>
        </p:sp>
        <p:sp>
          <p:nvSpPr>
            <p:cNvPr id="21" name="橢圓 20"/>
            <p:cNvSpPr/>
            <p:nvPr/>
          </p:nvSpPr>
          <p:spPr>
            <a:xfrm>
              <a:off x="1469307" y="3829677"/>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2" name="手繪多邊形 21"/>
            <p:cNvSpPr/>
            <p:nvPr/>
          </p:nvSpPr>
          <p:spPr>
            <a:xfrm>
              <a:off x="1615288" y="4751772"/>
              <a:ext cx="6858091" cy="520030"/>
            </a:xfrm>
            <a:custGeom>
              <a:avLst/>
              <a:gdLst>
                <a:gd name="connsiteX0" fmla="*/ 0 w 6858091"/>
                <a:gd name="connsiteY0" fmla="*/ 0 h 520030"/>
                <a:gd name="connsiteX1" fmla="*/ 6858091 w 6858091"/>
                <a:gd name="connsiteY1" fmla="*/ 0 h 520030"/>
                <a:gd name="connsiteX2" fmla="*/ 6858091 w 6858091"/>
                <a:gd name="connsiteY2" fmla="*/ 520030 h 520030"/>
                <a:gd name="connsiteX3" fmla="*/ 0 w 6858091"/>
                <a:gd name="connsiteY3" fmla="*/ 520030 h 520030"/>
                <a:gd name="connsiteX4" fmla="*/ 0 w 685809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91" h="520030">
                  <a:moveTo>
                    <a:pt x="0" y="0"/>
                  </a:moveTo>
                  <a:lnTo>
                    <a:pt x="6858091" y="0"/>
                  </a:lnTo>
                  <a:lnTo>
                    <a:pt x="6858091" y="520030"/>
                  </a:lnTo>
                  <a:lnTo>
                    <a:pt x="0" y="520030"/>
                  </a:lnTo>
                  <a:lnTo>
                    <a:pt x="0" y="0"/>
                  </a:lnTo>
                  <a:close/>
                </a:path>
              </a:pathLst>
            </a:custGeom>
            <a:solidFill>
              <a:srgbClr val="660066"/>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108000" rIns="71120" bIns="71120" numCol="1" spcCol="1270" anchor="ctr" anchorCtr="0">
              <a:noAutofit/>
            </a:bodyPr>
            <a:lstStyle/>
            <a:p>
              <a:pPr lvl="0" algn="l" defTabSz="1244600">
                <a:lnSpc>
                  <a:spcPct val="90000"/>
                </a:lnSpc>
                <a:spcBef>
                  <a:spcPct val="0"/>
                </a:spcBef>
                <a:spcAft>
                  <a:spcPct val="35000"/>
                </a:spcAft>
              </a:pPr>
              <a:r>
                <a:rPr lang="zh-TW" altLang="en-US" sz="2800" b="1" kern="1200" dirty="0">
                  <a:solidFill>
                    <a:schemeClr val="bg1"/>
                  </a:solidFill>
                  <a:latin typeface="Adobe 繁黑體 Std B" pitchFamily="34" charset="-120"/>
                  <a:ea typeface="Adobe 繁黑體 Std B" pitchFamily="34" charset="-120"/>
                </a:rPr>
                <a:t>ＱＡ問答集摘要說明</a:t>
              </a:r>
              <a:endParaRPr lang="en-US" altLang="zh-TW" sz="2800" b="1" kern="1200" dirty="0">
                <a:solidFill>
                  <a:schemeClr val="bg1"/>
                </a:solidFill>
                <a:latin typeface="Adobe 繁黑體 Std B" pitchFamily="34" charset="-120"/>
                <a:ea typeface="Adobe 繁黑體 Std B" pitchFamily="34" charset="-120"/>
              </a:endParaRPr>
            </a:p>
          </p:txBody>
        </p:sp>
        <p:sp>
          <p:nvSpPr>
            <p:cNvPr id="23" name="橢圓 22"/>
            <p:cNvSpPr/>
            <p:nvPr/>
          </p:nvSpPr>
          <p:spPr>
            <a:xfrm>
              <a:off x="1181275" y="4693773"/>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4" name="手繪多邊形 23"/>
            <p:cNvSpPr/>
            <p:nvPr/>
          </p:nvSpPr>
          <p:spPr>
            <a:xfrm>
              <a:off x="1327256" y="5615868"/>
              <a:ext cx="7116161" cy="520030"/>
            </a:xfrm>
            <a:custGeom>
              <a:avLst/>
              <a:gdLst>
                <a:gd name="connsiteX0" fmla="*/ 0 w 7116161"/>
                <a:gd name="connsiteY0" fmla="*/ 0 h 520030"/>
                <a:gd name="connsiteX1" fmla="*/ 7116161 w 7116161"/>
                <a:gd name="connsiteY1" fmla="*/ 0 h 520030"/>
                <a:gd name="connsiteX2" fmla="*/ 7116161 w 7116161"/>
                <a:gd name="connsiteY2" fmla="*/ 520030 h 520030"/>
                <a:gd name="connsiteX3" fmla="*/ 0 w 7116161"/>
                <a:gd name="connsiteY3" fmla="*/ 520030 h 520030"/>
                <a:gd name="connsiteX4" fmla="*/ 0 w 7116161"/>
                <a:gd name="connsiteY4" fmla="*/ 0 h 5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6161" h="520030">
                  <a:moveTo>
                    <a:pt x="0" y="0"/>
                  </a:moveTo>
                  <a:lnTo>
                    <a:pt x="7116161" y="0"/>
                  </a:lnTo>
                  <a:lnTo>
                    <a:pt x="7116161" y="520030"/>
                  </a:lnTo>
                  <a:lnTo>
                    <a:pt x="0" y="520030"/>
                  </a:lnTo>
                  <a:lnTo>
                    <a:pt x="0" y="0"/>
                  </a:lnTo>
                  <a:close/>
                </a:path>
              </a:pathLst>
            </a:custGeom>
            <a:solidFill>
              <a:srgbClr val="660066"/>
            </a:solidFill>
            <a:ln>
              <a:solidFill>
                <a:schemeClr val="accent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12774" tIns="0" rIns="71120" bIns="71120" numCol="1" spcCol="1270" anchor="ctr" anchorCtr="0">
              <a:noAutofit/>
            </a:bodyPr>
            <a:lstStyle/>
            <a:p>
              <a:pPr lvl="0" algn="l" defTabSz="1244600">
                <a:lnSpc>
                  <a:spcPct val="90000"/>
                </a:lnSpc>
                <a:spcBef>
                  <a:spcPct val="0"/>
                </a:spcBef>
                <a:spcAft>
                  <a:spcPct val="35000"/>
                </a:spcAft>
              </a:pPr>
              <a:endParaRPr lang="en-US" altLang="zh-TW" sz="2800" b="1" kern="1200" dirty="0">
                <a:solidFill>
                  <a:srgbClr val="FFC000"/>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sp>
          <p:nvSpPr>
            <p:cNvPr id="25" name="橢圓 24"/>
            <p:cNvSpPr/>
            <p:nvPr/>
          </p:nvSpPr>
          <p:spPr>
            <a:xfrm>
              <a:off x="823200" y="5557869"/>
              <a:ext cx="650037" cy="650037"/>
            </a:xfrm>
            <a:prstGeom prst="ellipse">
              <a:avLst/>
            </a:prstGeom>
            <a:ln>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13" name="文字方塊 12"/>
          <p:cNvSpPr txBox="1"/>
          <p:nvPr/>
        </p:nvSpPr>
        <p:spPr>
          <a:xfrm>
            <a:off x="1732081" y="1608465"/>
            <a:ext cx="526807" cy="707886"/>
          </a:xfrm>
          <a:prstGeom prst="rect">
            <a:avLst/>
          </a:prstGeom>
          <a:noFill/>
        </p:spPr>
        <p:txBody>
          <a:bodyPr wrap="none" rtlCol="0">
            <a:spAutoFit/>
          </a:bodyPr>
          <a:lstStyle/>
          <a:p>
            <a:r>
              <a:rPr lang="en-US" altLang="zh-TW" sz="4000" dirty="0">
                <a:solidFill>
                  <a:srgbClr val="0070C0"/>
                </a:solidFill>
                <a:latin typeface="Arial Black" pitchFamily="34" charset="0"/>
              </a:rPr>
              <a:t>1</a:t>
            </a:r>
            <a:endParaRPr lang="zh-TW" altLang="en-US" sz="4000" dirty="0">
              <a:solidFill>
                <a:srgbClr val="0070C0"/>
              </a:solidFill>
              <a:latin typeface="Arial Black" pitchFamily="34" charset="0"/>
            </a:endParaRPr>
          </a:p>
        </p:txBody>
      </p:sp>
      <p:sp>
        <p:nvSpPr>
          <p:cNvPr id="14" name="文字方塊 13"/>
          <p:cNvSpPr txBox="1"/>
          <p:nvPr/>
        </p:nvSpPr>
        <p:spPr>
          <a:xfrm>
            <a:off x="2006352" y="2433082"/>
            <a:ext cx="526807" cy="707886"/>
          </a:xfrm>
          <a:prstGeom prst="rect">
            <a:avLst/>
          </a:prstGeom>
          <a:noFill/>
        </p:spPr>
        <p:txBody>
          <a:bodyPr wrap="none" rtlCol="0">
            <a:spAutoFit/>
          </a:bodyPr>
          <a:lstStyle/>
          <a:p>
            <a:r>
              <a:rPr lang="en-US" altLang="zh-TW" sz="4000" dirty="0">
                <a:solidFill>
                  <a:srgbClr val="0070C0"/>
                </a:solidFill>
                <a:latin typeface="Arial Black" pitchFamily="34" charset="0"/>
              </a:rPr>
              <a:t>2</a:t>
            </a:r>
            <a:endParaRPr lang="zh-TW" altLang="en-US" sz="4000" dirty="0">
              <a:solidFill>
                <a:srgbClr val="0070C0"/>
              </a:solidFill>
              <a:latin typeface="Arial Black" pitchFamily="34" charset="0"/>
            </a:endParaRPr>
          </a:p>
        </p:txBody>
      </p:sp>
      <p:sp>
        <p:nvSpPr>
          <p:cNvPr id="15" name="文字方塊 14"/>
          <p:cNvSpPr txBox="1"/>
          <p:nvPr/>
        </p:nvSpPr>
        <p:spPr>
          <a:xfrm>
            <a:off x="2042864" y="3348851"/>
            <a:ext cx="526807" cy="707886"/>
          </a:xfrm>
          <a:prstGeom prst="rect">
            <a:avLst/>
          </a:prstGeom>
          <a:noFill/>
        </p:spPr>
        <p:txBody>
          <a:bodyPr wrap="none" rtlCol="0">
            <a:spAutoFit/>
          </a:bodyPr>
          <a:lstStyle/>
          <a:p>
            <a:r>
              <a:rPr lang="en-US" altLang="zh-TW" sz="4000" dirty="0">
                <a:solidFill>
                  <a:srgbClr val="0070C0"/>
                </a:solidFill>
                <a:latin typeface="Arial Black" pitchFamily="34" charset="0"/>
              </a:rPr>
              <a:t>3</a:t>
            </a:r>
            <a:endParaRPr lang="zh-TW" altLang="en-US" sz="4000" dirty="0">
              <a:solidFill>
                <a:srgbClr val="0070C0"/>
              </a:solidFill>
              <a:latin typeface="Arial Black" pitchFamily="34" charset="0"/>
            </a:endParaRPr>
          </a:p>
        </p:txBody>
      </p:sp>
      <p:sp>
        <p:nvSpPr>
          <p:cNvPr id="16" name="文字方塊 15"/>
          <p:cNvSpPr txBox="1"/>
          <p:nvPr/>
        </p:nvSpPr>
        <p:spPr>
          <a:xfrm>
            <a:off x="1727973" y="4149080"/>
            <a:ext cx="530915" cy="707886"/>
          </a:xfrm>
          <a:prstGeom prst="rect">
            <a:avLst/>
          </a:prstGeom>
          <a:noFill/>
        </p:spPr>
        <p:txBody>
          <a:bodyPr wrap="none" rtlCol="0">
            <a:spAutoFit/>
          </a:bodyPr>
          <a:lstStyle/>
          <a:p>
            <a:r>
              <a:rPr lang="en-US" altLang="zh-TW" sz="4000" dirty="0">
                <a:solidFill>
                  <a:srgbClr val="0070C0"/>
                </a:solidFill>
                <a:latin typeface="Arial Black" pitchFamily="34" charset="0"/>
              </a:rPr>
              <a:t>4</a:t>
            </a:r>
            <a:endParaRPr lang="zh-TW" altLang="en-US" sz="4000" dirty="0">
              <a:solidFill>
                <a:srgbClr val="0070C0"/>
              </a:solidFill>
              <a:latin typeface="Arial Black" pitchFamily="34" charset="0"/>
            </a:endParaRPr>
          </a:p>
        </p:txBody>
      </p:sp>
      <p:sp>
        <p:nvSpPr>
          <p:cNvPr id="17" name="文字方塊 16"/>
          <p:cNvSpPr txBox="1"/>
          <p:nvPr/>
        </p:nvSpPr>
        <p:spPr>
          <a:xfrm>
            <a:off x="1394792" y="5097378"/>
            <a:ext cx="526807" cy="707886"/>
          </a:xfrm>
          <a:prstGeom prst="rect">
            <a:avLst/>
          </a:prstGeom>
          <a:noFill/>
        </p:spPr>
        <p:txBody>
          <a:bodyPr wrap="none" rtlCol="0">
            <a:spAutoFit/>
          </a:bodyPr>
          <a:lstStyle/>
          <a:p>
            <a:r>
              <a:rPr lang="en-US" altLang="zh-TW" sz="4000" dirty="0">
                <a:solidFill>
                  <a:srgbClr val="0070C0"/>
                </a:solidFill>
                <a:latin typeface="Arial Black" pitchFamily="34" charset="0"/>
              </a:rPr>
              <a:t>5</a:t>
            </a:r>
            <a:endParaRPr lang="zh-TW" altLang="en-US" sz="4000" dirty="0">
              <a:solidFill>
                <a:srgbClr val="0070C0"/>
              </a:solidFill>
              <a:latin typeface="Arial Black" pitchFamily="34" charset="0"/>
            </a:endParaRPr>
          </a:p>
        </p:txBody>
      </p:sp>
      <p:sp>
        <p:nvSpPr>
          <p:cNvPr id="19" name="文字方塊 18"/>
          <p:cNvSpPr txBox="1"/>
          <p:nvPr/>
        </p:nvSpPr>
        <p:spPr>
          <a:xfrm>
            <a:off x="1479545" y="776898"/>
            <a:ext cx="526807" cy="707886"/>
          </a:xfrm>
          <a:prstGeom prst="rect">
            <a:avLst/>
          </a:prstGeom>
          <a:noFill/>
        </p:spPr>
        <p:txBody>
          <a:bodyPr wrap="none" rtlCol="0">
            <a:spAutoFit/>
          </a:bodyPr>
          <a:lstStyle/>
          <a:p>
            <a:r>
              <a:rPr lang="en-US" altLang="zh-TW" sz="4000" dirty="0">
                <a:solidFill>
                  <a:srgbClr val="0070C0"/>
                </a:solidFill>
                <a:latin typeface="Arial Black" pitchFamily="34" charset="0"/>
              </a:rPr>
              <a:t>0</a:t>
            </a:r>
            <a:endParaRPr lang="zh-TW" altLang="en-US" sz="4000" dirty="0">
              <a:solidFill>
                <a:srgbClr val="0070C0"/>
              </a:solidFill>
              <a:latin typeface="Arial Black" pitchFamily="34" charset="0"/>
            </a:endParaRPr>
          </a:p>
        </p:txBody>
      </p:sp>
      <p:sp>
        <p:nvSpPr>
          <p:cNvPr id="29" name="矩形 28"/>
          <p:cNvSpPr/>
          <p:nvPr/>
        </p:nvSpPr>
        <p:spPr>
          <a:xfrm>
            <a:off x="2690936" y="3481834"/>
            <a:ext cx="3707904" cy="480131"/>
          </a:xfrm>
          <a:prstGeom prst="rect">
            <a:avLst/>
          </a:prstGeom>
        </p:spPr>
        <p:txBody>
          <a:bodyPr wrap="square">
            <a:spAutoFit/>
          </a:bodyPr>
          <a:lstStyle/>
          <a:p>
            <a:pPr defTabSz="1244600">
              <a:lnSpc>
                <a:spcPct val="90000"/>
              </a:lnSpc>
              <a:spcAft>
                <a:spcPct val="35000"/>
              </a:spcAft>
              <a:tabLst>
                <a:tab pos="895350" algn="l"/>
              </a:tabLst>
            </a:pPr>
            <a:r>
              <a:rPr lang="zh-TW" altLang="en-US" sz="2800" b="1" dirty="0">
                <a:solidFill>
                  <a:schemeClr val="bg1"/>
                </a:solidFill>
                <a:latin typeface="Adobe 繁黑體 Std B" pitchFamily="34" charset="-120"/>
                <a:ea typeface="Adobe 繁黑體 Std B" pitchFamily="34" charset="-120"/>
              </a:rPr>
              <a:t>輔導策略及特色作法</a:t>
            </a:r>
            <a:endParaRPr lang="en-US" altLang="zh-TW" sz="2800" b="1" dirty="0">
              <a:solidFill>
                <a:schemeClr val="bg1"/>
              </a:solidFill>
              <a:latin typeface="Adobe 繁黑體 Std B" pitchFamily="34" charset="-120"/>
              <a:ea typeface="Adobe 繁黑體 Std B" pitchFamily="34" charset="-120"/>
            </a:endParaRPr>
          </a:p>
        </p:txBody>
      </p:sp>
      <p:sp>
        <p:nvSpPr>
          <p:cNvPr id="31" name="矩形 30"/>
          <p:cNvSpPr/>
          <p:nvPr/>
        </p:nvSpPr>
        <p:spPr>
          <a:xfrm>
            <a:off x="2115169" y="5208865"/>
            <a:ext cx="902811" cy="487313"/>
          </a:xfrm>
          <a:prstGeom prst="rect">
            <a:avLst/>
          </a:prstGeom>
        </p:spPr>
        <p:txBody>
          <a:bodyPr wrap="none">
            <a:spAutoFit/>
          </a:bodyPr>
          <a:lstStyle/>
          <a:p>
            <a:pPr defTabSz="1244600">
              <a:lnSpc>
                <a:spcPct val="90000"/>
              </a:lnSpc>
              <a:spcAft>
                <a:spcPct val="35000"/>
              </a:spcAft>
              <a:tabLst>
                <a:tab pos="895350" algn="l"/>
              </a:tabLst>
            </a:pPr>
            <a:r>
              <a:rPr lang="zh-TW" altLang="en-US" sz="2800" b="1" dirty="0">
                <a:solidFill>
                  <a:schemeClr val="bg1"/>
                </a:solidFill>
                <a:latin typeface="Adobe 繁黑體 Std B" pitchFamily="34" charset="-120"/>
                <a:ea typeface="Adobe 繁黑體 Std B" pitchFamily="34" charset="-120"/>
              </a:rPr>
              <a:t>結語</a:t>
            </a:r>
          </a:p>
        </p:txBody>
      </p:sp>
    </p:spTree>
    <p:extLst>
      <p:ext uri="{BB962C8B-B14F-4D97-AF65-F5344CB8AC3E}">
        <p14:creationId xmlns:p14="http://schemas.microsoft.com/office/powerpoint/2010/main" val="5506301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多元入學管道</a:t>
            </a:r>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a:solidFill>
                  <a:prstClr val="white"/>
                </a:solidFill>
                <a:latin typeface="Adobe 繁黑體 Std B" pitchFamily="34" charset="-120"/>
                <a:ea typeface="Adobe 繁黑體 Std B" pitchFamily="34" charset="-120"/>
              </a:rPr>
              <a:t>   108</a:t>
            </a:r>
            <a:r>
              <a:rPr lang="zh-TW" altLang="en-US" sz="3200" b="1" dirty="0">
                <a:solidFill>
                  <a:prstClr val="white"/>
                </a:solidFill>
                <a:latin typeface="Adobe 繁黑體 Std B" pitchFamily="34" charset="-120"/>
                <a:ea typeface="Adobe 繁黑體 Std B" pitchFamily="34" charset="-120"/>
              </a:rPr>
              <a:t>學年度適性入學管道說明</a:t>
            </a:r>
            <a:r>
              <a:rPr lang="en-US" altLang="zh-TW" sz="3200" b="1" dirty="0">
                <a:solidFill>
                  <a:prstClr val="white"/>
                </a:solidFill>
                <a:latin typeface="Adobe 繁黑體 Std B" pitchFamily="34" charset="-120"/>
                <a:ea typeface="Adobe 繁黑體 Std B" pitchFamily="34" charset="-120"/>
              </a:rPr>
              <a:t>-</a:t>
            </a:r>
            <a:r>
              <a:rPr lang="zh-TW" altLang="en-US" sz="3200" b="1" dirty="0">
                <a:solidFill>
                  <a:prstClr val="white"/>
                </a:solidFill>
                <a:latin typeface="Adobe 繁黑體 Std B" pitchFamily="34" charset="-120"/>
                <a:ea typeface="Adobe 繁黑體 Std B" pitchFamily="34" charset="-120"/>
              </a:rPr>
              <a:t>其他管道二</a:t>
            </a:r>
          </a:p>
        </p:txBody>
      </p:sp>
      <p:sp>
        <p:nvSpPr>
          <p:cNvPr id="2" name="文字方塊 1"/>
          <p:cNvSpPr txBox="1"/>
          <p:nvPr/>
        </p:nvSpPr>
        <p:spPr>
          <a:xfrm>
            <a:off x="11272" y="1196752"/>
            <a:ext cx="9036496" cy="400110"/>
          </a:xfrm>
          <a:prstGeom prst="rect">
            <a:avLst/>
          </a:prstGeom>
          <a:noFill/>
        </p:spPr>
        <p:txBody>
          <a:bodyPr wrap="square" rtlCol="0">
            <a:spAutoFit/>
          </a:bodyPr>
          <a:lstStyle/>
          <a:p>
            <a:endParaRPr kumimoji="1" lang="zh-TW" altLang="en-US" sz="2000" dirty="0">
              <a:latin typeface="Apple LiGothic Medium"/>
              <a:ea typeface="Apple LiGothic Medium"/>
              <a:cs typeface="Apple LiGothic Medium"/>
            </a:endParaRPr>
          </a:p>
        </p:txBody>
      </p:sp>
      <p:sp>
        <p:nvSpPr>
          <p:cNvPr id="3" name="文字方塊 2"/>
          <p:cNvSpPr txBox="1"/>
          <p:nvPr/>
        </p:nvSpPr>
        <p:spPr>
          <a:xfrm>
            <a:off x="251526" y="1395815"/>
            <a:ext cx="8712962" cy="3929281"/>
          </a:xfrm>
          <a:prstGeom prst="rect">
            <a:avLst/>
          </a:prstGeom>
          <a:noFill/>
        </p:spPr>
        <p:txBody>
          <a:bodyPr wrap="square" rtlCol="0">
            <a:spAutoFit/>
          </a:bodyPr>
          <a:lstStyle/>
          <a:p>
            <a:pPr>
              <a:lnSpc>
                <a:spcPct val="150000"/>
              </a:lnSpc>
            </a:pPr>
            <a:r>
              <a:rPr lang="zh-TW" altLang="en-US" sz="2400" b="1" dirty="0">
                <a:latin typeface="Apple LiGothic Medium"/>
                <a:ea typeface="Apple LiGothic Medium"/>
                <a:cs typeface="Apple LiGothic Medium"/>
              </a:rPr>
              <a:t>三、 建教合作</a:t>
            </a:r>
            <a:r>
              <a:rPr lang="zh-TW" altLang="en-US" sz="2400" b="1" dirty="0" smtClean="0">
                <a:latin typeface="Apple LiGothic Medium"/>
                <a:ea typeface="Apple LiGothic Medium"/>
                <a:cs typeface="Apple LiGothic Medium"/>
              </a:rPr>
              <a:t>班</a:t>
            </a:r>
            <a:r>
              <a:rPr lang="zh-TW" altLang="en-US" sz="2400" b="1" dirty="0">
                <a:latin typeface="Apple LiGothic Medium"/>
                <a:ea typeface="Apple LiGothic Medium"/>
                <a:cs typeface="Apple LiGothic Medium"/>
              </a:rPr>
              <a:t>：</a:t>
            </a:r>
          </a:p>
          <a:p>
            <a:r>
              <a:rPr lang="en-US" altLang="zh-TW" sz="2800" baseline="30000" dirty="0">
                <a:latin typeface="Apple LiGothic Medium"/>
                <a:ea typeface="Apple LiGothic Medium"/>
                <a:cs typeface="Apple LiGothic Medium"/>
              </a:rPr>
              <a:t>(</a:t>
            </a:r>
            <a:r>
              <a:rPr lang="zh-TW" altLang="en-US" sz="2800" baseline="30000" dirty="0">
                <a:latin typeface="Apple LiGothic Medium"/>
                <a:ea typeface="Apple LiGothic Medium"/>
                <a:cs typeface="Apple LiGothic Medium"/>
              </a:rPr>
              <a:t>一</a:t>
            </a:r>
            <a:r>
              <a:rPr lang="en-US" altLang="zh-TW" sz="2800" baseline="30000" dirty="0">
                <a:latin typeface="Apple LiGothic Medium"/>
                <a:ea typeface="Apple LiGothic Medium"/>
                <a:cs typeface="Apple LiGothic Medium"/>
              </a:rPr>
              <a:t>) </a:t>
            </a:r>
            <a:r>
              <a:rPr lang="zh-TW" altLang="en-US" sz="2800" baseline="30000" dirty="0">
                <a:latin typeface="Apple LiGothic Medium"/>
                <a:ea typeface="Apple LiGothic Medium"/>
                <a:cs typeface="Apple LiGothic Medium"/>
              </a:rPr>
              <a:t>建教合作班招生入學由各校自行辦理。主要以免試為之，但為各產業人才</a:t>
            </a:r>
            <a:r>
              <a:rPr lang="zh-TW" altLang="en-US" sz="2800" baseline="30000" dirty="0" smtClean="0">
                <a:latin typeface="Apple LiGothic Medium"/>
                <a:ea typeface="Apple LiGothic Medium"/>
                <a:cs typeface="Apple LiGothic Medium"/>
              </a:rPr>
              <a:t>培育</a:t>
            </a:r>
            <a:endParaRPr lang="en-US" altLang="zh-TW" sz="2800" baseline="30000" dirty="0" smtClean="0">
              <a:latin typeface="Apple LiGothic Medium"/>
              <a:ea typeface="Apple LiGothic Medium"/>
              <a:cs typeface="Apple LiGothic Medium"/>
            </a:endParaRPr>
          </a:p>
          <a:p>
            <a:r>
              <a:rPr lang="zh-TW" altLang="en-US" sz="2800" baseline="30000" dirty="0">
                <a:latin typeface="Apple LiGothic Medium"/>
                <a:ea typeface="Apple LiGothic Medium"/>
                <a:cs typeface="Apple LiGothic Medium"/>
              </a:rPr>
              <a:t>　</a:t>
            </a:r>
            <a:r>
              <a:rPr lang="zh-TW" altLang="en-US" sz="2800" baseline="30000" dirty="0" smtClean="0">
                <a:latin typeface="Apple LiGothic Medium"/>
                <a:ea typeface="Apple LiGothic Medium"/>
                <a:cs typeface="Apple LiGothic Medium"/>
              </a:rPr>
              <a:t>　之需要</a:t>
            </a:r>
            <a:r>
              <a:rPr lang="zh-TW" altLang="en-US" sz="2800" baseline="30000" dirty="0">
                <a:latin typeface="Apple LiGothic Medium"/>
                <a:ea typeface="Apple LiGothic Medium"/>
                <a:cs typeface="Apple LiGothic Medium"/>
              </a:rPr>
              <a:t>，各校得辦理面談、口試、實作或由學校訂定評選方式。</a:t>
            </a:r>
          </a:p>
          <a:p>
            <a:r>
              <a:rPr lang="en-US" altLang="zh-TW" sz="2800" baseline="30000" dirty="0">
                <a:latin typeface="Apple LiGothic Medium"/>
                <a:ea typeface="Apple LiGothic Medium"/>
                <a:cs typeface="Apple LiGothic Medium"/>
              </a:rPr>
              <a:t>(</a:t>
            </a:r>
            <a:r>
              <a:rPr lang="zh-TW" altLang="en-US" sz="2800" baseline="30000" dirty="0">
                <a:latin typeface="Apple LiGothic Medium"/>
                <a:ea typeface="Apple LiGothic Medium"/>
                <a:cs typeface="Apple LiGothic Medium"/>
              </a:rPr>
              <a:t>二</a:t>
            </a:r>
            <a:r>
              <a:rPr lang="en-US" altLang="zh-TW" sz="2800" baseline="30000" dirty="0">
                <a:latin typeface="Apple LiGothic Medium"/>
                <a:ea typeface="Apple LiGothic Medium"/>
                <a:cs typeface="Apple LiGothic Medium"/>
              </a:rPr>
              <a:t>) </a:t>
            </a:r>
            <a:r>
              <a:rPr lang="zh-TW" altLang="en-US" sz="2800" baseline="30000" dirty="0">
                <a:latin typeface="Apple LiGothic Medium"/>
                <a:ea typeface="Apple LiGothic Medium"/>
                <a:cs typeface="Apple LiGothic Medium"/>
              </a:rPr>
              <a:t>透過學校與企業安排，學生一方面於學校修習一般科目及專業理論課程，一</a:t>
            </a:r>
            <a:r>
              <a:rPr lang="zh-TW" altLang="en-US" sz="2800" baseline="30000" dirty="0" smtClean="0">
                <a:latin typeface="Apple LiGothic Medium"/>
                <a:ea typeface="Apple LiGothic Medium"/>
                <a:cs typeface="Apple LiGothic Medium"/>
              </a:rPr>
              <a:t>方</a:t>
            </a:r>
            <a:endParaRPr lang="en-US" altLang="zh-TW" sz="2800" baseline="30000" dirty="0" smtClean="0">
              <a:latin typeface="Apple LiGothic Medium"/>
              <a:ea typeface="Apple LiGothic Medium"/>
              <a:cs typeface="Apple LiGothic Medium"/>
            </a:endParaRPr>
          </a:p>
          <a:p>
            <a:r>
              <a:rPr lang="zh-TW" altLang="en-US" sz="2800" baseline="30000" dirty="0">
                <a:latin typeface="Apple LiGothic Medium"/>
                <a:ea typeface="Apple LiGothic Medium"/>
                <a:cs typeface="Apple LiGothic Medium"/>
              </a:rPr>
              <a:t>　</a:t>
            </a:r>
            <a:r>
              <a:rPr lang="zh-TW" altLang="en-US" sz="2800" baseline="30000" dirty="0" smtClean="0">
                <a:latin typeface="Apple LiGothic Medium"/>
                <a:ea typeface="Apple LiGothic Medium"/>
                <a:cs typeface="Apple LiGothic Medium"/>
              </a:rPr>
              <a:t>　面至企業</a:t>
            </a:r>
            <a:r>
              <a:rPr lang="zh-TW" altLang="en-US" sz="2800" baseline="30000" dirty="0">
                <a:latin typeface="Apple LiGothic Medium"/>
                <a:ea typeface="Apple LiGothic Medium"/>
                <a:cs typeface="Apple LiGothic Medium"/>
              </a:rPr>
              <a:t>實習、訓練，是以準備就業為目標之職業教育方式。</a:t>
            </a:r>
          </a:p>
          <a:p>
            <a:r>
              <a:rPr lang="en-US" altLang="zh-TW" sz="2800" baseline="30000" dirty="0">
                <a:latin typeface="Apple LiGothic Medium"/>
                <a:ea typeface="Apple LiGothic Medium"/>
                <a:cs typeface="Apple LiGothic Medium"/>
              </a:rPr>
              <a:t>(</a:t>
            </a:r>
            <a:r>
              <a:rPr lang="zh-TW" altLang="en-US" sz="2800" baseline="30000" dirty="0">
                <a:latin typeface="Apple LiGothic Medium"/>
                <a:ea typeface="Apple LiGothic Medium"/>
                <a:cs typeface="Apple LiGothic Medium"/>
              </a:rPr>
              <a:t>三</a:t>
            </a:r>
            <a:r>
              <a:rPr lang="en-US" altLang="zh-TW" sz="2800" baseline="30000" dirty="0">
                <a:latin typeface="Apple LiGothic Medium"/>
                <a:ea typeface="Apple LiGothic Medium"/>
                <a:cs typeface="Apple LiGothic Medium"/>
              </a:rPr>
              <a:t>) </a:t>
            </a:r>
            <a:r>
              <a:rPr lang="zh-TW" altLang="en-US" sz="2800" baseline="30000" dirty="0">
                <a:latin typeface="Apple LiGothic Medium"/>
                <a:ea typeface="Apple LiGothic Medium"/>
                <a:cs typeface="Apple LiGothic Medium"/>
              </a:rPr>
              <a:t>建校合作班辦理方式有輪調式、階梯式、實習式及其他經中央主管機關核定</a:t>
            </a:r>
            <a:r>
              <a:rPr lang="zh-TW" altLang="en-US" sz="2800" baseline="30000" dirty="0" smtClean="0">
                <a:latin typeface="Apple LiGothic Medium"/>
                <a:ea typeface="Apple LiGothic Medium"/>
                <a:cs typeface="Apple LiGothic Medium"/>
              </a:rPr>
              <a:t>之</a:t>
            </a:r>
            <a:endParaRPr lang="en-US" altLang="zh-TW" sz="2800" baseline="30000" dirty="0" smtClean="0">
              <a:latin typeface="Apple LiGothic Medium"/>
              <a:ea typeface="Apple LiGothic Medium"/>
              <a:cs typeface="Apple LiGothic Medium"/>
            </a:endParaRPr>
          </a:p>
          <a:p>
            <a:r>
              <a:rPr lang="zh-TW" altLang="en-US" sz="2800" baseline="30000" dirty="0">
                <a:latin typeface="Apple LiGothic Medium"/>
                <a:ea typeface="Apple LiGothic Medium"/>
                <a:cs typeface="Apple LiGothic Medium"/>
              </a:rPr>
              <a:t>　</a:t>
            </a:r>
            <a:r>
              <a:rPr lang="zh-TW" altLang="en-US" sz="2800" baseline="30000" dirty="0" smtClean="0">
                <a:latin typeface="Apple LiGothic Medium"/>
                <a:ea typeface="Apple LiGothic Medium"/>
                <a:cs typeface="Apple LiGothic Medium"/>
              </a:rPr>
              <a:t>　方式</a:t>
            </a:r>
            <a:r>
              <a:rPr lang="zh-TW" altLang="en-US" sz="2800" baseline="30000" dirty="0">
                <a:latin typeface="Apple LiGothic Medium"/>
                <a:ea typeface="Apple LiGothic Medium"/>
                <a:cs typeface="Apple LiGothic Medium"/>
              </a:rPr>
              <a:t>， 使建校生得於在學期間進入建教合作機構接受職業技能。</a:t>
            </a:r>
          </a:p>
          <a:p>
            <a:pPr>
              <a:lnSpc>
                <a:spcPct val="150000"/>
              </a:lnSpc>
            </a:pPr>
            <a:r>
              <a:rPr lang="zh-TW" altLang="en-US" sz="2400" b="1" dirty="0">
                <a:latin typeface="Apple LiGothic Medium"/>
                <a:ea typeface="Apple LiGothic Medium"/>
                <a:cs typeface="Apple LiGothic Medium"/>
              </a:rPr>
              <a:t>四、 身心障礙生適性輔導</a:t>
            </a:r>
            <a:r>
              <a:rPr lang="zh-TW" altLang="en-US" sz="2400" b="1" dirty="0" smtClean="0">
                <a:latin typeface="Apple LiGothic Medium"/>
                <a:ea typeface="Apple LiGothic Medium"/>
                <a:cs typeface="Apple LiGothic Medium"/>
              </a:rPr>
              <a:t>安置：</a:t>
            </a:r>
            <a:endParaRPr lang="zh-TW" altLang="en-US" sz="2400" b="1" dirty="0">
              <a:latin typeface="Apple LiGothic Medium"/>
              <a:ea typeface="Apple LiGothic Medium"/>
              <a:cs typeface="Apple LiGothic Medium"/>
            </a:endParaRPr>
          </a:p>
          <a:p>
            <a:r>
              <a:rPr lang="en-US" altLang="zh-TW" sz="2800" baseline="30000" dirty="0">
                <a:latin typeface="Apple LiGothic Medium"/>
                <a:ea typeface="Apple LiGothic Medium"/>
                <a:cs typeface="Apple LiGothic Medium"/>
              </a:rPr>
              <a:t>(</a:t>
            </a:r>
            <a:r>
              <a:rPr lang="zh-TW" altLang="en-US" sz="2800" baseline="30000" dirty="0">
                <a:latin typeface="Apple LiGothic Medium"/>
                <a:ea typeface="Apple LiGothic Medium"/>
                <a:cs typeface="Apple LiGothic Medium"/>
              </a:rPr>
              <a:t>一</a:t>
            </a:r>
            <a:r>
              <a:rPr lang="en-US" altLang="zh-TW" sz="2800" baseline="30000" dirty="0">
                <a:latin typeface="Apple LiGothic Medium"/>
                <a:ea typeface="Apple LiGothic Medium"/>
                <a:cs typeface="Apple LiGothic Medium"/>
              </a:rPr>
              <a:t>) </a:t>
            </a:r>
            <a:r>
              <a:rPr lang="zh-TW" altLang="en-US" sz="2800" baseline="30000" dirty="0">
                <a:latin typeface="Apple LiGothic Medium"/>
                <a:ea typeface="Apple LiGothic Medium"/>
                <a:cs typeface="Apple LiGothic Medium"/>
              </a:rPr>
              <a:t>參加身心障礙學生適性輔導安置之學生，亦可參加免試入學或特色招生入學</a:t>
            </a:r>
            <a:r>
              <a:rPr lang="zh-TW" altLang="en-US" sz="2800" baseline="30000" dirty="0" smtClean="0">
                <a:latin typeface="Apple LiGothic Medium"/>
                <a:ea typeface="Apple LiGothic Medium"/>
                <a:cs typeface="Apple LiGothic Medium"/>
              </a:rPr>
              <a:t>，</a:t>
            </a:r>
            <a:endParaRPr lang="en-US" altLang="zh-TW" sz="2800" baseline="30000" dirty="0" smtClean="0">
              <a:latin typeface="Apple LiGothic Medium"/>
              <a:ea typeface="Apple LiGothic Medium"/>
              <a:cs typeface="Apple LiGothic Medium"/>
            </a:endParaRPr>
          </a:p>
          <a:p>
            <a:r>
              <a:rPr lang="zh-TW" altLang="en-US" sz="2800" baseline="30000" dirty="0">
                <a:latin typeface="Apple LiGothic Medium"/>
                <a:ea typeface="Apple LiGothic Medium"/>
                <a:cs typeface="Apple LiGothic Medium"/>
              </a:rPr>
              <a:t>　</a:t>
            </a:r>
            <a:r>
              <a:rPr lang="zh-TW" altLang="en-US" sz="2800" baseline="30000" dirty="0" smtClean="0">
                <a:latin typeface="Apple LiGothic Medium"/>
                <a:ea typeface="Apple LiGothic Medium"/>
                <a:cs typeface="Apple LiGothic Medium"/>
              </a:rPr>
              <a:t>　並擇一</a:t>
            </a:r>
            <a:r>
              <a:rPr lang="zh-TW" altLang="en-US" sz="2800" baseline="30000" dirty="0">
                <a:latin typeface="Apple LiGothic Medium"/>
                <a:ea typeface="Apple LiGothic Medium"/>
                <a:cs typeface="Apple LiGothic Medium"/>
              </a:rPr>
              <a:t>錄取結果報到。</a:t>
            </a:r>
          </a:p>
          <a:p>
            <a:r>
              <a:rPr lang="en-US" altLang="zh-TW" sz="2800" baseline="30000" dirty="0">
                <a:latin typeface="Apple LiGothic Medium"/>
                <a:ea typeface="Apple LiGothic Medium"/>
                <a:cs typeface="Apple LiGothic Medium"/>
              </a:rPr>
              <a:t>(</a:t>
            </a:r>
            <a:r>
              <a:rPr lang="zh-TW" altLang="en-US" sz="2800" baseline="30000" dirty="0">
                <a:latin typeface="Apple LiGothic Medium"/>
                <a:ea typeface="Apple LiGothic Medium"/>
                <a:cs typeface="Apple LiGothic Medium"/>
              </a:rPr>
              <a:t>二</a:t>
            </a:r>
            <a:r>
              <a:rPr lang="en-US" altLang="zh-TW" sz="2800" baseline="30000" dirty="0">
                <a:latin typeface="Apple LiGothic Medium"/>
                <a:ea typeface="Apple LiGothic Medium"/>
                <a:cs typeface="Apple LiGothic Medium"/>
              </a:rPr>
              <a:t>) </a:t>
            </a:r>
            <a:r>
              <a:rPr lang="zh-TW" altLang="en-US" sz="2800" baseline="30000" dirty="0">
                <a:latin typeface="Apple LiGothic Medium"/>
                <a:ea typeface="Apple LiGothic Medium"/>
                <a:cs typeface="Apple LiGothic Medium"/>
              </a:rPr>
              <a:t>臺北市、新北市、桃園市、臺中市、高雄市獨立辦理。</a:t>
            </a:r>
            <a:endParaRPr kumimoji="1" lang="zh-TW" altLang="en-US" sz="2800" dirty="0">
              <a:latin typeface="Apple LiGothic Medium"/>
              <a:ea typeface="Apple LiGothic Medium"/>
              <a:cs typeface="Apple LiGothic Medium"/>
            </a:endParaRPr>
          </a:p>
        </p:txBody>
      </p:sp>
      <p:grpSp>
        <p:nvGrpSpPr>
          <p:cNvPr id="36" name="群組 35"/>
          <p:cNvGrpSpPr/>
          <p:nvPr/>
        </p:nvGrpSpPr>
        <p:grpSpPr>
          <a:xfrm>
            <a:off x="2195736" y="44624"/>
            <a:ext cx="2664296" cy="360045"/>
            <a:chOff x="2123728" y="44624"/>
            <a:chExt cx="2664296" cy="360045"/>
          </a:xfrm>
        </p:grpSpPr>
        <p:grpSp>
          <p:nvGrpSpPr>
            <p:cNvPr id="37" name="群組 36"/>
            <p:cNvGrpSpPr/>
            <p:nvPr/>
          </p:nvGrpSpPr>
          <p:grpSpPr>
            <a:xfrm>
              <a:off x="2627784" y="44624"/>
              <a:ext cx="2160240" cy="360045"/>
              <a:chOff x="2339752" y="44624"/>
              <a:chExt cx="2160240" cy="360045"/>
            </a:xfrm>
          </p:grpSpPr>
          <p:grpSp>
            <p:nvGrpSpPr>
              <p:cNvPr id="47" name="群組 37"/>
              <p:cNvGrpSpPr/>
              <p:nvPr/>
            </p:nvGrpSpPr>
            <p:grpSpPr>
              <a:xfrm>
                <a:off x="2835903" y="44629"/>
                <a:ext cx="1664089" cy="360040"/>
                <a:chOff x="2835897" y="44624"/>
                <a:chExt cx="1664089" cy="360040"/>
              </a:xfrm>
            </p:grpSpPr>
            <p:sp>
              <p:nvSpPr>
                <p:cNvPr id="51" name="橢圓 50"/>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2" name="橢圓 5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3" name="橢圓 5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8" name="橢圓 47"/>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49" name="橢圓 48"/>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6" name="橢圓 4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00472204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時間序列</a:t>
            </a:r>
            <a:endParaRPr lang="zh-TW" altLang="en-US" sz="2000" dirty="0">
              <a:solidFill>
                <a:prstClr val="white"/>
              </a:solidFill>
              <a:latin typeface="Adobe 繁黑體 Std B" pitchFamily="34" charset="-120"/>
              <a:ea typeface="Adobe 繁黑體 Std B" pitchFamily="34" charset="-120"/>
            </a:endParaRPr>
          </a:p>
        </p:txBody>
      </p:sp>
      <p:cxnSp>
        <p:nvCxnSpPr>
          <p:cNvPr id="34" name="直線接點 33"/>
          <p:cNvCxnSpPr/>
          <p:nvPr/>
        </p:nvCxnSpPr>
        <p:spPr>
          <a:xfrm>
            <a:off x="196584" y="77685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5" name="直線接點 34"/>
          <p:cNvCxnSpPr/>
          <p:nvPr/>
        </p:nvCxnSpPr>
        <p:spPr>
          <a:xfrm>
            <a:off x="207471" y="992881"/>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22851" y="476672"/>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en-US" altLang="zh-TW" sz="3200" b="1" dirty="0" smtClean="0">
                <a:solidFill>
                  <a:srgbClr val="FFFFFF"/>
                </a:solidFill>
                <a:latin typeface="Adobe 繁黑體 Std B" pitchFamily="34" charset="-120"/>
                <a:ea typeface="Adobe 繁黑體 Std B" pitchFamily="34" charset="-120"/>
                <a:cs typeface="BiauKai"/>
              </a:rPr>
              <a:t>108</a:t>
            </a:r>
            <a:r>
              <a:rPr lang="zh-TW" altLang="en-US" sz="3200" b="1" dirty="0">
                <a:solidFill>
                  <a:srgbClr val="FFFFFF"/>
                </a:solidFill>
                <a:latin typeface="Adobe 繁黑體 Std B" pitchFamily="34" charset="-120"/>
                <a:ea typeface="Adobe 繁黑體 Std B" pitchFamily="34" charset="-120"/>
                <a:cs typeface="BiauKai"/>
              </a:rPr>
              <a:t>年適性入學時間流程</a:t>
            </a:r>
          </a:p>
        </p:txBody>
      </p:sp>
      <p:sp>
        <p:nvSpPr>
          <p:cNvPr id="37" name="向右箭號 53"/>
          <p:cNvSpPr/>
          <p:nvPr/>
        </p:nvSpPr>
        <p:spPr>
          <a:xfrm>
            <a:off x="251521" y="1077588"/>
            <a:ext cx="8869628" cy="5594811"/>
          </a:xfrm>
          <a:prstGeom prst="rightArrow">
            <a:avLst>
              <a:gd name="adj1" fmla="val 82415"/>
              <a:gd name="adj2" fmla="val 50000"/>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prstClr val="white"/>
              </a:solidFill>
              <a:latin typeface="Adobe 繁黑體 Std B" pitchFamily="34" charset="-120"/>
              <a:ea typeface="Adobe 繁黑體 Std B" pitchFamily="34" charset="-120"/>
            </a:endParaRPr>
          </a:p>
        </p:txBody>
      </p:sp>
      <p:cxnSp>
        <p:nvCxnSpPr>
          <p:cNvPr id="46" name="直線接點 45"/>
          <p:cNvCxnSpPr/>
          <p:nvPr/>
        </p:nvCxnSpPr>
        <p:spPr>
          <a:xfrm>
            <a:off x="5079792" y="1203401"/>
            <a:ext cx="30490" cy="5537172"/>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直線接點 46"/>
          <p:cNvCxnSpPr/>
          <p:nvPr/>
        </p:nvCxnSpPr>
        <p:spPr>
          <a:xfrm flipH="1">
            <a:off x="2180536" y="1203401"/>
            <a:ext cx="41605" cy="5537967"/>
          </a:xfrm>
          <a:prstGeom prst="line">
            <a:avLst/>
          </a:prstGeom>
          <a:ln w="25400">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8" name="圓角矩形 56"/>
          <p:cNvSpPr/>
          <p:nvPr/>
        </p:nvSpPr>
        <p:spPr>
          <a:xfrm>
            <a:off x="1843224" y="1858897"/>
            <a:ext cx="1662525" cy="5888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solidFill>
                  <a:prstClr val="white"/>
                </a:solidFill>
                <a:latin typeface="Adobe 繁黑體 Std B" pitchFamily="34" charset="-120"/>
                <a:ea typeface="Adobe 繁黑體 Std B" pitchFamily="34" charset="-120"/>
              </a:rPr>
              <a:t>直升入學</a:t>
            </a:r>
          </a:p>
        </p:txBody>
      </p:sp>
      <p:sp>
        <p:nvSpPr>
          <p:cNvPr id="49" name="圓角矩形 57"/>
          <p:cNvSpPr/>
          <p:nvPr/>
        </p:nvSpPr>
        <p:spPr>
          <a:xfrm>
            <a:off x="3710467" y="1885183"/>
            <a:ext cx="2190426" cy="1217539"/>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solidFill>
                  <a:prstClr val="white"/>
                </a:solidFill>
                <a:latin typeface="Adobe 繁黑體 Std B" pitchFamily="34" charset="-120"/>
                <a:ea typeface="Adobe 繁黑體 Std B" pitchFamily="34" charset="-120"/>
              </a:rPr>
              <a:t>分區免試入學</a:t>
            </a:r>
          </a:p>
        </p:txBody>
      </p:sp>
      <p:sp>
        <p:nvSpPr>
          <p:cNvPr id="51" name="圓角矩形 58"/>
          <p:cNvSpPr/>
          <p:nvPr/>
        </p:nvSpPr>
        <p:spPr>
          <a:xfrm>
            <a:off x="6110413" y="1901537"/>
            <a:ext cx="2375239" cy="408415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solidFill>
                  <a:prstClr val="white"/>
                </a:solidFill>
                <a:latin typeface="Adobe 繁黑體 Std B" pitchFamily="34" charset="-120"/>
                <a:ea typeface="Adobe 繁黑體 Std B" pitchFamily="34" charset="-120"/>
              </a:rPr>
              <a:t>免試續招</a:t>
            </a:r>
          </a:p>
        </p:txBody>
      </p:sp>
      <p:sp>
        <p:nvSpPr>
          <p:cNvPr id="52" name="圓角矩形 59"/>
          <p:cNvSpPr/>
          <p:nvPr/>
        </p:nvSpPr>
        <p:spPr>
          <a:xfrm>
            <a:off x="1835200" y="4655311"/>
            <a:ext cx="4137563" cy="715083"/>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solidFill>
                  <a:prstClr val="white"/>
                </a:solidFill>
                <a:latin typeface="Adobe 繁黑體 Std B" pitchFamily="34" charset="-120"/>
                <a:ea typeface="Adobe 繁黑體 Std B" pitchFamily="34" charset="-120"/>
              </a:rPr>
              <a:t>單獨辦理免試招生 </a:t>
            </a:r>
            <a:endParaRPr lang="en-US" altLang="zh-TW" sz="2000" dirty="0">
              <a:solidFill>
                <a:prstClr val="white"/>
              </a:solidFill>
              <a:latin typeface="Adobe 繁黑體 Std B" pitchFamily="34" charset="-120"/>
              <a:ea typeface="Adobe 繁黑體 Std B" pitchFamily="34" charset="-120"/>
            </a:endParaRPr>
          </a:p>
          <a:p>
            <a:pPr algn="ctr"/>
            <a:r>
              <a:rPr lang="en-US" altLang="zh-TW" dirty="0">
                <a:solidFill>
                  <a:prstClr val="white"/>
                </a:solidFill>
                <a:latin typeface="Adobe 繁黑體 Std B" pitchFamily="34" charset="-120"/>
                <a:ea typeface="Adobe 繁黑體 Std B" pitchFamily="34" charset="-120"/>
              </a:rPr>
              <a:t>(</a:t>
            </a:r>
            <a:r>
              <a:rPr lang="zh-TW" altLang="en-US" dirty="0">
                <a:solidFill>
                  <a:prstClr val="white"/>
                </a:solidFill>
                <a:latin typeface="Adobe 繁黑體 Std B" pitchFamily="34" charset="-120"/>
                <a:ea typeface="Adobe 繁黑體 Std B" pitchFamily="34" charset="-120"/>
              </a:rPr>
              <a:t>技術型、單科型、進修部</a:t>
            </a:r>
            <a:r>
              <a:rPr lang="en-US" altLang="zh-TW" dirty="0">
                <a:solidFill>
                  <a:prstClr val="white"/>
                </a:solidFill>
                <a:latin typeface="Adobe 繁黑體 Std B" pitchFamily="34" charset="-120"/>
                <a:ea typeface="Adobe 繁黑體 Std B" pitchFamily="34" charset="-120"/>
              </a:rPr>
              <a:t>)</a:t>
            </a:r>
            <a:endParaRPr lang="zh-TW" altLang="en-US" dirty="0">
              <a:solidFill>
                <a:prstClr val="white"/>
              </a:solidFill>
              <a:latin typeface="Adobe 繁黑體 Std B" pitchFamily="34" charset="-120"/>
              <a:ea typeface="Adobe 繁黑體 Std B" pitchFamily="34" charset="-120"/>
            </a:endParaRPr>
          </a:p>
        </p:txBody>
      </p:sp>
      <p:sp>
        <p:nvSpPr>
          <p:cNvPr id="53" name="矩形 52"/>
          <p:cNvSpPr/>
          <p:nvPr/>
        </p:nvSpPr>
        <p:spPr>
          <a:xfrm>
            <a:off x="417578" y="1901534"/>
            <a:ext cx="1325503" cy="3435533"/>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solidFill>
                  <a:prstClr val="white"/>
                </a:solidFill>
                <a:latin typeface="Adobe 繁黑體 Std B" pitchFamily="34" charset="-120"/>
                <a:ea typeface="Adobe 繁黑體 Std B" pitchFamily="34" charset="-120"/>
              </a:rPr>
              <a:t>國中教育會考</a:t>
            </a:r>
          </a:p>
        </p:txBody>
      </p:sp>
      <p:sp>
        <p:nvSpPr>
          <p:cNvPr id="54" name="矩形 53"/>
          <p:cNvSpPr/>
          <p:nvPr/>
        </p:nvSpPr>
        <p:spPr>
          <a:xfrm>
            <a:off x="4042991" y="3279062"/>
            <a:ext cx="1879473" cy="1273687"/>
          </a:xfrm>
          <a:prstGeom prst="rect">
            <a:avLst/>
          </a:prstGeom>
          <a:solidFill>
            <a:schemeClr val="tx2">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400" dirty="0">
                <a:solidFill>
                  <a:prstClr val="white"/>
                </a:solidFill>
                <a:latin typeface="Adobe 繁黑體 Std B" pitchFamily="34" charset="-120"/>
                <a:ea typeface="Adobe 繁黑體 Std B" pitchFamily="34" charset="-120"/>
              </a:rPr>
              <a:t>特色招生考試分發入學</a:t>
            </a:r>
          </a:p>
        </p:txBody>
      </p:sp>
      <p:sp>
        <p:nvSpPr>
          <p:cNvPr id="55" name="矩形 54"/>
          <p:cNvSpPr/>
          <p:nvPr/>
        </p:nvSpPr>
        <p:spPr>
          <a:xfrm>
            <a:off x="388112" y="5460375"/>
            <a:ext cx="5592751" cy="551139"/>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000" dirty="0">
                <a:solidFill>
                  <a:prstClr val="white"/>
                </a:solidFill>
                <a:latin typeface="Adobe 繁黑體 Std B" pitchFamily="34" charset="-120"/>
                <a:ea typeface="Adobe 繁黑體 Std B" pitchFamily="34" charset="-120"/>
              </a:rPr>
              <a:t>特色招生甄選入學</a:t>
            </a:r>
            <a:r>
              <a:rPr lang="en-US" altLang="zh-TW" sz="2000" dirty="0">
                <a:solidFill>
                  <a:prstClr val="white"/>
                </a:solidFill>
                <a:latin typeface="Adobe 繁黑體 Std B" pitchFamily="34" charset="-120"/>
                <a:ea typeface="Adobe 繁黑體 Std B" pitchFamily="34" charset="-120"/>
              </a:rPr>
              <a:t>(</a:t>
            </a:r>
            <a:r>
              <a:rPr lang="zh-TW" altLang="en-US" sz="2000" dirty="0">
                <a:solidFill>
                  <a:prstClr val="white"/>
                </a:solidFill>
                <a:latin typeface="Adobe 繁黑體 Std B" pitchFamily="34" charset="-120"/>
                <a:ea typeface="Adobe 繁黑體 Std B" pitchFamily="34" charset="-120"/>
              </a:rPr>
              <a:t>科學班、藝才班、體育班等</a:t>
            </a:r>
            <a:r>
              <a:rPr lang="en-US" altLang="zh-TW" sz="2000" dirty="0">
                <a:solidFill>
                  <a:prstClr val="white"/>
                </a:solidFill>
                <a:latin typeface="Adobe 繁黑體 Std B" pitchFamily="34" charset="-120"/>
                <a:ea typeface="Adobe 繁黑體 Std B" pitchFamily="34" charset="-120"/>
              </a:rPr>
              <a:t>)</a:t>
            </a:r>
            <a:endParaRPr lang="zh-TW" altLang="en-US" sz="2000" dirty="0">
              <a:solidFill>
                <a:prstClr val="white"/>
              </a:solidFill>
              <a:latin typeface="Adobe 繁黑體 Std B" pitchFamily="34" charset="-120"/>
              <a:ea typeface="Adobe 繁黑體 Std B" pitchFamily="34" charset="-120"/>
            </a:endParaRPr>
          </a:p>
        </p:txBody>
      </p:sp>
      <p:sp>
        <p:nvSpPr>
          <p:cNvPr id="56" name="文字方塊 55"/>
          <p:cNvSpPr txBox="1"/>
          <p:nvPr/>
        </p:nvSpPr>
        <p:spPr>
          <a:xfrm>
            <a:off x="317755" y="6160507"/>
            <a:ext cx="1665841" cy="461665"/>
          </a:xfrm>
          <a:prstGeom prst="rect">
            <a:avLst/>
          </a:prstGeom>
          <a:noFill/>
        </p:spPr>
        <p:txBody>
          <a:bodyPr wrap="none" rtlCol="0">
            <a:spAutoFit/>
          </a:bodyPr>
          <a:lstStyle/>
          <a:p>
            <a:r>
              <a:rPr lang="en-US" altLang="zh-TW" sz="2400" b="1" dirty="0">
                <a:solidFill>
                  <a:srgbClr val="FF0000"/>
                </a:solidFill>
                <a:latin typeface="Adobe 繁黑體 Std B" pitchFamily="34" charset="-120"/>
                <a:ea typeface="Adobe 繁黑體 Std B" pitchFamily="34" charset="-120"/>
              </a:rPr>
              <a:t>108</a:t>
            </a:r>
            <a:r>
              <a:rPr lang="zh-TW" altLang="en-US" sz="2400" b="1" dirty="0">
                <a:solidFill>
                  <a:srgbClr val="FF0000"/>
                </a:solidFill>
                <a:latin typeface="Adobe 繁黑體 Std B" pitchFamily="34" charset="-120"/>
                <a:ea typeface="Adobe 繁黑體 Std B" pitchFamily="34" charset="-120"/>
              </a:rPr>
              <a:t>年</a:t>
            </a:r>
            <a:r>
              <a:rPr lang="en-US" altLang="zh-TW" sz="2400" b="1" dirty="0">
                <a:solidFill>
                  <a:srgbClr val="FF0000"/>
                </a:solidFill>
                <a:latin typeface="Adobe 繁黑體 Std B" pitchFamily="34" charset="-120"/>
                <a:ea typeface="Adobe 繁黑體 Std B" pitchFamily="34" charset="-120"/>
              </a:rPr>
              <a:t>05</a:t>
            </a:r>
            <a:r>
              <a:rPr lang="zh-TW" altLang="en-US" sz="2400" b="1" dirty="0">
                <a:solidFill>
                  <a:srgbClr val="FF0000"/>
                </a:solidFill>
                <a:latin typeface="Adobe 繁黑體 Std B" pitchFamily="34" charset="-120"/>
                <a:ea typeface="Adobe 繁黑體 Std B" pitchFamily="34" charset="-120"/>
              </a:rPr>
              <a:t>月</a:t>
            </a:r>
            <a:endParaRPr lang="en-US" altLang="zh-TW" sz="2400" b="1" dirty="0">
              <a:solidFill>
                <a:srgbClr val="FF0000"/>
              </a:solidFill>
              <a:latin typeface="Adobe 繁黑體 Std B" pitchFamily="34" charset="-120"/>
              <a:ea typeface="Adobe 繁黑體 Std B" pitchFamily="34" charset="-120"/>
            </a:endParaRPr>
          </a:p>
        </p:txBody>
      </p:sp>
      <p:sp>
        <p:nvSpPr>
          <p:cNvPr id="57" name="文字方塊 56"/>
          <p:cNvSpPr txBox="1"/>
          <p:nvPr/>
        </p:nvSpPr>
        <p:spPr>
          <a:xfrm>
            <a:off x="2741334" y="6154386"/>
            <a:ext cx="1665841" cy="461665"/>
          </a:xfrm>
          <a:prstGeom prst="rect">
            <a:avLst/>
          </a:prstGeom>
          <a:noFill/>
        </p:spPr>
        <p:txBody>
          <a:bodyPr wrap="none" rtlCol="0">
            <a:spAutoFit/>
          </a:bodyPr>
          <a:lstStyle/>
          <a:p>
            <a:r>
              <a:rPr lang="en-US" altLang="zh-TW" sz="2400" b="1" dirty="0">
                <a:solidFill>
                  <a:srgbClr val="FF0000"/>
                </a:solidFill>
                <a:latin typeface="Adobe 繁黑體 Std B" pitchFamily="34" charset="-120"/>
                <a:ea typeface="Adobe 繁黑體 Std B" pitchFamily="34" charset="-120"/>
              </a:rPr>
              <a:t>108</a:t>
            </a:r>
            <a:r>
              <a:rPr lang="zh-TW" altLang="en-US" sz="2400" b="1" dirty="0">
                <a:solidFill>
                  <a:srgbClr val="FF0000"/>
                </a:solidFill>
                <a:latin typeface="Adobe 繁黑體 Std B" pitchFamily="34" charset="-120"/>
                <a:ea typeface="Adobe 繁黑體 Std B" pitchFamily="34" charset="-120"/>
              </a:rPr>
              <a:t>年</a:t>
            </a:r>
            <a:r>
              <a:rPr lang="en-US" altLang="zh-TW" sz="2400" b="1" dirty="0">
                <a:solidFill>
                  <a:srgbClr val="FF0000"/>
                </a:solidFill>
                <a:latin typeface="Adobe 繁黑體 Std B" pitchFamily="34" charset="-120"/>
                <a:ea typeface="Adobe 繁黑體 Std B" pitchFamily="34" charset="-120"/>
              </a:rPr>
              <a:t>06</a:t>
            </a:r>
            <a:r>
              <a:rPr lang="zh-TW" altLang="en-US" sz="2400" b="1" dirty="0">
                <a:solidFill>
                  <a:srgbClr val="FF0000"/>
                </a:solidFill>
                <a:latin typeface="Adobe 繁黑體 Std B" pitchFamily="34" charset="-120"/>
                <a:ea typeface="Adobe 繁黑體 Std B" pitchFamily="34" charset="-120"/>
              </a:rPr>
              <a:t>月</a:t>
            </a:r>
          </a:p>
        </p:txBody>
      </p:sp>
      <p:sp>
        <p:nvSpPr>
          <p:cNvPr id="58" name="文字方塊 57"/>
          <p:cNvSpPr txBox="1"/>
          <p:nvPr/>
        </p:nvSpPr>
        <p:spPr>
          <a:xfrm>
            <a:off x="5193177" y="6152654"/>
            <a:ext cx="1665841" cy="461665"/>
          </a:xfrm>
          <a:prstGeom prst="rect">
            <a:avLst/>
          </a:prstGeom>
          <a:noFill/>
        </p:spPr>
        <p:txBody>
          <a:bodyPr wrap="none" rtlCol="0">
            <a:spAutoFit/>
          </a:bodyPr>
          <a:lstStyle/>
          <a:p>
            <a:r>
              <a:rPr lang="en-US" altLang="zh-TW" sz="2400" b="1" dirty="0">
                <a:solidFill>
                  <a:srgbClr val="FF0000"/>
                </a:solidFill>
                <a:latin typeface="Adobe 繁黑體 Std B" pitchFamily="34" charset="-120"/>
                <a:ea typeface="Adobe 繁黑體 Std B" pitchFamily="34" charset="-120"/>
              </a:rPr>
              <a:t>108</a:t>
            </a:r>
            <a:r>
              <a:rPr lang="zh-TW" altLang="en-US" sz="2400" b="1" dirty="0">
                <a:solidFill>
                  <a:srgbClr val="FF0000"/>
                </a:solidFill>
                <a:latin typeface="Adobe 繁黑體 Std B" pitchFamily="34" charset="-120"/>
                <a:ea typeface="Adobe 繁黑體 Std B" pitchFamily="34" charset="-120"/>
              </a:rPr>
              <a:t>年</a:t>
            </a:r>
            <a:r>
              <a:rPr lang="en-US" altLang="zh-TW" sz="2400" b="1" dirty="0">
                <a:solidFill>
                  <a:srgbClr val="FF0000"/>
                </a:solidFill>
                <a:latin typeface="Adobe 繁黑體 Std B" pitchFamily="34" charset="-120"/>
                <a:ea typeface="Adobe 繁黑體 Std B" pitchFamily="34" charset="-120"/>
              </a:rPr>
              <a:t>07</a:t>
            </a:r>
            <a:r>
              <a:rPr lang="zh-TW" altLang="en-US" sz="2400" b="1" dirty="0">
                <a:solidFill>
                  <a:srgbClr val="FF0000"/>
                </a:solidFill>
                <a:latin typeface="Adobe 繁黑體 Std B" pitchFamily="34" charset="-120"/>
                <a:ea typeface="Adobe 繁黑體 Std B" pitchFamily="34" charset="-120"/>
              </a:rPr>
              <a:t>月</a:t>
            </a:r>
          </a:p>
        </p:txBody>
      </p:sp>
      <p:sp>
        <p:nvSpPr>
          <p:cNvPr id="59" name="文字方塊 58"/>
          <p:cNvSpPr txBox="1"/>
          <p:nvPr/>
        </p:nvSpPr>
        <p:spPr>
          <a:xfrm>
            <a:off x="6957280" y="6160507"/>
            <a:ext cx="1665841" cy="461665"/>
          </a:xfrm>
          <a:prstGeom prst="rect">
            <a:avLst/>
          </a:prstGeom>
          <a:noFill/>
        </p:spPr>
        <p:txBody>
          <a:bodyPr wrap="none" rtlCol="0">
            <a:spAutoFit/>
          </a:bodyPr>
          <a:lstStyle/>
          <a:p>
            <a:r>
              <a:rPr lang="en-US" altLang="zh-TW" sz="2400" b="1" dirty="0">
                <a:solidFill>
                  <a:srgbClr val="FF0000"/>
                </a:solidFill>
                <a:latin typeface="Adobe 繁黑體 Std B" pitchFamily="34" charset="-120"/>
                <a:ea typeface="Adobe 繁黑體 Std B" pitchFamily="34" charset="-120"/>
              </a:rPr>
              <a:t>108</a:t>
            </a:r>
            <a:r>
              <a:rPr lang="zh-TW" altLang="en-US" sz="2400" b="1" dirty="0">
                <a:solidFill>
                  <a:srgbClr val="FF0000"/>
                </a:solidFill>
                <a:latin typeface="Adobe 繁黑體 Std B" pitchFamily="34" charset="-120"/>
                <a:ea typeface="Adobe 繁黑體 Std B" pitchFamily="34" charset="-120"/>
              </a:rPr>
              <a:t>年</a:t>
            </a:r>
            <a:r>
              <a:rPr lang="en-US" altLang="zh-TW" sz="2400" b="1" dirty="0">
                <a:solidFill>
                  <a:srgbClr val="FF0000"/>
                </a:solidFill>
                <a:latin typeface="Adobe 繁黑體 Std B" pitchFamily="34" charset="-120"/>
                <a:ea typeface="Adobe 繁黑體 Std B" pitchFamily="34" charset="-120"/>
              </a:rPr>
              <a:t>08</a:t>
            </a:r>
            <a:r>
              <a:rPr lang="zh-TW" altLang="en-US" sz="2400" b="1" dirty="0">
                <a:solidFill>
                  <a:srgbClr val="FF0000"/>
                </a:solidFill>
                <a:latin typeface="Adobe 繁黑體 Std B" pitchFamily="34" charset="-120"/>
                <a:ea typeface="Adobe 繁黑體 Std B" pitchFamily="34" charset="-120"/>
              </a:rPr>
              <a:t>月</a:t>
            </a:r>
          </a:p>
        </p:txBody>
      </p:sp>
      <p:sp>
        <p:nvSpPr>
          <p:cNvPr id="60" name="矩形 59"/>
          <p:cNvSpPr/>
          <p:nvPr/>
        </p:nvSpPr>
        <p:spPr>
          <a:xfrm>
            <a:off x="1850764" y="3885899"/>
            <a:ext cx="1662525" cy="694915"/>
          </a:xfrm>
          <a:prstGeom prst="rect">
            <a:avLst/>
          </a:prstGeom>
          <a:solidFill>
            <a:schemeClr val="accent3">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dirty="0">
                <a:solidFill>
                  <a:prstClr val="white"/>
                </a:solidFill>
                <a:latin typeface="Adobe 繁黑體 Std B" pitchFamily="34" charset="-120"/>
                <a:ea typeface="Adobe 繁黑體 Std B" pitchFamily="34" charset="-120"/>
              </a:rPr>
              <a:t>技優生</a:t>
            </a:r>
            <a:endParaRPr lang="en-US" altLang="zh-TW" dirty="0">
              <a:solidFill>
                <a:prstClr val="white"/>
              </a:solidFill>
              <a:latin typeface="Adobe 繁黑體 Std B" pitchFamily="34" charset="-120"/>
              <a:ea typeface="Adobe 繁黑體 Std B" pitchFamily="34" charset="-120"/>
            </a:endParaRPr>
          </a:p>
          <a:p>
            <a:pPr algn="ctr"/>
            <a:r>
              <a:rPr lang="zh-TW" altLang="en-US" dirty="0">
                <a:solidFill>
                  <a:prstClr val="white"/>
                </a:solidFill>
                <a:latin typeface="Adobe 繁黑體 Std B" pitchFamily="34" charset="-120"/>
                <a:ea typeface="Adobe 繁黑體 Std B" pitchFamily="34" charset="-120"/>
              </a:rPr>
              <a:t>甄審入學</a:t>
            </a:r>
          </a:p>
        </p:txBody>
      </p:sp>
      <p:sp>
        <p:nvSpPr>
          <p:cNvPr id="61" name="圓角矩形 68"/>
          <p:cNvSpPr/>
          <p:nvPr/>
        </p:nvSpPr>
        <p:spPr>
          <a:xfrm>
            <a:off x="1844430" y="2514601"/>
            <a:ext cx="1782078" cy="57820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000" dirty="0">
                <a:solidFill>
                  <a:prstClr val="white"/>
                </a:solidFill>
                <a:latin typeface="Adobe 繁黑體 Std B" pitchFamily="34" charset="-120"/>
                <a:ea typeface="Adobe 繁黑體 Std B" pitchFamily="34" charset="-120"/>
              </a:rPr>
              <a:t>優先免試</a:t>
            </a:r>
          </a:p>
        </p:txBody>
      </p:sp>
      <p:sp>
        <p:nvSpPr>
          <p:cNvPr id="62" name="向下箭號圖說文字 69"/>
          <p:cNvSpPr/>
          <p:nvPr/>
        </p:nvSpPr>
        <p:spPr>
          <a:xfrm>
            <a:off x="3008352" y="1205646"/>
            <a:ext cx="1420895" cy="660888"/>
          </a:xfrm>
          <a:prstGeom prst="down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dirty="0">
                <a:solidFill>
                  <a:srgbClr val="FF0000"/>
                </a:solidFill>
                <a:latin typeface="Adobe 繁黑體 Std B" pitchFamily="34" charset="-120"/>
                <a:ea typeface="Adobe 繁黑體 Std B" pitchFamily="34" charset="-120"/>
              </a:rPr>
              <a:t>108/06/20</a:t>
            </a:r>
            <a:endParaRPr lang="zh-TW" altLang="en-US" dirty="0">
              <a:solidFill>
                <a:srgbClr val="FF0000"/>
              </a:solidFill>
              <a:latin typeface="Adobe 繁黑體 Std B" pitchFamily="34" charset="-120"/>
              <a:ea typeface="Adobe 繁黑體 Std B" pitchFamily="34" charset="-120"/>
            </a:endParaRPr>
          </a:p>
        </p:txBody>
      </p:sp>
      <p:sp>
        <p:nvSpPr>
          <p:cNvPr id="63" name="向下箭號圖說文字 70"/>
          <p:cNvSpPr/>
          <p:nvPr/>
        </p:nvSpPr>
        <p:spPr>
          <a:xfrm>
            <a:off x="5194241" y="1192797"/>
            <a:ext cx="1337355" cy="660888"/>
          </a:xfrm>
          <a:prstGeom prst="downArrow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dirty="0">
                <a:solidFill>
                  <a:srgbClr val="FF0000"/>
                </a:solidFill>
                <a:latin typeface="Adobe 繁黑體 Std B" pitchFamily="34" charset="-120"/>
                <a:ea typeface="Adobe 繁黑體 Std B" pitchFamily="34" charset="-120"/>
              </a:rPr>
              <a:t>108/07/15</a:t>
            </a:r>
            <a:endParaRPr lang="zh-TW" altLang="en-US" dirty="0">
              <a:solidFill>
                <a:srgbClr val="FF0000"/>
              </a:solidFill>
              <a:latin typeface="Adobe 繁黑體 Std B" pitchFamily="34" charset="-120"/>
              <a:ea typeface="Adobe 繁黑體 Std B" pitchFamily="34" charset="-120"/>
            </a:endParaRPr>
          </a:p>
        </p:txBody>
      </p:sp>
      <p:sp>
        <p:nvSpPr>
          <p:cNvPr id="65" name="矩形 64"/>
          <p:cNvSpPr/>
          <p:nvPr/>
        </p:nvSpPr>
        <p:spPr>
          <a:xfrm>
            <a:off x="1852615" y="3159717"/>
            <a:ext cx="1662525" cy="63620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zh-TW" altLang="en-US" dirty="0">
                <a:solidFill>
                  <a:prstClr val="white"/>
                </a:solidFill>
                <a:latin typeface="Adobe 繁黑體 Std B" pitchFamily="34" charset="-120"/>
                <a:ea typeface="Adobe 繁黑體 Std B" pitchFamily="34" charset="-120"/>
              </a:rPr>
              <a:t>實用技能學程</a:t>
            </a:r>
          </a:p>
        </p:txBody>
      </p:sp>
      <p:grpSp>
        <p:nvGrpSpPr>
          <p:cNvPr id="75" name="群組 74"/>
          <p:cNvGrpSpPr/>
          <p:nvPr/>
        </p:nvGrpSpPr>
        <p:grpSpPr>
          <a:xfrm>
            <a:off x="2195736" y="44624"/>
            <a:ext cx="2664296" cy="360045"/>
            <a:chOff x="2123728" y="44624"/>
            <a:chExt cx="2664296" cy="360045"/>
          </a:xfrm>
        </p:grpSpPr>
        <p:grpSp>
          <p:nvGrpSpPr>
            <p:cNvPr id="76" name="群組 75"/>
            <p:cNvGrpSpPr/>
            <p:nvPr/>
          </p:nvGrpSpPr>
          <p:grpSpPr>
            <a:xfrm>
              <a:off x="2627784" y="44624"/>
              <a:ext cx="2160240" cy="360045"/>
              <a:chOff x="2339752" y="44624"/>
              <a:chExt cx="2160240" cy="360045"/>
            </a:xfrm>
          </p:grpSpPr>
          <p:grpSp>
            <p:nvGrpSpPr>
              <p:cNvPr id="78" name="群組 37"/>
              <p:cNvGrpSpPr/>
              <p:nvPr/>
            </p:nvGrpSpPr>
            <p:grpSpPr>
              <a:xfrm>
                <a:off x="2835903" y="44629"/>
                <a:ext cx="1664089" cy="360040"/>
                <a:chOff x="2835897" y="44624"/>
                <a:chExt cx="1664089" cy="360040"/>
              </a:xfrm>
            </p:grpSpPr>
            <p:sp>
              <p:nvSpPr>
                <p:cNvPr id="81" name="橢圓 80"/>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2" name="橢圓 8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3" name="橢圓 8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9" name="橢圓 78"/>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80" name="橢圓 79"/>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7" name="橢圓 7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06648705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a:t>
            </a:r>
            <a:r>
              <a:rPr lang="zh-TW" altLang="en-US" sz="3200" b="1" dirty="0">
                <a:solidFill>
                  <a:srgbClr val="FFFF00"/>
                </a:solidFill>
                <a:latin typeface="Adobe 繁黑體 Std B" pitchFamily="34" charset="-120"/>
                <a:ea typeface="Adobe 繁黑體 Std B" pitchFamily="34" charset="-120"/>
                <a:cs typeface="BiauKai"/>
              </a:rPr>
              <a:t>國中學習階段的成就診斷測驗</a:t>
            </a:r>
          </a:p>
        </p:txBody>
      </p:sp>
      <p:graphicFrame>
        <p:nvGraphicFramePr>
          <p:cNvPr id="2" name="資料庫圖表 1"/>
          <p:cNvGraphicFramePr/>
          <p:nvPr>
            <p:extLst>
              <p:ext uri="{D42A27DB-BD31-4B8C-83A1-F6EECF244321}">
                <p14:modId xmlns:p14="http://schemas.microsoft.com/office/powerpoint/2010/main" val="3950416660"/>
              </p:ext>
            </p:extLst>
          </p:nvPr>
        </p:nvGraphicFramePr>
        <p:xfrm>
          <a:off x="179512" y="1205317"/>
          <a:ext cx="8784976" cy="51040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7" name="群組 26"/>
          <p:cNvGrpSpPr/>
          <p:nvPr/>
        </p:nvGrpSpPr>
        <p:grpSpPr>
          <a:xfrm>
            <a:off x="2195736" y="44624"/>
            <a:ext cx="2664296" cy="360045"/>
            <a:chOff x="2123728" y="44624"/>
            <a:chExt cx="2664296" cy="360045"/>
          </a:xfrm>
        </p:grpSpPr>
        <p:grpSp>
          <p:nvGrpSpPr>
            <p:cNvPr id="28" name="群組 27"/>
            <p:cNvGrpSpPr/>
            <p:nvPr/>
          </p:nvGrpSpPr>
          <p:grpSpPr>
            <a:xfrm>
              <a:off x="2627784" y="44624"/>
              <a:ext cx="2160240" cy="360045"/>
              <a:chOff x="2339752" y="44624"/>
              <a:chExt cx="2160240" cy="360045"/>
            </a:xfrm>
          </p:grpSpPr>
          <p:grpSp>
            <p:nvGrpSpPr>
              <p:cNvPr id="30" name="群組 37"/>
              <p:cNvGrpSpPr/>
              <p:nvPr/>
            </p:nvGrpSpPr>
            <p:grpSpPr>
              <a:xfrm>
                <a:off x="2835903" y="44629"/>
                <a:ext cx="1664089" cy="360040"/>
                <a:chOff x="2835897" y="44624"/>
                <a:chExt cx="1664089" cy="360040"/>
              </a:xfrm>
            </p:grpSpPr>
            <p:sp>
              <p:nvSpPr>
                <p:cNvPr id="33" name="橢圓 32"/>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2" name="橢圓 31"/>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橢圓 2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15050846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國中教育會考─考試科目與內容</a:t>
            </a:r>
            <a:endParaRPr lang="zh-TW" altLang="en-US" sz="3200" b="1" dirty="0">
              <a:solidFill>
                <a:srgbClr val="FFFF00"/>
              </a:solidFill>
              <a:latin typeface="Adobe 繁黑體 Std B" pitchFamily="34" charset="-120"/>
              <a:ea typeface="Adobe 繁黑體 Std B" pitchFamily="34" charset="-120"/>
              <a:cs typeface="BiauKai"/>
            </a:endParaRPr>
          </a:p>
        </p:txBody>
      </p:sp>
      <p:graphicFrame>
        <p:nvGraphicFramePr>
          <p:cNvPr id="19" name="表格 18"/>
          <p:cNvGraphicFramePr>
            <a:graphicFrameLocks noGrp="1"/>
          </p:cNvGraphicFramePr>
          <p:nvPr>
            <p:extLst>
              <p:ext uri="{D42A27DB-BD31-4B8C-83A1-F6EECF244321}">
                <p14:modId xmlns:p14="http://schemas.microsoft.com/office/powerpoint/2010/main" val="3137239336"/>
              </p:ext>
            </p:extLst>
          </p:nvPr>
        </p:nvGraphicFramePr>
        <p:xfrm>
          <a:off x="107510" y="1205316"/>
          <a:ext cx="8928993" cy="4350178"/>
        </p:xfrm>
        <a:graphic>
          <a:graphicData uri="http://schemas.openxmlformats.org/drawingml/2006/table">
            <a:tbl>
              <a:tblPr firstRow="1" firstCol="1" bandRow="1" bandCol="1">
                <a:tableStyleId>{5C22544A-7EE6-4342-B048-85BDC9FD1C3A}</a:tableStyleId>
              </a:tblPr>
              <a:tblGrid>
                <a:gridCol w="1070605">
                  <a:extLst>
                    <a:ext uri="{9D8B030D-6E8A-4147-A177-3AD203B41FA5}">
                      <a16:colId xmlns:a16="http://schemas.microsoft.com/office/drawing/2014/main" val="20000"/>
                    </a:ext>
                  </a:extLst>
                </a:gridCol>
                <a:gridCol w="1070605">
                  <a:extLst>
                    <a:ext uri="{9D8B030D-6E8A-4147-A177-3AD203B41FA5}">
                      <a16:colId xmlns:a16="http://schemas.microsoft.com/office/drawing/2014/main" val="3797405704"/>
                    </a:ext>
                  </a:extLst>
                </a:gridCol>
                <a:gridCol w="1707302">
                  <a:extLst>
                    <a:ext uri="{9D8B030D-6E8A-4147-A177-3AD203B41FA5}">
                      <a16:colId xmlns:a16="http://schemas.microsoft.com/office/drawing/2014/main" val="20002"/>
                    </a:ext>
                  </a:extLst>
                </a:gridCol>
                <a:gridCol w="2916642">
                  <a:extLst>
                    <a:ext uri="{9D8B030D-6E8A-4147-A177-3AD203B41FA5}">
                      <a16:colId xmlns:a16="http://schemas.microsoft.com/office/drawing/2014/main" val="20003"/>
                    </a:ext>
                  </a:extLst>
                </a:gridCol>
                <a:gridCol w="2163839">
                  <a:extLst>
                    <a:ext uri="{9D8B030D-6E8A-4147-A177-3AD203B41FA5}">
                      <a16:colId xmlns:a16="http://schemas.microsoft.com/office/drawing/2014/main" val="20004"/>
                    </a:ext>
                  </a:extLst>
                </a:gridCol>
              </a:tblGrid>
              <a:tr h="411003">
                <a:tc gridSpan="2">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考試科目</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時間</a:t>
                      </a:r>
                    </a:p>
                  </a:txBody>
                  <a:tcPr marL="54616" marR="54616" marT="29188" marB="29188" anchor="ctr">
                    <a:solidFill>
                      <a:srgbClr val="7030A0"/>
                    </a:solidFill>
                  </a:tcP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題數</a:t>
                      </a:r>
                    </a:p>
                  </a:txBody>
                  <a:tcPr marL="0" marR="0" marT="0" marB="0" anchor="ctr">
                    <a:solidFill>
                      <a:srgbClr val="7030A0"/>
                    </a:solidFill>
                  </a:tcP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結果呈現</a:t>
                      </a:r>
                    </a:p>
                  </a:txBody>
                  <a:tcPr marL="54616" marR="54616" marT="29188" marB="29188" anchor="ctr">
                    <a:solidFill>
                      <a:srgbClr val="7030A0"/>
                    </a:solidFill>
                  </a:tcPr>
                </a:tc>
                <a:extLst>
                  <a:ext uri="{0D108BD9-81ED-4DB2-BD59-A6C34878D82A}">
                    <a16:rowId xmlns:a16="http://schemas.microsoft.com/office/drawing/2014/main" val="10000"/>
                  </a:ext>
                </a:extLst>
              </a:tr>
              <a:tr h="545420">
                <a:tc gridSpan="2">
                  <a:txBody>
                    <a:bodyPr/>
                    <a:lstStyle/>
                    <a:p>
                      <a:pPr algn="ctr">
                        <a:spcAft>
                          <a:spcPts val="0"/>
                        </a:spcAft>
                      </a:pPr>
                      <a:r>
                        <a:rPr lang="zh-TW" sz="2300" kern="100" dirty="0">
                          <a:effectLst/>
                          <a:latin typeface="標楷體" panose="03000509000000000000" pitchFamily="65" charset="-120"/>
                          <a:ea typeface="標楷體" panose="03000509000000000000" pitchFamily="65" charset="-120"/>
                        </a:rPr>
                        <a:t>國文</a:t>
                      </a:r>
                    </a:p>
                  </a:txBody>
                  <a:tcPr marL="54616" marR="54616" marT="29188" marB="29188" anchor="ctr">
                    <a:solidFill>
                      <a:srgbClr val="7030A0"/>
                    </a:solidFill>
                  </a:tcPr>
                </a:tc>
                <a:tc hMerge="1">
                  <a:txBody>
                    <a:bodyPr/>
                    <a:lstStyle/>
                    <a:p>
                      <a:endParaRPr lang="zh-TW" altLang="en-US"/>
                    </a:p>
                  </a:txBody>
                  <a:tcPr/>
                </a:tc>
                <a:tc>
                  <a:txBody>
                    <a:bodyPr/>
                    <a:lstStyle/>
                    <a:p>
                      <a:pPr algn="ctr">
                        <a:spcAft>
                          <a:spcPts val="0"/>
                        </a:spcAft>
                      </a:pPr>
                      <a:r>
                        <a:rPr lang="en-US" sz="2000" kern="100" dirty="0">
                          <a:effectLst/>
                          <a:latin typeface="標楷體" panose="03000509000000000000" pitchFamily="65" charset="-120"/>
                          <a:ea typeface="標楷體" panose="03000509000000000000" pitchFamily="65" charset="-120"/>
                        </a:rPr>
                        <a:t>70</a:t>
                      </a:r>
                      <a:r>
                        <a:rPr lang="zh-TW" sz="2000" kern="100" dirty="0">
                          <a:effectLst/>
                          <a:latin typeface="標楷體" panose="03000509000000000000" pitchFamily="65" charset="-120"/>
                          <a:ea typeface="標楷體" panose="03000509000000000000" pitchFamily="65" charset="-120"/>
                        </a:rPr>
                        <a:t>分鐘</a:t>
                      </a:r>
                    </a:p>
                  </a:txBody>
                  <a:tcPr marL="54616" marR="54616" marT="29188" marB="29188" anchor="ctr"/>
                </a:tc>
                <a:tc>
                  <a:txBody>
                    <a:bodyPr/>
                    <a:lstStyle/>
                    <a:p>
                      <a:pPr algn="ctr">
                        <a:spcAft>
                          <a:spcPts val="0"/>
                        </a:spcAft>
                      </a:pPr>
                      <a:r>
                        <a:rPr lang="en-US" sz="2000" kern="100" dirty="0">
                          <a:effectLst/>
                          <a:latin typeface="標楷體" panose="03000509000000000000" pitchFamily="65" charset="-120"/>
                          <a:ea typeface="標楷體" panose="03000509000000000000" pitchFamily="65" charset="-120"/>
                        </a:rPr>
                        <a:t>45</a:t>
                      </a:r>
                      <a:r>
                        <a:rPr lang="zh-TW" sz="2000" kern="100" dirty="0">
                          <a:effectLst/>
                          <a:latin typeface="標楷體" panose="03000509000000000000" pitchFamily="65" charset="-120"/>
                          <a:ea typeface="標楷體" panose="03000509000000000000" pitchFamily="65" charset="-120"/>
                        </a:rPr>
                        <a:t>～</a:t>
                      </a:r>
                      <a:r>
                        <a:rPr lang="en-US" sz="2000" kern="100" dirty="0">
                          <a:effectLst/>
                          <a:latin typeface="標楷體" panose="03000509000000000000" pitchFamily="65" charset="-120"/>
                          <a:ea typeface="標楷體" panose="03000509000000000000" pitchFamily="65" charset="-120"/>
                        </a:rPr>
                        <a:t>50</a:t>
                      </a:r>
                      <a:r>
                        <a:rPr lang="zh-TW" sz="2000" kern="100" dirty="0">
                          <a:effectLst/>
                          <a:latin typeface="標楷體" panose="03000509000000000000" pitchFamily="65" charset="-120"/>
                          <a:ea typeface="標楷體" panose="03000509000000000000" pitchFamily="65" charset="-120"/>
                        </a:rPr>
                        <a:t>題</a:t>
                      </a:r>
                    </a:p>
                  </a:txBody>
                  <a:tcPr marL="0" marR="0" marT="0" marB="0" anchor="ctr"/>
                </a:tc>
                <a:tc rowSpan="6">
                  <a:txBody>
                    <a:bodyPr/>
                    <a:lstStyle/>
                    <a:p>
                      <a:pPr algn="l">
                        <a:lnSpc>
                          <a:spcPct val="100000"/>
                        </a:lnSpc>
                        <a:spcBef>
                          <a:spcPts val="0"/>
                        </a:spcBef>
                        <a:spcAft>
                          <a:spcPts val="0"/>
                        </a:spcAft>
                      </a:pPr>
                      <a:r>
                        <a:rPr lang="zh-TW" sz="2000" kern="100" dirty="0">
                          <a:effectLst/>
                          <a:latin typeface="標楷體" panose="03000509000000000000" pitchFamily="65" charset="-120"/>
                          <a:ea typeface="標楷體" panose="03000509000000000000" pitchFamily="65" charset="-120"/>
                        </a:rPr>
                        <a:t>分為</a:t>
                      </a:r>
                      <a:endParaRPr lang="en-US" altLang="zh-TW" sz="2000" kern="100" dirty="0">
                        <a:effectLst/>
                        <a:latin typeface="標楷體" panose="03000509000000000000" pitchFamily="65" charset="-120"/>
                        <a:ea typeface="標楷體" panose="03000509000000000000" pitchFamily="65" charset="-120"/>
                      </a:endParaRPr>
                    </a:p>
                    <a:p>
                      <a:pPr algn="l">
                        <a:lnSpc>
                          <a:spcPct val="100000"/>
                        </a:lnSpc>
                        <a:spcBef>
                          <a:spcPts val="0"/>
                        </a:spcBef>
                        <a:spcAft>
                          <a:spcPts val="0"/>
                        </a:spcAft>
                      </a:pPr>
                      <a:r>
                        <a:rPr lang="zh-TW" sz="2000" kern="100" dirty="0">
                          <a:effectLst/>
                          <a:latin typeface="標楷體" panose="03000509000000000000" pitchFamily="65" charset="-120"/>
                          <a:ea typeface="標楷體" panose="03000509000000000000" pitchFamily="65" charset="-120"/>
                        </a:rPr>
                        <a:t>「精熟」</a:t>
                      </a:r>
                      <a:endParaRPr lang="en-US" altLang="zh-TW" sz="2000" kern="100" dirty="0">
                        <a:effectLst/>
                        <a:latin typeface="標楷體" panose="03000509000000000000" pitchFamily="65" charset="-120"/>
                        <a:ea typeface="標楷體" panose="03000509000000000000" pitchFamily="65" charset="-120"/>
                      </a:endParaRPr>
                    </a:p>
                    <a:p>
                      <a:pPr algn="l">
                        <a:lnSpc>
                          <a:spcPct val="100000"/>
                        </a:lnSpc>
                        <a:spcBef>
                          <a:spcPts val="0"/>
                        </a:spcBef>
                        <a:spcAft>
                          <a:spcPts val="0"/>
                        </a:spcAft>
                      </a:pPr>
                      <a:r>
                        <a:rPr lang="zh-TW" sz="2000" kern="100" dirty="0">
                          <a:effectLst/>
                          <a:latin typeface="標楷體" panose="03000509000000000000" pitchFamily="65" charset="-120"/>
                          <a:ea typeface="標楷體" panose="03000509000000000000" pitchFamily="65" charset="-120"/>
                        </a:rPr>
                        <a:t>「基礎」</a:t>
                      </a:r>
                      <a:endParaRPr lang="en-US" altLang="zh-TW" sz="2000" kern="100" dirty="0">
                        <a:effectLst/>
                        <a:latin typeface="標楷體" panose="03000509000000000000" pitchFamily="65" charset="-120"/>
                        <a:ea typeface="標楷體" panose="03000509000000000000" pitchFamily="65" charset="-120"/>
                      </a:endParaRPr>
                    </a:p>
                    <a:p>
                      <a:pPr algn="l">
                        <a:lnSpc>
                          <a:spcPct val="100000"/>
                        </a:lnSpc>
                        <a:spcBef>
                          <a:spcPts val="0"/>
                        </a:spcBef>
                        <a:spcAft>
                          <a:spcPts val="0"/>
                        </a:spcAft>
                      </a:pPr>
                      <a:r>
                        <a:rPr lang="zh-TW" sz="2000" kern="100" dirty="0">
                          <a:effectLst/>
                          <a:latin typeface="標楷體" panose="03000509000000000000" pitchFamily="65" charset="-120"/>
                          <a:ea typeface="標楷體" panose="03000509000000000000" pitchFamily="65" charset="-120"/>
                        </a:rPr>
                        <a:t>「待加強」</a:t>
                      </a:r>
                      <a:endParaRPr lang="en-US" altLang="zh-TW" sz="2000" kern="100" dirty="0">
                        <a:effectLst/>
                        <a:latin typeface="標楷體" panose="03000509000000000000" pitchFamily="65" charset="-120"/>
                        <a:ea typeface="標楷體" panose="03000509000000000000" pitchFamily="65" charset="-120"/>
                      </a:endParaRPr>
                    </a:p>
                    <a:p>
                      <a:pPr algn="l">
                        <a:lnSpc>
                          <a:spcPct val="100000"/>
                        </a:lnSpc>
                        <a:spcBef>
                          <a:spcPts val="0"/>
                        </a:spcBef>
                        <a:spcAft>
                          <a:spcPts val="0"/>
                        </a:spcAft>
                      </a:pPr>
                      <a:r>
                        <a:rPr lang="en-US" sz="2000" kern="100" dirty="0">
                          <a:effectLst/>
                          <a:latin typeface="標楷體" panose="03000509000000000000" pitchFamily="65" charset="-120"/>
                          <a:ea typeface="標楷體" panose="03000509000000000000" pitchFamily="65" charset="-120"/>
                        </a:rPr>
                        <a:t>3</a:t>
                      </a:r>
                      <a:r>
                        <a:rPr lang="zh-TW" sz="2000" kern="100" dirty="0">
                          <a:effectLst/>
                          <a:latin typeface="標楷體" panose="03000509000000000000" pitchFamily="65" charset="-120"/>
                          <a:ea typeface="標楷體" panose="03000509000000000000" pitchFamily="65" charset="-120"/>
                        </a:rPr>
                        <a:t>等級</a:t>
                      </a:r>
                      <a:endParaRPr lang="en-US" altLang="zh-TW" sz="2000" kern="100" dirty="0">
                        <a:effectLst/>
                        <a:latin typeface="標楷體" panose="03000509000000000000" pitchFamily="65" charset="-120"/>
                        <a:ea typeface="標楷體" panose="03000509000000000000"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rgbClr val="FF0000"/>
                          </a:solidFill>
                          <a:latin typeface="微軟正黑體" panose="020B0604030504040204" pitchFamily="34" charset="-120"/>
                          <a:ea typeface="微軟正黑體" panose="020B0604030504040204" pitchFamily="34" charset="-120"/>
                        </a:rPr>
                        <a:t>成績計算方式</a:t>
                      </a:r>
                      <a:endParaRPr lang="en-US" altLang="zh-TW" sz="2000" dirty="0">
                        <a:solidFill>
                          <a:srgbClr val="FF0000"/>
                        </a:solidFill>
                        <a:latin typeface="微軟正黑體" panose="020B0604030504040204" pitchFamily="34" charset="-120"/>
                        <a:ea typeface="微軟正黑體"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rgbClr val="FF0000"/>
                          </a:solidFill>
                          <a:latin typeface="微軟正黑體" panose="020B0604030504040204" pitchFamily="34" charset="-120"/>
                          <a:ea typeface="微軟正黑體" panose="020B0604030504040204" pitchFamily="34" charset="-120"/>
                        </a:rPr>
                        <a:t>詳見教育部國中教育會考網站：</a:t>
                      </a:r>
                      <a:r>
                        <a:rPr lang="en-US" altLang="zh-TW" sz="2000" dirty="0">
                          <a:solidFill>
                            <a:srgbClr val="FF0000"/>
                          </a:solidFill>
                          <a:latin typeface="微軟正黑體" panose="020B0604030504040204" pitchFamily="34" charset="-120"/>
                          <a:ea typeface="微軟正黑體" panose="020B0604030504040204" pitchFamily="34" charset="-120"/>
                        </a:rPr>
                        <a:t>http://cap.ntnu.edu.tw/</a:t>
                      </a:r>
                      <a:endParaRPr lang="zh-TW" sz="2000" kern="100" dirty="0">
                        <a:effectLst/>
                        <a:latin typeface="標楷體" panose="03000509000000000000" pitchFamily="65" charset="-120"/>
                        <a:ea typeface="標楷體" panose="03000509000000000000" pitchFamily="65" charset="-120"/>
                      </a:endParaRPr>
                    </a:p>
                  </a:txBody>
                  <a:tcPr marL="54616" marR="54616" marT="29188" marB="29188" anchor="ctr"/>
                </a:tc>
                <a:extLst>
                  <a:ext uri="{0D108BD9-81ED-4DB2-BD59-A6C34878D82A}">
                    <a16:rowId xmlns:a16="http://schemas.microsoft.com/office/drawing/2014/main" val="10001"/>
                  </a:ext>
                </a:extLst>
              </a:tr>
              <a:tr h="408896">
                <a:tc rowSpan="2">
                  <a:txBody>
                    <a:bodyPr/>
                    <a:lstStyle/>
                    <a:p>
                      <a:pPr algn="ctr">
                        <a:spcAft>
                          <a:spcPts val="0"/>
                        </a:spcAft>
                      </a:pPr>
                      <a:r>
                        <a:rPr lang="zh-TW" altLang="en-US" sz="2300" kern="100" dirty="0">
                          <a:effectLst/>
                          <a:latin typeface="標楷體" panose="03000509000000000000" pitchFamily="65" charset="-120"/>
                          <a:ea typeface="標楷體" panose="03000509000000000000" pitchFamily="65" charset="-120"/>
                        </a:rPr>
                        <a:t>英語</a:t>
                      </a:r>
                      <a:endParaRPr lang="zh-TW" sz="2300" kern="100" dirty="0">
                        <a:effectLst/>
                        <a:latin typeface="標楷體" panose="03000509000000000000" pitchFamily="65" charset="-120"/>
                        <a:ea typeface="標楷體" panose="03000509000000000000" pitchFamily="65" charset="-120"/>
                      </a:endParaRPr>
                    </a:p>
                  </a:txBody>
                  <a:tcPr marL="54616" marR="54616" marT="29188" marB="29188" anchor="ctr">
                    <a:solidFill>
                      <a:srgbClr val="7030A0"/>
                    </a:solidFill>
                  </a:tcPr>
                </a:tc>
                <a:tc>
                  <a:txBody>
                    <a:bodyPr/>
                    <a:lstStyle/>
                    <a:p>
                      <a:pPr algn="ctr">
                        <a:spcAft>
                          <a:spcPts val="0"/>
                        </a:spcAft>
                      </a:pPr>
                      <a:r>
                        <a:rPr lang="zh-TW" altLang="en-US" sz="2300" kern="100" dirty="0">
                          <a:solidFill>
                            <a:schemeClr val="bg1"/>
                          </a:solidFill>
                          <a:effectLst/>
                          <a:latin typeface="標楷體" panose="03000509000000000000" pitchFamily="65" charset="-120"/>
                          <a:ea typeface="標楷體" panose="03000509000000000000" pitchFamily="65" charset="-120"/>
                        </a:rPr>
                        <a:t>閱讀</a:t>
                      </a:r>
                      <a:endParaRPr lang="zh-TW" sz="2300" kern="100" dirty="0">
                        <a:solidFill>
                          <a:schemeClr val="bg1"/>
                        </a:solidFill>
                        <a:effectLst/>
                        <a:latin typeface="標楷體" panose="03000509000000000000" pitchFamily="65" charset="-120"/>
                        <a:ea typeface="標楷體" panose="03000509000000000000" pitchFamily="65" charset="-120"/>
                      </a:endParaRPr>
                    </a:p>
                  </a:txBody>
                  <a:tcPr marL="54616" marR="54616" marT="29188" marB="29188" anchor="ctr">
                    <a:solidFill>
                      <a:srgbClr val="7030A0"/>
                    </a:solidFill>
                  </a:tcPr>
                </a:tc>
                <a:tc>
                  <a:txBody>
                    <a:bodyPr/>
                    <a:lstStyle/>
                    <a:p>
                      <a:pPr algn="ctr">
                        <a:lnSpc>
                          <a:spcPct val="100000"/>
                        </a:lnSpc>
                        <a:spcAft>
                          <a:spcPts val="0"/>
                        </a:spcAft>
                      </a:pPr>
                      <a:r>
                        <a:rPr lang="en-US" sz="2000" kern="100" dirty="0">
                          <a:effectLst/>
                          <a:latin typeface="標楷體" panose="03000509000000000000" pitchFamily="65" charset="-120"/>
                          <a:ea typeface="標楷體" panose="03000509000000000000" pitchFamily="65" charset="-120"/>
                        </a:rPr>
                        <a:t>60</a:t>
                      </a:r>
                      <a:r>
                        <a:rPr lang="zh-TW" sz="2000" kern="100" dirty="0">
                          <a:effectLst/>
                          <a:latin typeface="標楷體" panose="03000509000000000000" pitchFamily="65" charset="-120"/>
                          <a:ea typeface="標楷體" panose="03000509000000000000" pitchFamily="65" charset="-120"/>
                        </a:rPr>
                        <a:t>分鐘</a:t>
                      </a:r>
                    </a:p>
                  </a:txBody>
                  <a:tcPr marL="54616" marR="54616" marT="29188" marB="29188" anchor="ctr"/>
                </a:tc>
                <a:tc>
                  <a:txBody>
                    <a:bodyPr/>
                    <a:lstStyle/>
                    <a:p>
                      <a:pPr algn="ctr">
                        <a:lnSpc>
                          <a:spcPct val="100000"/>
                        </a:lnSpc>
                        <a:spcAft>
                          <a:spcPts val="0"/>
                        </a:spcAft>
                      </a:pPr>
                      <a:r>
                        <a:rPr lang="zh-TW" sz="2000" kern="100" dirty="0">
                          <a:effectLst/>
                          <a:latin typeface="標楷體" panose="03000509000000000000" pitchFamily="65" charset="-120"/>
                          <a:ea typeface="標楷體" panose="03000509000000000000" pitchFamily="65" charset="-120"/>
                        </a:rPr>
                        <a:t>閱讀</a:t>
                      </a:r>
                      <a:r>
                        <a:rPr lang="en-US" sz="2000" kern="100" dirty="0">
                          <a:effectLst/>
                          <a:latin typeface="標楷體" panose="03000509000000000000" pitchFamily="65" charset="-120"/>
                          <a:ea typeface="標楷體" panose="03000509000000000000" pitchFamily="65" charset="-120"/>
                        </a:rPr>
                        <a:t>40</a:t>
                      </a:r>
                      <a:r>
                        <a:rPr lang="zh-TW" sz="2000" kern="100" dirty="0">
                          <a:effectLst/>
                          <a:latin typeface="標楷體" panose="03000509000000000000" pitchFamily="65" charset="-120"/>
                          <a:ea typeface="標楷體" panose="03000509000000000000" pitchFamily="65" charset="-120"/>
                        </a:rPr>
                        <a:t>～</a:t>
                      </a:r>
                      <a:r>
                        <a:rPr lang="en-US" sz="2000" kern="100" dirty="0">
                          <a:effectLst/>
                          <a:latin typeface="標楷體" panose="03000509000000000000" pitchFamily="65" charset="-120"/>
                          <a:ea typeface="標楷體" panose="03000509000000000000" pitchFamily="65" charset="-120"/>
                        </a:rPr>
                        <a:t>45</a:t>
                      </a:r>
                      <a:r>
                        <a:rPr lang="zh-TW" sz="2000" kern="100" dirty="0">
                          <a:effectLst/>
                          <a:latin typeface="標楷體" panose="03000509000000000000" pitchFamily="65" charset="-120"/>
                          <a:ea typeface="標楷體" panose="03000509000000000000" pitchFamily="65" charset="-120"/>
                        </a:rPr>
                        <a:t>題</a:t>
                      </a:r>
                      <a:endParaRPr lang="en-US" altLang="zh-TW" sz="2000" kern="100" dirty="0">
                        <a:effectLst/>
                        <a:latin typeface="標楷體" panose="03000509000000000000" pitchFamily="65" charset="-120"/>
                        <a:ea typeface="標楷體" panose="03000509000000000000" pitchFamily="65" charset="-120"/>
                      </a:endParaRPr>
                    </a:p>
                  </a:txBody>
                  <a:tcPr marL="0" marR="0" marT="0" marB="0" anchor="ctr"/>
                </a:tc>
                <a:tc vMerge="1">
                  <a:txBody>
                    <a:bodyPr/>
                    <a:lstStyle/>
                    <a:p>
                      <a:endParaRPr lang="zh-TW" altLang="en-US"/>
                    </a:p>
                  </a:txBody>
                  <a:tcPr/>
                </a:tc>
                <a:extLst>
                  <a:ext uri="{0D108BD9-81ED-4DB2-BD59-A6C34878D82A}">
                    <a16:rowId xmlns:a16="http://schemas.microsoft.com/office/drawing/2014/main" val="1474624588"/>
                  </a:ext>
                </a:extLst>
              </a:tr>
              <a:tr h="408896">
                <a:tc vMerge="1">
                  <a:txBody>
                    <a:bodyPr/>
                    <a:lstStyle/>
                    <a:p>
                      <a:pPr algn="ctr">
                        <a:spcAft>
                          <a:spcPts val="0"/>
                        </a:spcAft>
                      </a:pPr>
                      <a:endParaRPr lang="zh-TW" sz="2200" kern="100" dirty="0">
                        <a:effectLst/>
                        <a:latin typeface="標楷體" panose="03000509000000000000" pitchFamily="65" charset="-120"/>
                        <a:ea typeface="標楷體" panose="03000509000000000000" pitchFamily="65" charset="-120"/>
                      </a:endParaRPr>
                    </a:p>
                  </a:txBody>
                  <a:tcPr marL="54616" marR="54616" marT="29188" marB="29188" anchor="ctr">
                    <a:solidFill>
                      <a:srgbClr val="7030A0"/>
                    </a:solidFill>
                  </a:tcPr>
                </a:tc>
                <a:tc>
                  <a:txBody>
                    <a:bodyPr/>
                    <a:lstStyle/>
                    <a:p>
                      <a:pPr algn="ctr">
                        <a:spcAft>
                          <a:spcPts val="0"/>
                        </a:spcAft>
                      </a:pPr>
                      <a:r>
                        <a:rPr lang="zh-TW" altLang="en-US" sz="2300" kern="100" dirty="0">
                          <a:solidFill>
                            <a:schemeClr val="bg1"/>
                          </a:solidFill>
                          <a:effectLst/>
                          <a:latin typeface="標楷體" panose="03000509000000000000" pitchFamily="65" charset="-120"/>
                          <a:ea typeface="標楷體" panose="03000509000000000000" pitchFamily="65" charset="-120"/>
                        </a:rPr>
                        <a:t>聽力</a:t>
                      </a:r>
                      <a:endParaRPr lang="zh-TW" sz="2300" kern="100" dirty="0">
                        <a:solidFill>
                          <a:schemeClr val="bg1"/>
                        </a:solidFill>
                        <a:effectLst/>
                        <a:latin typeface="標楷體" panose="03000509000000000000" pitchFamily="65" charset="-120"/>
                        <a:ea typeface="標楷體" panose="03000509000000000000" pitchFamily="65" charset="-120"/>
                      </a:endParaRPr>
                    </a:p>
                  </a:txBody>
                  <a:tcPr marL="54616" marR="54616" marT="29188" marB="29188" anchor="ctr">
                    <a:solidFill>
                      <a:srgbClr val="7030A0"/>
                    </a:solidFill>
                  </a:tcPr>
                </a:tc>
                <a:tc>
                  <a:txBody>
                    <a:bodyPr/>
                    <a:lstStyle/>
                    <a:p>
                      <a:pPr algn="ctr">
                        <a:lnSpc>
                          <a:spcPct val="100000"/>
                        </a:lnSpc>
                        <a:spcAft>
                          <a:spcPts val="0"/>
                        </a:spcAft>
                      </a:pPr>
                      <a:r>
                        <a:rPr lang="en-US" altLang="zh-TW" sz="2000" kern="100" dirty="0">
                          <a:effectLst/>
                          <a:latin typeface="標楷體" panose="03000509000000000000" pitchFamily="65" charset="-120"/>
                          <a:ea typeface="標楷體" panose="03000509000000000000" pitchFamily="65" charset="-120"/>
                        </a:rPr>
                        <a:t>25</a:t>
                      </a:r>
                      <a:r>
                        <a:rPr lang="zh-TW" altLang="en-US" sz="2000" kern="100" dirty="0">
                          <a:effectLst/>
                          <a:latin typeface="標楷體" panose="03000509000000000000" pitchFamily="65" charset="-120"/>
                          <a:ea typeface="標楷體" panose="03000509000000000000" pitchFamily="65" charset="-120"/>
                        </a:rPr>
                        <a:t>分鐘</a:t>
                      </a:r>
                      <a:endParaRPr lang="zh-TW" sz="2000" kern="100" dirty="0">
                        <a:effectLst/>
                        <a:latin typeface="標楷體" panose="03000509000000000000" pitchFamily="65" charset="-120"/>
                        <a:ea typeface="標楷體" panose="03000509000000000000" pitchFamily="65" charset="-120"/>
                      </a:endParaRPr>
                    </a:p>
                  </a:txBody>
                  <a:tcPr marL="54616" marR="54616" marT="29188" marB="2918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000" kern="100" dirty="0">
                          <a:effectLst/>
                          <a:latin typeface="標楷體" panose="03000509000000000000" pitchFamily="65" charset="-120"/>
                          <a:ea typeface="標楷體" panose="03000509000000000000" pitchFamily="65" charset="-120"/>
                        </a:rPr>
                        <a:t>20</a:t>
                      </a:r>
                      <a:r>
                        <a:rPr lang="zh-TW" altLang="zh-TW" sz="2000" kern="100" dirty="0">
                          <a:effectLst/>
                          <a:latin typeface="標楷體" panose="03000509000000000000" pitchFamily="65" charset="-120"/>
                          <a:ea typeface="標楷體" panose="03000509000000000000" pitchFamily="65" charset="-120"/>
                        </a:rPr>
                        <a:t>～</a:t>
                      </a:r>
                      <a:r>
                        <a:rPr lang="en-US" altLang="zh-TW" sz="2000" kern="100" dirty="0">
                          <a:effectLst/>
                          <a:latin typeface="標楷體" panose="03000509000000000000" pitchFamily="65" charset="-120"/>
                          <a:ea typeface="標楷體" panose="03000509000000000000" pitchFamily="65" charset="-120"/>
                        </a:rPr>
                        <a:t>30</a:t>
                      </a:r>
                      <a:r>
                        <a:rPr lang="zh-TW" altLang="zh-TW" sz="2000" kern="100" dirty="0">
                          <a:effectLst/>
                          <a:latin typeface="標楷體" panose="03000509000000000000" pitchFamily="65" charset="-120"/>
                          <a:ea typeface="標楷體" panose="03000509000000000000" pitchFamily="65" charset="-120"/>
                        </a:rPr>
                        <a:t>題</a:t>
                      </a:r>
                      <a:endParaRPr lang="zh-TW" sz="2000" kern="100" dirty="0">
                        <a:effectLst/>
                        <a:latin typeface="標楷體" panose="03000509000000000000" pitchFamily="65" charset="-120"/>
                        <a:ea typeface="標楷體" panose="03000509000000000000" pitchFamily="65" charset="-120"/>
                      </a:endParaRPr>
                    </a:p>
                  </a:txBody>
                  <a:tcPr marL="0" marR="0" marT="0" marB="0" anchor="ctr"/>
                </a:tc>
                <a:tc vMerge="1">
                  <a:txBody>
                    <a:bodyPr/>
                    <a:lstStyle/>
                    <a:p>
                      <a:endParaRPr lang="zh-TW" altLang="en-US"/>
                    </a:p>
                  </a:txBody>
                  <a:tcPr/>
                </a:tc>
                <a:extLst>
                  <a:ext uri="{0D108BD9-81ED-4DB2-BD59-A6C34878D82A}">
                    <a16:rowId xmlns:a16="http://schemas.microsoft.com/office/drawing/2014/main" val="2225571277"/>
                  </a:ext>
                </a:extLst>
              </a:tr>
              <a:tr h="1034817">
                <a:tc gridSpan="2">
                  <a:txBody>
                    <a:bodyPr/>
                    <a:lstStyle/>
                    <a:p>
                      <a:pPr algn="ctr">
                        <a:lnSpc>
                          <a:spcPct val="100000"/>
                        </a:lnSpc>
                        <a:spcAft>
                          <a:spcPts val="0"/>
                        </a:spcAft>
                      </a:pPr>
                      <a:r>
                        <a:rPr lang="zh-TW" sz="2300" kern="100" dirty="0">
                          <a:effectLst/>
                          <a:latin typeface="標楷體" panose="03000509000000000000" pitchFamily="65" charset="-120"/>
                          <a:ea typeface="標楷體" panose="03000509000000000000" pitchFamily="65" charset="-120"/>
                        </a:rPr>
                        <a:t>數學</a:t>
                      </a:r>
                    </a:p>
                  </a:txBody>
                  <a:tcPr marL="54616" marR="54616" marT="29188" marB="29188"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標楷體" panose="03000509000000000000" pitchFamily="65" charset="-120"/>
                          <a:ea typeface="標楷體" panose="03000509000000000000" pitchFamily="65" charset="-120"/>
                        </a:rPr>
                        <a:t>80</a:t>
                      </a:r>
                      <a:r>
                        <a:rPr lang="zh-TW" sz="2000" kern="100" dirty="0">
                          <a:effectLst/>
                          <a:latin typeface="標楷體" panose="03000509000000000000" pitchFamily="65" charset="-120"/>
                          <a:ea typeface="標楷體" panose="03000509000000000000" pitchFamily="65" charset="-120"/>
                        </a:rPr>
                        <a:t>分鐘</a:t>
                      </a:r>
                    </a:p>
                  </a:txBody>
                  <a:tcPr marL="54616" marR="54616" marT="29188" marB="29188" anchor="ctr"/>
                </a:tc>
                <a:tc>
                  <a:txBody>
                    <a:bodyPr/>
                    <a:lstStyle/>
                    <a:p>
                      <a:pPr algn="ctr">
                        <a:lnSpc>
                          <a:spcPct val="100000"/>
                        </a:lnSpc>
                        <a:spcBef>
                          <a:spcPts val="0"/>
                        </a:spcBef>
                        <a:spcAft>
                          <a:spcPts val="0"/>
                        </a:spcAft>
                      </a:pPr>
                      <a:r>
                        <a:rPr lang="en-US" sz="2000" kern="100" dirty="0">
                          <a:effectLst/>
                          <a:latin typeface="標楷體" panose="03000509000000000000" pitchFamily="65" charset="-120"/>
                          <a:ea typeface="標楷體" panose="03000509000000000000" pitchFamily="65" charset="-120"/>
                        </a:rPr>
                        <a:t>27</a:t>
                      </a:r>
                      <a:r>
                        <a:rPr lang="zh-TW" sz="2000" kern="100" dirty="0">
                          <a:effectLst/>
                          <a:latin typeface="標楷體" panose="03000509000000000000" pitchFamily="65" charset="-120"/>
                          <a:ea typeface="標楷體" panose="03000509000000000000" pitchFamily="65" charset="-120"/>
                        </a:rPr>
                        <a:t>～</a:t>
                      </a:r>
                      <a:r>
                        <a:rPr lang="en-US" sz="2000" kern="100" dirty="0">
                          <a:effectLst/>
                          <a:latin typeface="標楷體" panose="03000509000000000000" pitchFamily="65" charset="-120"/>
                          <a:ea typeface="標楷體" panose="03000509000000000000" pitchFamily="65" charset="-120"/>
                        </a:rPr>
                        <a:t>33</a:t>
                      </a:r>
                      <a:r>
                        <a:rPr lang="zh-TW" sz="2000" kern="100" dirty="0">
                          <a:effectLst/>
                          <a:latin typeface="標楷體" panose="03000509000000000000" pitchFamily="65" charset="-120"/>
                          <a:ea typeface="標楷體" panose="03000509000000000000" pitchFamily="65" charset="-120"/>
                        </a:rPr>
                        <a:t>題</a:t>
                      </a:r>
                      <a:r>
                        <a:rPr lang="en-US" sz="2000" kern="100" dirty="0">
                          <a:effectLst/>
                          <a:latin typeface="標楷體" panose="03000509000000000000" pitchFamily="65" charset="-120"/>
                          <a:ea typeface="標楷體" panose="03000509000000000000" pitchFamily="65" charset="-12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zh-TW" sz="2000" kern="100" dirty="0">
                          <a:effectLst/>
                          <a:latin typeface="標楷體" panose="03000509000000000000" pitchFamily="65" charset="-120"/>
                          <a:ea typeface="標楷體" panose="03000509000000000000" pitchFamily="65" charset="-120"/>
                        </a:rPr>
                        <a:t>選擇題</a:t>
                      </a:r>
                      <a:r>
                        <a:rPr lang="en-US" sz="2000" kern="100" dirty="0">
                          <a:effectLst/>
                          <a:latin typeface="標楷體" panose="03000509000000000000" pitchFamily="65" charset="-120"/>
                          <a:ea typeface="標楷體" panose="03000509000000000000" pitchFamily="65" charset="-120"/>
                        </a:rPr>
                        <a:t>25</a:t>
                      </a:r>
                      <a:r>
                        <a:rPr lang="zh-TW" sz="2000" kern="100" dirty="0">
                          <a:effectLst/>
                          <a:latin typeface="標楷體" panose="03000509000000000000" pitchFamily="65" charset="-120"/>
                          <a:ea typeface="標楷體" panose="03000509000000000000" pitchFamily="65" charset="-120"/>
                        </a:rPr>
                        <a:t>～</a:t>
                      </a:r>
                      <a:r>
                        <a:rPr lang="en-US" sz="2000" kern="100" dirty="0">
                          <a:effectLst/>
                          <a:latin typeface="標楷體" panose="03000509000000000000" pitchFamily="65" charset="-120"/>
                          <a:ea typeface="標楷體" panose="03000509000000000000" pitchFamily="65" charset="-120"/>
                        </a:rPr>
                        <a:t>30</a:t>
                      </a:r>
                      <a:r>
                        <a:rPr lang="zh-TW" sz="2000" kern="100" dirty="0">
                          <a:effectLst/>
                          <a:latin typeface="標楷體" panose="03000509000000000000" pitchFamily="65" charset="-120"/>
                          <a:ea typeface="標楷體" panose="03000509000000000000" pitchFamily="65" charset="-120"/>
                        </a:rPr>
                        <a:t>題</a:t>
                      </a:r>
                      <a:endParaRPr lang="en-US" altLang="zh-TW" sz="2000" kern="100" dirty="0">
                        <a:effectLst/>
                        <a:latin typeface="標楷體" panose="03000509000000000000" pitchFamily="65" charset="-120"/>
                        <a:ea typeface="標楷體" panose="03000509000000000000" pitchFamily="65"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sz="2000" kern="100" dirty="0">
                          <a:effectLst/>
                          <a:latin typeface="標楷體" panose="03000509000000000000" pitchFamily="65" charset="-120"/>
                          <a:ea typeface="標楷體" panose="03000509000000000000" pitchFamily="65" charset="-120"/>
                        </a:rPr>
                        <a:t>非選擇題</a:t>
                      </a:r>
                      <a:r>
                        <a:rPr lang="en-US" sz="2000" kern="100" dirty="0">
                          <a:effectLst/>
                          <a:latin typeface="標楷體" panose="03000509000000000000" pitchFamily="65" charset="-120"/>
                          <a:ea typeface="標楷體" panose="03000509000000000000" pitchFamily="65" charset="-120"/>
                        </a:rPr>
                        <a:t>2</a:t>
                      </a:r>
                      <a:r>
                        <a:rPr lang="zh-TW" sz="2000" kern="100" dirty="0">
                          <a:effectLst/>
                          <a:latin typeface="標楷體" panose="03000509000000000000" pitchFamily="65" charset="-120"/>
                          <a:ea typeface="標楷體" panose="03000509000000000000" pitchFamily="65" charset="-120"/>
                        </a:rPr>
                        <a:t>～</a:t>
                      </a:r>
                      <a:r>
                        <a:rPr lang="en-US" sz="2000" kern="100" dirty="0">
                          <a:effectLst/>
                          <a:latin typeface="標楷體" panose="03000509000000000000" pitchFamily="65" charset="-120"/>
                          <a:ea typeface="標楷體" panose="03000509000000000000" pitchFamily="65" charset="-120"/>
                        </a:rPr>
                        <a:t>3</a:t>
                      </a:r>
                      <a:r>
                        <a:rPr lang="zh-TW" sz="2000" kern="100" dirty="0">
                          <a:effectLst/>
                          <a:latin typeface="標楷體" panose="03000509000000000000" pitchFamily="65" charset="-120"/>
                          <a:ea typeface="標楷體" panose="03000509000000000000" pitchFamily="65" charset="-120"/>
                        </a:rPr>
                        <a:t>題</a:t>
                      </a:r>
                      <a:endParaRPr lang="zh-TW" altLang="zh-TW" sz="2000" kern="100" dirty="0">
                        <a:effectLst/>
                        <a:latin typeface="標楷體" panose="03000509000000000000" pitchFamily="65" charset="-120"/>
                        <a:ea typeface="標楷體" panose="03000509000000000000" pitchFamily="65" charset="-120"/>
                      </a:endParaRPr>
                    </a:p>
                  </a:txBody>
                  <a:tcPr marL="0" marR="0" marT="0" marB="0" anchor="ctr"/>
                </a:tc>
                <a:tc vMerge="1">
                  <a:txBody>
                    <a:bodyPr/>
                    <a:lstStyle/>
                    <a:p>
                      <a:endParaRPr lang="zh-TW" altLang="en-US"/>
                    </a:p>
                  </a:txBody>
                  <a:tcPr/>
                </a:tc>
                <a:extLst>
                  <a:ext uri="{0D108BD9-81ED-4DB2-BD59-A6C34878D82A}">
                    <a16:rowId xmlns:a16="http://schemas.microsoft.com/office/drawing/2014/main" val="10004"/>
                  </a:ext>
                </a:extLst>
              </a:tr>
              <a:tr h="597263">
                <a:tc gridSpan="2">
                  <a:txBody>
                    <a:bodyPr/>
                    <a:lstStyle/>
                    <a:p>
                      <a:pPr algn="ctr">
                        <a:lnSpc>
                          <a:spcPct val="100000"/>
                        </a:lnSpc>
                        <a:spcAft>
                          <a:spcPts val="0"/>
                        </a:spcAft>
                      </a:pPr>
                      <a:r>
                        <a:rPr lang="zh-TW" sz="2300" kern="100" dirty="0">
                          <a:effectLst/>
                          <a:latin typeface="標楷體" panose="03000509000000000000" pitchFamily="65" charset="-120"/>
                          <a:ea typeface="標楷體" panose="03000509000000000000" pitchFamily="65" charset="-120"/>
                        </a:rPr>
                        <a:t>社會</a:t>
                      </a:r>
                    </a:p>
                  </a:txBody>
                  <a:tcPr marL="54616" marR="54616" marT="29188" marB="29188"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標楷體" panose="03000509000000000000" pitchFamily="65" charset="-120"/>
                          <a:ea typeface="標楷體" panose="03000509000000000000" pitchFamily="65" charset="-120"/>
                        </a:rPr>
                        <a:t>70</a:t>
                      </a:r>
                      <a:r>
                        <a:rPr lang="zh-TW" sz="2000" kern="100" dirty="0">
                          <a:effectLst/>
                          <a:latin typeface="標楷體" panose="03000509000000000000" pitchFamily="65" charset="-120"/>
                          <a:ea typeface="標楷體" panose="03000509000000000000" pitchFamily="65" charset="-120"/>
                        </a:rPr>
                        <a:t>分鐘</a:t>
                      </a:r>
                    </a:p>
                  </a:txBody>
                  <a:tcPr marL="54616" marR="54616" marT="29188" marB="29188" anchor="ctr"/>
                </a:tc>
                <a:tc>
                  <a:txBody>
                    <a:bodyPr/>
                    <a:lstStyle/>
                    <a:p>
                      <a:pPr algn="ctr">
                        <a:lnSpc>
                          <a:spcPct val="100000"/>
                        </a:lnSpc>
                        <a:spcAft>
                          <a:spcPts val="0"/>
                        </a:spcAft>
                      </a:pPr>
                      <a:r>
                        <a:rPr lang="en-US" sz="2000" kern="100" dirty="0">
                          <a:effectLst/>
                          <a:latin typeface="標楷體" panose="03000509000000000000" pitchFamily="65" charset="-120"/>
                          <a:ea typeface="標楷體" panose="03000509000000000000" pitchFamily="65" charset="-120"/>
                        </a:rPr>
                        <a:t>60</a:t>
                      </a:r>
                      <a:r>
                        <a:rPr lang="zh-TW" sz="2000" kern="100" dirty="0">
                          <a:effectLst/>
                          <a:latin typeface="標楷體" panose="03000509000000000000" pitchFamily="65" charset="-120"/>
                          <a:ea typeface="標楷體" panose="03000509000000000000" pitchFamily="65" charset="-120"/>
                        </a:rPr>
                        <a:t>～</a:t>
                      </a:r>
                      <a:r>
                        <a:rPr lang="en-US" sz="2000" kern="100" dirty="0">
                          <a:effectLst/>
                          <a:latin typeface="標楷體" panose="03000509000000000000" pitchFamily="65" charset="-120"/>
                          <a:ea typeface="標楷體" panose="03000509000000000000" pitchFamily="65" charset="-120"/>
                        </a:rPr>
                        <a:t>70</a:t>
                      </a:r>
                      <a:r>
                        <a:rPr lang="zh-TW" sz="2000" kern="100" dirty="0">
                          <a:effectLst/>
                          <a:latin typeface="標楷體" panose="03000509000000000000" pitchFamily="65" charset="-120"/>
                          <a:ea typeface="標楷體" panose="03000509000000000000" pitchFamily="65" charset="-120"/>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10005"/>
                  </a:ext>
                </a:extLst>
              </a:tr>
              <a:tr h="504056">
                <a:tc gridSpan="2">
                  <a:txBody>
                    <a:bodyPr/>
                    <a:lstStyle/>
                    <a:p>
                      <a:pPr marL="0" algn="ctr" defTabSz="914400" rtl="0" eaLnBrk="1" latinLnBrk="0" hangingPunct="1">
                        <a:lnSpc>
                          <a:spcPct val="100000"/>
                        </a:lnSpc>
                        <a:spcBef>
                          <a:spcPts val="0"/>
                        </a:spcBef>
                        <a:spcAft>
                          <a:spcPts val="0"/>
                        </a:spcAft>
                      </a:pPr>
                      <a:r>
                        <a:rPr lang="zh-TW" sz="2300" b="1" kern="100" dirty="0">
                          <a:solidFill>
                            <a:schemeClr val="lt1"/>
                          </a:solidFill>
                          <a:effectLst/>
                          <a:latin typeface="標楷體" panose="03000509000000000000" pitchFamily="65" charset="-120"/>
                          <a:ea typeface="標楷體" panose="03000509000000000000" pitchFamily="65" charset="-120"/>
                          <a:cs typeface="+mn-cs"/>
                        </a:rPr>
                        <a:t>自然</a:t>
                      </a:r>
                    </a:p>
                  </a:txBody>
                  <a:tcPr marL="54616" marR="54616" marT="29188" marB="29188" anchor="ctr">
                    <a:solidFill>
                      <a:srgbClr val="7030A0"/>
                    </a:solidFill>
                  </a:tcPr>
                </a:tc>
                <a:tc hMerge="1">
                  <a:txBody>
                    <a:bodyPr/>
                    <a:lstStyle/>
                    <a:p>
                      <a:endParaRPr lang="zh-TW" altLang="en-US"/>
                    </a:p>
                  </a:txBody>
                  <a:tcPr/>
                </a:tc>
                <a:tc>
                  <a:txBody>
                    <a:bodyPr/>
                    <a:lstStyle/>
                    <a:p>
                      <a:pPr marL="0" algn="ctr" defTabSz="914400" rtl="0" eaLnBrk="1" latinLnBrk="0" hangingPunct="1">
                        <a:lnSpc>
                          <a:spcPct val="100000"/>
                        </a:lnSpc>
                        <a:spcBef>
                          <a:spcPts val="0"/>
                        </a:spcBef>
                        <a:spcAft>
                          <a:spcPts val="0"/>
                        </a:spcAft>
                      </a:pPr>
                      <a:r>
                        <a:rPr lang="en-US" sz="2000" kern="100" dirty="0">
                          <a:solidFill>
                            <a:schemeClr val="dk1"/>
                          </a:solidFill>
                          <a:effectLst/>
                          <a:latin typeface="標楷體" panose="03000509000000000000" pitchFamily="65" charset="-120"/>
                          <a:ea typeface="標楷體" panose="03000509000000000000" pitchFamily="65" charset="-120"/>
                          <a:cs typeface="+mn-cs"/>
                        </a:rPr>
                        <a:t>70</a:t>
                      </a:r>
                      <a:r>
                        <a:rPr lang="zh-TW" sz="2000" kern="100" dirty="0">
                          <a:solidFill>
                            <a:schemeClr val="dk1"/>
                          </a:solidFill>
                          <a:effectLst/>
                          <a:latin typeface="標楷體" panose="03000509000000000000" pitchFamily="65" charset="-120"/>
                          <a:ea typeface="標楷體" panose="03000509000000000000" pitchFamily="65" charset="-120"/>
                          <a:cs typeface="+mn-cs"/>
                        </a:rPr>
                        <a:t>分鐘</a:t>
                      </a:r>
                    </a:p>
                  </a:txBody>
                  <a:tcPr marL="54616" marR="54616" marT="29188" marB="29188" anchor="ctr"/>
                </a:tc>
                <a:tc>
                  <a:txBody>
                    <a:bodyPr/>
                    <a:lstStyle/>
                    <a:p>
                      <a:pPr marL="0" algn="ctr" defTabSz="914400" rtl="0" eaLnBrk="1" latinLnBrk="0" hangingPunct="1">
                        <a:lnSpc>
                          <a:spcPct val="100000"/>
                        </a:lnSpc>
                        <a:spcBef>
                          <a:spcPts val="0"/>
                        </a:spcBef>
                        <a:spcAft>
                          <a:spcPts val="0"/>
                        </a:spcAft>
                      </a:pPr>
                      <a:r>
                        <a:rPr lang="en-US" sz="2000" kern="100" dirty="0">
                          <a:solidFill>
                            <a:schemeClr val="dk1"/>
                          </a:solidFill>
                          <a:effectLst/>
                          <a:latin typeface="標楷體" panose="03000509000000000000" pitchFamily="65" charset="-120"/>
                          <a:ea typeface="標楷體" panose="03000509000000000000" pitchFamily="65" charset="-120"/>
                          <a:cs typeface="+mn-cs"/>
                        </a:rPr>
                        <a:t>50</a:t>
                      </a:r>
                      <a:r>
                        <a:rPr lang="zh-TW" sz="2000" kern="100" dirty="0">
                          <a:solidFill>
                            <a:schemeClr val="dk1"/>
                          </a:solidFill>
                          <a:effectLst/>
                          <a:latin typeface="標楷體" panose="03000509000000000000" pitchFamily="65" charset="-120"/>
                          <a:ea typeface="標楷體" panose="03000509000000000000" pitchFamily="65" charset="-120"/>
                          <a:cs typeface="+mn-cs"/>
                        </a:rPr>
                        <a:t>～</a:t>
                      </a:r>
                      <a:r>
                        <a:rPr lang="en-US" sz="2000" kern="100" dirty="0">
                          <a:solidFill>
                            <a:schemeClr val="dk1"/>
                          </a:solidFill>
                          <a:effectLst/>
                          <a:latin typeface="標楷體" panose="03000509000000000000" pitchFamily="65" charset="-120"/>
                          <a:ea typeface="標楷體" panose="03000509000000000000" pitchFamily="65" charset="-120"/>
                          <a:cs typeface="+mn-cs"/>
                        </a:rPr>
                        <a:t>60</a:t>
                      </a:r>
                      <a:r>
                        <a:rPr lang="zh-TW" sz="2000" kern="100" dirty="0">
                          <a:solidFill>
                            <a:schemeClr val="dk1"/>
                          </a:solidFill>
                          <a:effectLst/>
                          <a:latin typeface="標楷體" panose="03000509000000000000" pitchFamily="65" charset="-120"/>
                          <a:ea typeface="標楷體" panose="03000509000000000000" pitchFamily="65" charset="-120"/>
                          <a:cs typeface="+mn-cs"/>
                        </a:rPr>
                        <a:t>題</a:t>
                      </a:r>
                    </a:p>
                  </a:txBody>
                  <a:tcPr marL="0" marR="0" marT="0" marB="0" anchor="ctr"/>
                </a:tc>
                <a:tc vMerge="1">
                  <a:txBody>
                    <a:bodyPr/>
                    <a:lstStyle/>
                    <a:p>
                      <a:endParaRPr lang="zh-TW" altLang="en-US"/>
                    </a:p>
                  </a:txBody>
                  <a:tcPr/>
                </a:tc>
                <a:extLst>
                  <a:ext uri="{0D108BD9-81ED-4DB2-BD59-A6C34878D82A}">
                    <a16:rowId xmlns:a16="http://schemas.microsoft.com/office/drawing/2014/main" val="762422471"/>
                  </a:ext>
                </a:extLst>
              </a:tr>
              <a:tr h="439827">
                <a:tc gridSpan="2">
                  <a:txBody>
                    <a:bodyPr/>
                    <a:lstStyle/>
                    <a:p>
                      <a:pPr algn="ctr">
                        <a:lnSpc>
                          <a:spcPct val="100000"/>
                        </a:lnSpc>
                        <a:spcAft>
                          <a:spcPts val="0"/>
                        </a:spcAft>
                      </a:pPr>
                      <a:r>
                        <a:rPr lang="zh-TW" sz="2300" kern="100" dirty="0">
                          <a:effectLst/>
                          <a:latin typeface="標楷體" panose="03000509000000000000" pitchFamily="65" charset="-120"/>
                          <a:ea typeface="標楷體" panose="03000509000000000000" pitchFamily="65" charset="-120"/>
                        </a:rPr>
                        <a:t>寫作測驗 </a:t>
                      </a:r>
                    </a:p>
                  </a:txBody>
                  <a:tcPr marL="54616" marR="54616" marT="29188" marB="29188" anchor="ctr">
                    <a:solidFill>
                      <a:srgbClr val="7030A0"/>
                    </a:solidFill>
                  </a:tcPr>
                </a:tc>
                <a:tc hMerge="1">
                  <a:txBody>
                    <a:bodyPr/>
                    <a:lstStyle/>
                    <a:p>
                      <a:endParaRPr lang="zh-TW" altLang="en-US"/>
                    </a:p>
                  </a:txBody>
                  <a:tcPr/>
                </a:tc>
                <a:tc>
                  <a:txBody>
                    <a:bodyPr/>
                    <a:lstStyle/>
                    <a:p>
                      <a:pPr algn="ctr">
                        <a:lnSpc>
                          <a:spcPct val="100000"/>
                        </a:lnSpc>
                        <a:spcAft>
                          <a:spcPts val="0"/>
                        </a:spcAft>
                      </a:pPr>
                      <a:r>
                        <a:rPr lang="en-US" sz="2000" kern="100" dirty="0">
                          <a:effectLst/>
                          <a:latin typeface="標楷體" panose="03000509000000000000" pitchFamily="65" charset="-120"/>
                          <a:ea typeface="標楷體" panose="03000509000000000000" pitchFamily="65" charset="-120"/>
                        </a:rPr>
                        <a:t>50</a:t>
                      </a:r>
                      <a:r>
                        <a:rPr lang="zh-TW" sz="2000" kern="100" dirty="0">
                          <a:effectLst/>
                          <a:latin typeface="標楷體" panose="03000509000000000000" pitchFamily="65" charset="-120"/>
                          <a:ea typeface="標楷體" panose="03000509000000000000" pitchFamily="65" charset="-120"/>
                        </a:rPr>
                        <a:t>分鐘</a:t>
                      </a:r>
                    </a:p>
                  </a:txBody>
                  <a:tcPr marL="54616" marR="54616" marT="29188" marB="29188" anchor="ctr"/>
                </a:tc>
                <a:tc>
                  <a:txBody>
                    <a:bodyPr/>
                    <a:lstStyle/>
                    <a:p>
                      <a:pPr algn="ctr">
                        <a:lnSpc>
                          <a:spcPct val="100000"/>
                        </a:lnSpc>
                        <a:spcAft>
                          <a:spcPts val="0"/>
                        </a:spcAft>
                      </a:pPr>
                      <a:r>
                        <a:rPr lang="en-US" sz="2000" kern="100" dirty="0">
                          <a:effectLst/>
                          <a:latin typeface="標楷體" panose="03000509000000000000" pitchFamily="65" charset="-120"/>
                          <a:ea typeface="標楷體" panose="03000509000000000000" pitchFamily="65" charset="-120"/>
                        </a:rPr>
                        <a:t>1</a:t>
                      </a:r>
                      <a:r>
                        <a:rPr lang="zh-TW" sz="2000" kern="100" dirty="0">
                          <a:effectLst/>
                          <a:latin typeface="標楷體" panose="03000509000000000000" pitchFamily="65" charset="-120"/>
                          <a:ea typeface="標楷體" panose="03000509000000000000" pitchFamily="65" charset="-120"/>
                        </a:rPr>
                        <a:t>題</a:t>
                      </a:r>
                    </a:p>
                  </a:txBody>
                  <a:tcPr marL="0" marR="0" marT="0" marB="0" anchor="ctr"/>
                </a:tc>
                <a:tc>
                  <a:txBody>
                    <a:bodyPr/>
                    <a:lstStyle/>
                    <a:p>
                      <a:pPr algn="ctr">
                        <a:spcAft>
                          <a:spcPts val="0"/>
                        </a:spcAft>
                      </a:pPr>
                      <a:r>
                        <a:rPr lang="zh-TW" sz="2000" kern="100" dirty="0">
                          <a:effectLst/>
                          <a:latin typeface="標楷體" panose="03000509000000000000" pitchFamily="65" charset="-120"/>
                          <a:ea typeface="標楷體" panose="03000509000000000000" pitchFamily="65" charset="-120"/>
                        </a:rPr>
                        <a:t>分為</a:t>
                      </a:r>
                      <a:r>
                        <a:rPr lang="en-US" altLang="zh-TW" sz="2000" kern="100" dirty="0">
                          <a:effectLst/>
                          <a:latin typeface="標楷體" panose="03000509000000000000" pitchFamily="65" charset="-120"/>
                          <a:ea typeface="標楷體" panose="03000509000000000000" pitchFamily="65" charset="-120"/>
                        </a:rPr>
                        <a:t>1</a:t>
                      </a:r>
                      <a:r>
                        <a:rPr lang="zh-TW" sz="2000" kern="100" dirty="0">
                          <a:effectLst/>
                          <a:latin typeface="標楷體" panose="03000509000000000000" pitchFamily="65" charset="-120"/>
                          <a:ea typeface="標楷體" panose="03000509000000000000" pitchFamily="65" charset="-120"/>
                        </a:rPr>
                        <a:t>至</a:t>
                      </a:r>
                      <a:r>
                        <a:rPr lang="en-US" altLang="zh-TW" sz="2000" kern="100" dirty="0">
                          <a:effectLst/>
                          <a:latin typeface="標楷體" panose="03000509000000000000" pitchFamily="65" charset="-120"/>
                          <a:ea typeface="標楷體" panose="03000509000000000000" pitchFamily="65" charset="-120"/>
                        </a:rPr>
                        <a:t>6</a:t>
                      </a:r>
                      <a:r>
                        <a:rPr lang="zh-TW" sz="2000" kern="100" dirty="0">
                          <a:effectLst/>
                          <a:latin typeface="標楷體" panose="03000509000000000000" pitchFamily="65" charset="-120"/>
                          <a:ea typeface="標楷體" panose="03000509000000000000" pitchFamily="65" charset="-120"/>
                        </a:rPr>
                        <a:t>級分</a:t>
                      </a:r>
                    </a:p>
                  </a:txBody>
                  <a:tcPr marL="54616" marR="54616" marT="29188" marB="29188" anchor="ctr"/>
                </a:tc>
                <a:extLst>
                  <a:ext uri="{0D108BD9-81ED-4DB2-BD59-A6C34878D82A}">
                    <a16:rowId xmlns:a16="http://schemas.microsoft.com/office/drawing/2014/main" val="10007"/>
                  </a:ext>
                </a:extLst>
              </a:tr>
            </a:tbl>
          </a:graphicData>
        </a:graphic>
      </p:graphicFrame>
      <p:sp>
        <p:nvSpPr>
          <p:cNvPr id="2" name="矩形: 圓角 1"/>
          <p:cNvSpPr/>
          <p:nvPr/>
        </p:nvSpPr>
        <p:spPr>
          <a:xfrm>
            <a:off x="-36512" y="5622788"/>
            <a:ext cx="9180512" cy="9745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TW" sz="2600" b="1" dirty="0">
                <a:solidFill>
                  <a:srgbClr val="0000CC"/>
                </a:solidFill>
                <a:effectLst>
                  <a:outerShdw blurRad="38100" dist="38100" dir="2700000" algn="tl">
                    <a:srgbClr val="000000">
                      <a:alpha val="43137"/>
                    </a:srgbClr>
                  </a:outerShdw>
                </a:effectLst>
              </a:rPr>
              <a:t>108</a:t>
            </a:r>
            <a:r>
              <a:rPr lang="zh-TW" altLang="en-US" sz="2600" b="1" dirty="0">
                <a:solidFill>
                  <a:srgbClr val="0000CC"/>
                </a:solidFill>
                <a:effectLst>
                  <a:outerShdw blurRad="38100" dist="38100" dir="2700000" algn="tl">
                    <a:srgbClr val="000000">
                      <a:alpha val="43137"/>
                    </a:srgbClr>
                  </a:outerShdw>
                </a:effectLst>
              </a:rPr>
              <a:t>年全國試務承辦學校：</a:t>
            </a:r>
            <a:endParaRPr lang="en-US" altLang="zh-TW" sz="2600" b="1" dirty="0">
              <a:solidFill>
                <a:srgbClr val="0000CC"/>
              </a:solidFill>
              <a:effectLst>
                <a:outerShdw blurRad="38100" dist="38100" dir="2700000" algn="tl">
                  <a:srgbClr val="000000">
                    <a:alpha val="43137"/>
                  </a:srgbClr>
                </a:outerShdw>
              </a:effectLst>
            </a:endParaRPr>
          </a:p>
          <a:p>
            <a:pPr algn="ctr"/>
            <a:r>
              <a:rPr lang="zh-TW" altLang="en-US" sz="2600" b="1" dirty="0">
                <a:solidFill>
                  <a:srgbClr val="0000CC"/>
                </a:solidFill>
                <a:effectLst>
                  <a:outerShdw blurRad="38100" dist="38100" dir="2700000" algn="tl">
                    <a:srgbClr val="000000">
                      <a:alpha val="43137"/>
                    </a:srgbClr>
                  </a:outerShdw>
                </a:effectLst>
              </a:rPr>
              <a:t>國立臺北科技大學附屬桃園農工高級中等學校</a:t>
            </a:r>
            <a:endParaRPr lang="en-US" altLang="zh-TW" sz="2600" b="1" dirty="0">
              <a:solidFill>
                <a:srgbClr val="0000CC"/>
              </a:solidFill>
              <a:effectLst>
                <a:outerShdw blurRad="38100" dist="38100" dir="2700000" algn="tl">
                  <a:srgbClr val="000000">
                    <a:alpha val="43137"/>
                  </a:srgbClr>
                </a:outerShdw>
              </a:effectLst>
            </a:endParaRPr>
          </a:p>
        </p:txBody>
      </p:sp>
      <p:grpSp>
        <p:nvGrpSpPr>
          <p:cNvPr id="28" name="群組 27"/>
          <p:cNvGrpSpPr/>
          <p:nvPr/>
        </p:nvGrpSpPr>
        <p:grpSpPr>
          <a:xfrm>
            <a:off x="2195736" y="44624"/>
            <a:ext cx="2664296" cy="360045"/>
            <a:chOff x="2123728" y="44624"/>
            <a:chExt cx="2664296" cy="360045"/>
          </a:xfrm>
        </p:grpSpPr>
        <p:grpSp>
          <p:nvGrpSpPr>
            <p:cNvPr id="29" name="群組 28"/>
            <p:cNvGrpSpPr/>
            <p:nvPr/>
          </p:nvGrpSpPr>
          <p:grpSpPr>
            <a:xfrm>
              <a:off x="2627784" y="44624"/>
              <a:ext cx="2160240" cy="360045"/>
              <a:chOff x="2339752" y="44624"/>
              <a:chExt cx="2160240" cy="360045"/>
            </a:xfrm>
          </p:grpSpPr>
          <p:grpSp>
            <p:nvGrpSpPr>
              <p:cNvPr id="31" name="群組 37"/>
              <p:cNvGrpSpPr/>
              <p:nvPr/>
            </p:nvGrpSpPr>
            <p:grpSpPr>
              <a:xfrm>
                <a:off x="2835903" y="44629"/>
                <a:ext cx="1664089" cy="360040"/>
                <a:chOff x="2835897" y="44624"/>
                <a:chExt cx="1664089" cy="360040"/>
              </a:xfrm>
            </p:grpSpPr>
            <p:sp>
              <p:nvSpPr>
                <p:cNvPr id="34" name="橢圓 33"/>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3" name="橢圓 3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橢圓 2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55384740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FFFFFF"/>
                </a:solidFill>
                <a:latin typeface="Adobe 繁黑體 Std B" pitchFamily="34" charset="-120"/>
                <a:ea typeface="Adobe 繁黑體 Std B" pitchFamily="34" charset="-120"/>
                <a:cs typeface="BiauKai"/>
              </a:rPr>
              <a:t>國中教育會考成績三等級 四標示─</a:t>
            </a:r>
            <a:r>
              <a:rPr lang="zh-TW" altLang="en-US" sz="3200" b="1" dirty="0">
                <a:solidFill>
                  <a:srgbClr val="FFFF00"/>
                </a:solidFill>
                <a:latin typeface="Adobe 繁黑體 Std B" pitchFamily="34" charset="-120"/>
                <a:ea typeface="Adobe 繁黑體 Std B" pitchFamily="34" charset="-120"/>
                <a:cs typeface="BiauKai"/>
              </a:rPr>
              <a:t>標準參照</a:t>
            </a:r>
          </a:p>
        </p:txBody>
      </p:sp>
      <p:graphicFrame>
        <p:nvGraphicFramePr>
          <p:cNvPr id="18" name="資料庫圖表 17"/>
          <p:cNvGraphicFramePr/>
          <p:nvPr>
            <p:extLst>
              <p:ext uri="{D42A27DB-BD31-4B8C-83A1-F6EECF244321}">
                <p14:modId xmlns:p14="http://schemas.microsoft.com/office/powerpoint/2010/main" val="518476102"/>
              </p:ext>
            </p:extLst>
          </p:nvPr>
        </p:nvGraphicFramePr>
        <p:xfrm>
          <a:off x="179512" y="1268760"/>
          <a:ext cx="8784976" cy="4104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圓角矩形 1"/>
          <p:cNvSpPr/>
          <p:nvPr/>
        </p:nvSpPr>
        <p:spPr>
          <a:xfrm>
            <a:off x="179512" y="5474913"/>
            <a:ext cx="331236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700" b="1" dirty="0">
                <a:solidFill>
                  <a:prstClr val="white"/>
                </a:solidFill>
                <a:latin typeface="Adobe 繁黑體 Std B" pitchFamily="34" charset="-120"/>
                <a:ea typeface="Adobe 繁黑體 Std B" pitchFamily="34" charset="-120"/>
              </a:rPr>
              <a:t>寫作測驗：</a:t>
            </a:r>
            <a:r>
              <a:rPr lang="en-US" altLang="zh-TW" sz="2700" b="1" dirty="0">
                <a:solidFill>
                  <a:prstClr val="white"/>
                </a:solidFill>
                <a:latin typeface="Adobe 繁黑體 Std B" pitchFamily="34" charset="-120"/>
                <a:ea typeface="Adobe 繁黑體 Std B" pitchFamily="34" charset="-120"/>
              </a:rPr>
              <a:t>1-6</a:t>
            </a:r>
            <a:r>
              <a:rPr lang="zh-TW" altLang="en-US" sz="2700" b="1" dirty="0">
                <a:solidFill>
                  <a:prstClr val="white"/>
                </a:solidFill>
                <a:latin typeface="Adobe 繁黑體 Std B" pitchFamily="34" charset="-120"/>
                <a:ea typeface="Adobe 繁黑體 Std B" pitchFamily="34" charset="-120"/>
              </a:rPr>
              <a:t>級分</a:t>
            </a:r>
          </a:p>
        </p:txBody>
      </p:sp>
      <p:sp>
        <p:nvSpPr>
          <p:cNvPr id="19" name="圓角矩形 18"/>
          <p:cNvSpPr/>
          <p:nvPr/>
        </p:nvSpPr>
        <p:spPr>
          <a:xfrm>
            <a:off x="3707910" y="5474913"/>
            <a:ext cx="5192861"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700" b="1" dirty="0">
                <a:solidFill>
                  <a:prstClr val="white"/>
                </a:solidFill>
                <a:latin typeface="Adobe 繁黑體 Std B" pitchFamily="34" charset="-120"/>
                <a:ea typeface="Adobe 繁黑體 Std B" pitchFamily="34" charset="-120"/>
              </a:rPr>
              <a:t>英語聽力：</a:t>
            </a:r>
            <a:r>
              <a:rPr lang="zh-TW" altLang="en-US" sz="2700" b="1" dirty="0">
                <a:latin typeface="Adobe 繁黑體 Std B" pitchFamily="34" charset="-120"/>
                <a:ea typeface="Adobe 繁黑體 Std B" pitchFamily="34" charset="-120"/>
              </a:rPr>
              <a:t>基礎</a:t>
            </a:r>
            <a:r>
              <a:rPr lang="en-US" altLang="zh-TW" sz="2700" b="1" dirty="0">
                <a:latin typeface="Adobe 繁黑體 Std B" pitchFamily="34" charset="-120"/>
                <a:ea typeface="Adobe 繁黑體 Std B" pitchFamily="34" charset="-120"/>
              </a:rPr>
              <a:t>(</a:t>
            </a:r>
            <a:r>
              <a:rPr lang="zh-TW" altLang="en-US" sz="2700" b="1" dirty="0">
                <a:latin typeface="Adobe 繁黑體 Std B" pitchFamily="34" charset="-120"/>
                <a:ea typeface="Adobe 繁黑體 Std B" pitchFamily="34" charset="-120"/>
              </a:rPr>
              <a:t>含以上</a:t>
            </a:r>
            <a:r>
              <a:rPr lang="en-US" altLang="zh-TW" sz="2700" b="1" dirty="0">
                <a:latin typeface="Adobe 繁黑體 Std B" pitchFamily="34" charset="-120"/>
                <a:ea typeface="Adobe 繁黑體 Std B" pitchFamily="34" charset="-120"/>
              </a:rPr>
              <a:t>)/</a:t>
            </a:r>
            <a:r>
              <a:rPr lang="zh-TW" altLang="en-US" sz="2700" b="1" dirty="0">
                <a:latin typeface="Adobe 繁黑體 Std B" pitchFamily="34" charset="-120"/>
                <a:ea typeface="Adobe 繁黑體 Std B" pitchFamily="34" charset="-120"/>
              </a:rPr>
              <a:t>待加強</a:t>
            </a:r>
            <a:endParaRPr lang="zh-TW" altLang="en-US" sz="2700" dirty="0">
              <a:solidFill>
                <a:prstClr val="white"/>
              </a:solidFill>
              <a:latin typeface="Adobe 繁黑體 Std B" pitchFamily="34" charset="-120"/>
              <a:ea typeface="Adobe 繁黑體 Std B" pitchFamily="34" charset="-120"/>
            </a:endParaRPr>
          </a:p>
        </p:txBody>
      </p:sp>
      <p:grpSp>
        <p:nvGrpSpPr>
          <p:cNvPr id="29" name="群組 28"/>
          <p:cNvGrpSpPr/>
          <p:nvPr/>
        </p:nvGrpSpPr>
        <p:grpSpPr>
          <a:xfrm>
            <a:off x="2195736" y="44624"/>
            <a:ext cx="2664296" cy="360045"/>
            <a:chOff x="2123728" y="44624"/>
            <a:chExt cx="2664296" cy="360045"/>
          </a:xfrm>
        </p:grpSpPr>
        <p:grpSp>
          <p:nvGrpSpPr>
            <p:cNvPr id="30" name="群組 29"/>
            <p:cNvGrpSpPr/>
            <p:nvPr/>
          </p:nvGrpSpPr>
          <p:grpSpPr>
            <a:xfrm>
              <a:off x="2627784" y="44624"/>
              <a:ext cx="2160240" cy="360045"/>
              <a:chOff x="2339752" y="44624"/>
              <a:chExt cx="2160240" cy="360045"/>
            </a:xfrm>
          </p:grpSpPr>
          <p:grpSp>
            <p:nvGrpSpPr>
              <p:cNvPr id="32" name="群組 37"/>
              <p:cNvGrpSpPr/>
              <p:nvPr/>
            </p:nvGrpSpPr>
            <p:grpSpPr>
              <a:xfrm>
                <a:off x="2835903" y="44629"/>
                <a:ext cx="1664089" cy="360040"/>
                <a:chOff x="2835897" y="44624"/>
                <a:chExt cx="1664089" cy="360040"/>
              </a:xfrm>
            </p:grpSpPr>
            <p:sp>
              <p:nvSpPr>
                <p:cNvPr id="35" name="橢圓 3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4" name="橢圓 3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90774041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graphicEl>
                                              <a:dgm id="{7180FB11-191F-42ED-A61C-A4E908BF40A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graphicEl>
                                              <a:dgm id="{D51F9016-D34B-4097-8B58-ECFAF94F457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graphicEl>
                                              <a:dgm id="{46E2B52A-8B52-492C-B877-3125378BC34F}"/>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graphicEl>
                                              <a:dgm id="{84011A27-B680-42DE-A2B3-ACCAF6B8243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graphicEl>
                                              <a:dgm id="{5907107C-8F2D-478C-87DB-8AE8D750049F}"/>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graphicEl>
                                              <a:dgm id="{3C66C250-9DE2-4A67-8729-28E76F8C31F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graphicEl>
                                              <a:dgm id="{BBF2EBE7-81EE-4149-9CEA-94B5A4F62A3D}"/>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graphicEl>
                                              <a:dgm id="{F04B4055-874F-4D7F-8E0A-E19E9C4182A4}"/>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graphicEl>
                                              <a:dgm id="{644B511A-A981-4E35-A697-2F6233CB0C53}"/>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graphicEl>
                                              <a:dgm id="{D4D73F13-BFFA-435B-B30F-37F099DA09A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Dgm bld="lvlAtOnc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國中教育會考相關事項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9" name="直線接點 18"/>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r>
              <a:rPr lang="zh-TW" altLang="en-US" sz="3200" b="1" dirty="0">
                <a:solidFill>
                  <a:prstClr val="white"/>
                </a:solidFill>
                <a:latin typeface="Adobe 繁黑體 Std B" pitchFamily="34" charset="-120"/>
                <a:ea typeface="Adobe 繁黑體 Std B" pitchFamily="34" charset="-120"/>
              </a:rPr>
              <a:t>國中教育會考部分科目特別說明</a:t>
            </a:r>
          </a:p>
        </p:txBody>
      </p:sp>
      <p:sp>
        <p:nvSpPr>
          <p:cNvPr id="23" name="內容版面配置區 2"/>
          <p:cNvSpPr>
            <a:spLocks noGrp="1"/>
          </p:cNvSpPr>
          <p:nvPr>
            <p:ph idx="4294967295"/>
          </p:nvPr>
        </p:nvSpPr>
        <p:spPr>
          <a:xfrm>
            <a:off x="6372200" y="2314241"/>
            <a:ext cx="9144000" cy="4525963"/>
          </a:xfrm>
        </p:spPr>
        <p:txBody>
          <a:bodyPr/>
          <a:lstStyle/>
          <a:p>
            <a:r>
              <a:rPr lang="zh-TW" altLang="en-US" sz="4000" b="1" dirty="0">
                <a:solidFill>
                  <a:srgbClr val="333399"/>
                </a:solidFill>
                <a:latin typeface="微軟正黑體" panose="020B0604030504040204" pitchFamily="34" charset="-120"/>
                <a:ea typeface="微軟正黑體" panose="020B0604030504040204" pitchFamily="34" charset="-120"/>
              </a:rPr>
              <a:t>。</a:t>
            </a:r>
            <a:endParaRPr lang="zh-TW" altLang="zh-CN" sz="4000" b="1" dirty="0">
              <a:solidFill>
                <a:srgbClr val="333399"/>
              </a:solidFill>
              <a:latin typeface="微軟正黑體" panose="020B0604030504040204" pitchFamily="34" charset="-120"/>
              <a:ea typeface="微軟正黑體" panose="020B0604030504040204" pitchFamily="34" charset="-120"/>
            </a:endParaRPr>
          </a:p>
          <a:p>
            <a:r>
              <a:rPr kumimoji="0" lang="zh-TW" altLang="en-US" sz="4000" b="1" dirty="0">
                <a:solidFill>
                  <a:srgbClr val="333399"/>
                </a:solidFill>
                <a:latin typeface="微軟正黑體" panose="020B0604030504040204" pitchFamily="34" charset="-120"/>
                <a:ea typeface="微軟正黑體" panose="020B0604030504040204" pitchFamily="34" charset="-120"/>
              </a:rPr>
              <a:t>。</a:t>
            </a:r>
            <a:endParaRPr kumimoji="0" lang="en-US" altLang="zh-TW" sz="4000" b="1" dirty="0">
              <a:solidFill>
                <a:srgbClr val="333399"/>
              </a:solidFill>
              <a:latin typeface="微軟正黑體" panose="020B0604030504040204" pitchFamily="34" charset="-120"/>
              <a:ea typeface="微軟正黑體" panose="020B0604030504040204" pitchFamily="34" charset="-120"/>
            </a:endParaRPr>
          </a:p>
          <a:p>
            <a:r>
              <a:rPr lang="zh-TW" altLang="en-US" sz="4000" b="1" dirty="0">
                <a:solidFill>
                  <a:srgbClr val="333399"/>
                </a:solidFill>
                <a:latin typeface="微軟正黑體" panose="020B0604030504040204" pitchFamily="34" charset="-120"/>
                <a:ea typeface="微軟正黑體" panose="020B0604030504040204" pitchFamily="34" charset="-120"/>
              </a:rPr>
              <a:t>。</a:t>
            </a:r>
            <a:endParaRPr lang="en-US" altLang="zh-TW" sz="4000" b="1" dirty="0">
              <a:solidFill>
                <a:srgbClr val="333399"/>
              </a:solidFill>
              <a:latin typeface="微軟正黑體" panose="020B0604030504040204" pitchFamily="34" charset="-120"/>
              <a:ea typeface="微軟正黑體" panose="020B0604030504040204" pitchFamily="34" charset="-120"/>
            </a:endParaRPr>
          </a:p>
          <a:p>
            <a:endParaRPr kumimoji="0" lang="en-US" altLang="zh-TW" sz="4000" b="1" dirty="0">
              <a:solidFill>
                <a:srgbClr val="333399"/>
              </a:solidFill>
              <a:latin typeface="微軟正黑體" panose="020B0604030504040204" pitchFamily="34" charset="-120"/>
              <a:ea typeface="微軟正黑體" panose="020B0604030504040204" pitchFamily="34" charset="-120"/>
            </a:endParaRPr>
          </a:p>
        </p:txBody>
      </p:sp>
      <p:graphicFrame>
        <p:nvGraphicFramePr>
          <p:cNvPr id="2" name="資料庫圖表 1"/>
          <p:cNvGraphicFramePr/>
          <p:nvPr>
            <p:extLst>
              <p:ext uri="{D42A27DB-BD31-4B8C-83A1-F6EECF244321}">
                <p14:modId xmlns:p14="http://schemas.microsoft.com/office/powerpoint/2010/main" val="1114612486"/>
              </p:ext>
            </p:extLst>
          </p:nvPr>
        </p:nvGraphicFramePr>
        <p:xfrm>
          <a:off x="383458" y="1205317"/>
          <a:ext cx="8568952" cy="53920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2" name="群組 31"/>
          <p:cNvGrpSpPr/>
          <p:nvPr/>
        </p:nvGrpSpPr>
        <p:grpSpPr>
          <a:xfrm>
            <a:off x="2195736" y="44624"/>
            <a:ext cx="2664296" cy="360045"/>
            <a:chOff x="2123728" y="44624"/>
            <a:chExt cx="2664296" cy="360045"/>
          </a:xfrm>
        </p:grpSpPr>
        <p:grpSp>
          <p:nvGrpSpPr>
            <p:cNvPr id="33" name="群組 32"/>
            <p:cNvGrpSpPr/>
            <p:nvPr/>
          </p:nvGrpSpPr>
          <p:grpSpPr>
            <a:xfrm>
              <a:off x="2627784" y="44624"/>
              <a:ext cx="2160240" cy="360045"/>
              <a:chOff x="2339752" y="44624"/>
              <a:chExt cx="2160240" cy="360045"/>
            </a:xfrm>
          </p:grpSpPr>
          <p:grpSp>
            <p:nvGrpSpPr>
              <p:cNvPr id="35" name="群組 37"/>
              <p:cNvGrpSpPr/>
              <p:nvPr/>
            </p:nvGrpSpPr>
            <p:grpSpPr>
              <a:xfrm>
                <a:off x="2835903" y="44629"/>
                <a:ext cx="1664089" cy="360040"/>
                <a:chOff x="2835897" y="44624"/>
                <a:chExt cx="1664089" cy="360040"/>
              </a:xfrm>
            </p:grpSpPr>
            <p:sp>
              <p:nvSpPr>
                <p:cNvPr id="46" name="橢圓 4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7" name="橢圓 4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8" name="橢圓 4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橢圓 35"/>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7" name="橢圓 36"/>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15427401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3" name="圓角矩形 32"/>
          <p:cNvSpPr/>
          <p:nvPr/>
        </p:nvSpPr>
        <p:spPr>
          <a:xfrm>
            <a:off x="4738690" y="2589679"/>
            <a:ext cx="1651349" cy="57606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圓角矩形 31"/>
          <p:cNvSpPr/>
          <p:nvPr/>
        </p:nvSpPr>
        <p:spPr>
          <a:xfrm>
            <a:off x="4712471" y="1962047"/>
            <a:ext cx="1651349" cy="57606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圓角矩形 21"/>
          <p:cNvSpPr/>
          <p:nvPr/>
        </p:nvSpPr>
        <p:spPr>
          <a:xfrm>
            <a:off x="6644569" y="1892936"/>
            <a:ext cx="1651349" cy="57606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圓角矩形 20"/>
          <p:cNvSpPr/>
          <p:nvPr/>
        </p:nvSpPr>
        <p:spPr>
          <a:xfrm>
            <a:off x="2697498" y="1926043"/>
            <a:ext cx="1651349" cy="57606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圓角矩形 1"/>
          <p:cNvSpPr/>
          <p:nvPr/>
        </p:nvSpPr>
        <p:spPr>
          <a:xfrm>
            <a:off x="611565" y="1950149"/>
            <a:ext cx="1651349" cy="57606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4" name="直線接點 23"/>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r>
              <a:rPr lang="zh-TW" altLang="en-US" sz="3200" b="1" dirty="0">
                <a:solidFill>
                  <a:prstClr val="white"/>
                </a:solidFill>
                <a:latin typeface="Adobe 繁黑體 Std B" pitchFamily="34" charset="-120"/>
                <a:ea typeface="Adobe 繁黑體 Std B" pitchFamily="34" charset="-120"/>
              </a:rPr>
              <a:t>免試入學及相關事項</a:t>
            </a:r>
            <a:r>
              <a:rPr lang="en-US" altLang="zh-TW" sz="3200" b="1" dirty="0">
                <a:solidFill>
                  <a:prstClr val="white"/>
                </a:solidFill>
                <a:latin typeface="Adobe 繁黑體 Std B" pitchFamily="34" charset="-120"/>
                <a:ea typeface="Adobe 繁黑體 Std B" pitchFamily="34" charset="-120"/>
              </a:rPr>
              <a:t>(1)</a:t>
            </a:r>
            <a:endParaRPr lang="zh-TW" altLang="en-US" sz="3200" b="1" dirty="0">
              <a:solidFill>
                <a:prstClr val="white"/>
              </a:solidFill>
              <a:latin typeface="Adobe 繁黑體 Std B" pitchFamily="34" charset="-120"/>
              <a:ea typeface="Adobe 繁黑體 Std B" pitchFamily="34" charset="-120"/>
            </a:endParaRPr>
          </a:p>
        </p:txBody>
      </p:sp>
      <p:sp>
        <p:nvSpPr>
          <p:cNvPr id="4" name="圓角矩形 3"/>
          <p:cNvSpPr/>
          <p:nvPr/>
        </p:nvSpPr>
        <p:spPr>
          <a:xfrm>
            <a:off x="437540" y="4566053"/>
            <a:ext cx="8602288" cy="1527243"/>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TW" altLang="en-US" sz="4000" b="1" dirty="0">
                <a:solidFill>
                  <a:srgbClr val="FFFF00"/>
                </a:solidFill>
                <a:latin typeface="Adobe 繁黑體 Std B" pitchFamily="34" charset="-120"/>
                <a:ea typeface="Adobe 繁黑體 Std B" pitchFamily="34" charset="-120"/>
              </a:rPr>
              <a:t>特殊原因可變更就學區</a:t>
            </a:r>
            <a:r>
              <a:rPr lang="en-US" altLang="zh-TW" sz="4000" dirty="0">
                <a:solidFill>
                  <a:srgbClr val="FFFF00"/>
                </a:solidFill>
                <a:latin typeface="Adobe 繁黑體 Std B" pitchFamily="34" charset="-120"/>
                <a:ea typeface="Adobe 繁黑體 Std B" pitchFamily="34" charset="-120"/>
              </a:rPr>
              <a:t/>
            </a:r>
            <a:br>
              <a:rPr lang="en-US" altLang="zh-TW" sz="4000" dirty="0">
                <a:solidFill>
                  <a:srgbClr val="FFFF00"/>
                </a:solidFill>
                <a:latin typeface="Adobe 繁黑體 Std B" pitchFamily="34" charset="-120"/>
                <a:ea typeface="Adobe 繁黑體 Std B" pitchFamily="34" charset="-120"/>
              </a:rPr>
            </a:br>
            <a:r>
              <a:rPr lang="zh-TW" altLang="en-US" sz="4000" dirty="0">
                <a:solidFill>
                  <a:srgbClr val="FFFF00"/>
                </a:solidFill>
                <a:latin typeface="Adobe 繁黑體 Std B" pitchFamily="34" charset="-120"/>
                <a:ea typeface="Adobe 繁黑體 Std B" pitchFamily="34" charset="-120"/>
              </a:rPr>
              <a:t>  </a:t>
            </a:r>
            <a:r>
              <a:rPr lang="zh-TW" altLang="en-US" sz="4000" b="1" dirty="0">
                <a:solidFill>
                  <a:srgbClr val="FF0000"/>
                </a:solidFill>
                <a:latin typeface="Adobe 繁黑體 Std B" pitchFamily="34" charset="-120"/>
                <a:ea typeface="Adobe 繁黑體 Std B" pitchFamily="34" charset="-120"/>
              </a:rPr>
              <a:t>申請日程：</a:t>
            </a:r>
            <a:r>
              <a:rPr lang="en-US" altLang="zh-TW" sz="4000" b="1" dirty="0">
                <a:solidFill>
                  <a:srgbClr val="FF0000"/>
                </a:solidFill>
                <a:latin typeface="Adobe 繁黑體 Std B" pitchFamily="34" charset="-120"/>
                <a:ea typeface="Adobe 繁黑體 Std B" pitchFamily="34" charset="-120"/>
              </a:rPr>
              <a:t>108</a:t>
            </a:r>
            <a:r>
              <a:rPr lang="zh-TW" altLang="en-US" sz="4000" b="1" dirty="0">
                <a:solidFill>
                  <a:srgbClr val="FF0000"/>
                </a:solidFill>
                <a:latin typeface="Adobe 繁黑體 Std B" pitchFamily="34" charset="-120"/>
                <a:ea typeface="Adobe 繁黑體 Std B" pitchFamily="34" charset="-120"/>
              </a:rPr>
              <a:t>年</a:t>
            </a:r>
            <a:r>
              <a:rPr lang="en-US" altLang="zh-TW" sz="4000" b="1" dirty="0">
                <a:solidFill>
                  <a:srgbClr val="FF0000"/>
                </a:solidFill>
                <a:latin typeface="Adobe 繁黑體 Std B" pitchFamily="34" charset="-120"/>
                <a:ea typeface="Adobe 繁黑體 Std B" pitchFamily="34" charset="-120"/>
              </a:rPr>
              <a:t>4</a:t>
            </a:r>
            <a:r>
              <a:rPr lang="zh-TW" altLang="en-US" sz="4000" b="1" dirty="0">
                <a:solidFill>
                  <a:srgbClr val="FF0000"/>
                </a:solidFill>
                <a:latin typeface="Adobe 繁黑體 Std B" pitchFamily="34" charset="-120"/>
                <a:ea typeface="Adobe 繁黑體 Std B" pitchFamily="34" charset="-120"/>
              </a:rPr>
              <a:t>月</a:t>
            </a:r>
            <a:r>
              <a:rPr lang="en-US" altLang="zh-TW" sz="4000" b="1" dirty="0">
                <a:solidFill>
                  <a:srgbClr val="FF0000"/>
                </a:solidFill>
                <a:latin typeface="Adobe 繁黑體 Std B" pitchFamily="34" charset="-120"/>
                <a:ea typeface="Adobe 繁黑體 Std B" pitchFamily="34" charset="-120"/>
              </a:rPr>
              <a:t>29</a:t>
            </a:r>
            <a:r>
              <a:rPr lang="zh-TW" altLang="en-US" sz="4000" b="1" dirty="0">
                <a:solidFill>
                  <a:srgbClr val="FF0000"/>
                </a:solidFill>
                <a:latin typeface="Adobe 繁黑體 Std B" pitchFamily="34" charset="-120"/>
                <a:ea typeface="Adobe 繁黑體 Std B" pitchFamily="34" charset="-120"/>
              </a:rPr>
              <a:t>日～</a:t>
            </a:r>
            <a:r>
              <a:rPr lang="en-US" altLang="zh-TW" sz="4000" b="1" dirty="0">
                <a:solidFill>
                  <a:srgbClr val="FF0000"/>
                </a:solidFill>
                <a:latin typeface="Adobe 繁黑體 Std B" pitchFamily="34" charset="-120"/>
                <a:ea typeface="Adobe 繁黑體 Std B" pitchFamily="34" charset="-120"/>
              </a:rPr>
              <a:t>5</a:t>
            </a:r>
            <a:r>
              <a:rPr lang="zh-TW" altLang="en-US" sz="4000" b="1" dirty="0">
                <a:solidFill>
                  <a:srgbClr val="FF0000"/>
                </a:solidFill>
                <a:latin typeface="Adobe 繁黑體 Std B" pitchFamily="34" charset="-120"/>
                <a:ea typeface="Adobe 繁黑體 Std B" pitchFamily="34" charset="-120"/>
              </a:rPr>
              <a:t>月</a:t>
            </a:r>
            <a:r>
              <a:rPr lang="en-US" altLang="zh-TW" sz="4000" b="1" dirty="0">
                <a:solidFill>
                  <a:srgbClr val="FF0000"/>
                </a:solidFill>
                <a:latin typeface="Adobe 繁黑體 Std B" pitchFamily="34" charset="-120"/>
                <a:ea typeface="Adobe 繁黑體 Std B" pitchFamily="34" charset="-120"/>
              </a:rPr>
              <a:t>3</a:t>
            </a:r>
            <a:r>
              <a:rPr lang="zh-TW" altLang="en-US" sz="4000" b="1" dirty="0">
                <a:solidFill>
                  <a:srgbClr val="FF0000"/>
                </a:solidFill>
                <a:latin typeface="Adobe 繁黑體 Std B" pitchFamily="34" charset="-120"/>
                <a:ea typeface="Adobe 繁黑體 Std B" pitchFamily="34" charset="-120"/>
              </a:rPr>
              <a:t>日</a:t>
            </a:r>
          </a:p>
        </p:txBody>
      </p:sp>
      <p:sp>
        <p:nvSpPr>
          <p:cNvPr id="28" name="內容版面配置區 2"/>
          <p:cNvSpPr>
            <a:spLocks noGrp="1"/>
          </p:cNvSpPr>
          <p:nvPr>
            <p:ph idx="1"/>
          </p:nvPr>
        </p:nvSpPr>
        <p:spPr>
          <a:xfrm>
            <a:off x="190967" y="1167067"/>
            <a:ext cx="8712968" cy="3384375"/>
          </a:xfrm>
        </p:spPr>
        <p:txBody>
          <a:bodyPr>
            <a:normAutofit fontScale="85000" lnSpcReduction="20000"/>
          </a:bodyPr>
          <a:lstStyle/>
          <a:p>
            <a:pPr marL="0" indent="0">
              <a:lnSpc>
                <a:spcPct val="120000"/>
              </a:lnSpc>
              <a:buNone/>
            </a:pPr>
            <a:r>
              <a:rPr lang="zh-TW" altLang="en-US" sz="4500" dirty="0">
                <a:solidFill>
                  <a:srgbClr val="FF0000"/>
                </a:solidFill>
                <a:latin typeface="Adobe 繁黑體 Std B" pitchFamily="34" charset="-120"/>
                <a:ea typeface="Adobe 繁黑體 Std B" pitchFamily="34" charset="-120"/>
              </a:rPr>
              <a:t>依學生學籍所在全國共有</a:t>
            </a:r>
            <a:r>
              <a:rPr lang="en-US" altLang="zh-TW" sz="4500" dirty="0">
                <a:solidFill>
                  <a:srgbClr val="FF0000"/>
                </a:solidFill>
                <a:latin typeface="Adobe 繁黑體 Std B" pitchFamily="34" charset="-120"/>
                <a:ea typeface="Adobe 繁黑體 Std B" pitchFamily="34" charset="-120"/>
              </a:rPr>
              <a:t>15</a:t>
            </a:r>
            <a:r>
              <a:rPr lang="zh-TW" altLang="en-US" sz="4500" dirty="0">
                <a:solidFill>
                  <a:srgbClr val="FF0000"/>
                </a:solidFill>
                <a:latin typeface="Adobe 繁黑體 Std B" pitchFamily="34" charset="-120"/>
                <a:ea typeface="Adobe 繁黑體 Std B" pitchFamily="34" charset="-120"/>
              </a:rPr>
              <a:t>個就學區：</a:t>
            </a:r>
            <a:endParaRPr lang="en-US" altLang="zh-TW" sz="4500" dirty="0">
              <a:solidFill>
                <a:srgbClr val="FF0000"/>
              </a:solidFill>
              <a:latin typeface="Adobe 繁黑體 Std B" pitchFamily="34" charset="-120"/>
              <a:ea typeface="Adobe 繁黑體 Std B" pitchFamily="34" charset="-120"/>
            </a:endParaRPr>
          </a:p>
          <a:p>
            <a:pPr marL="0" indent="0">
              <a:lnSpc>
                <a:spcPct val="120000"/>
              </a:lnSpc>
              <a:buNone/>
            </a:pPr>
            <a:r>
              <a:rPr lang="zh-TW" altLang="en-US" sz="4500" dirty="0">
                <a:solidFill>
                  <a:srgbClr val="FF0000"/>
                </a:solidFill>
                <a:latin typeface="Adobe 繁黑體 Std B" pitchFamily="34" charset="-120"/>
                <a:ea typeface="Adobe 繁黑體 Std B" pitchFamily="34" charset="-120"/>
              </a:rPr>
              <a:t>   </a:t>
            </a:r>
            <a:r>
              <a:rPr lang="zh-TW" altLang="en-US" sz="4700" b="1" dirty="0">
                <a:solidFill>
                  <a:schemeClr val="accent2">
                    <a:lumMod val="75000"/>
                  </a:schemeClr>
                </a:solidFill>
                <a:latin typeface="Adobe 繁黑體 Std B" pitchFamily="34" charset="-120"/>
                <a:ea typeface="Adobe 繁黑體 Std B" pitchFamily="34" charset="-120"/>
              </a:rPr>
              <a:t>基北區、桃連區、竹苗區、中投區、</a:t>
            </a:r>
            <a:r>
              <a:rPr lang="en-US" altLang="zh-TW" sz="4700" b="1" dirty="0">
                <a:solidFill>
                  <a:schemeClr val="accent2">
                    <a:lumMod val="75000"/>
                  </a:schemeClr>
                </a:solidFill>
                <a:latin typeface="Adobe 繁黑體 Std B" pitchFamily="34" charset="-120"/>
                <a:ea typeface="Adobe 繁黑體 Std B" pitchFamily="34" charset="-120"/>
              </a:rPr>
              <a:t/>
            </a:r>
            <a:br>
              <a:rPr lang="en-US" altLang="zh-TW" sz="4700" b="1" dirty="0">
                <a:solidFill>
                  <a:schemeClr val="accent2">
                    <a:lumMod val="75000"/>
                  </a:schemeClr>
                </a:solidFill>
                <a:latin typeface="Adobe 繁黑體 Std B" pitchFamily="34" charset="-120"/>
                <a:ea typeface="Adobe 繁黑體 Std B" pitchFamily="34" charset="-120"/>
              </a:rPr>
            </a:br>
            <a:r>
              <a:rPr lang="en-US" altLang="zh-TW" sz="4700" b="1" dirty="0">
                <a:solidFill>
                  <a:schemeClr val="accent2">
                    <a:lumMod val="75000"/>
                  </a:schemeClr>
                </a:solidFill>
                <a:latin typeface="Adobe 繁黑體 Std B" pitchFamily="34" charset="-120"/>
                <a:ea typeface="Adobe 繁黑體 Std B" pitchFamily="34" charset="-120"/>
              </a:rPr>
              <a:t>   </a:t>
            </a:r>
            <a:r>
              <a:rPr lang="zh-TW" altLang="en-US" sz="4700" b="1" dirty="0">
                <a:solidFill>
                  <a:schemeClr val="accent2">
                    <a:lumMod val="75000"/>
                  </a:schemeClr>
                </a:solidFill>
                <a:latin typeface="Adobe 繁黑體 Std B" pitchFamily="34" charset="-120"/>
                <a:ea typeface="Adobe 繁黑體 Std B" pitchFamily="34" charset="-120"/>
              </a:rPr>
              <a:t>彰化區、雲林區、嘉義區、臺南區、</a:t>
            </a:r>
            <a:r>
              <a:rPr lang="en-US" altLang="zh-TW" sz="4700" b="1" dirty="0">
                <a:solidFill>
                  <a:schemeClr val="accent2">
                    <a:lumMod val="75000"/>
                  </a:schemeClr>
                </a:solidFill>
                <a:latin typeface="Adobe 繁黑體 Std B" pitchFamily="34" charset="-120"/>
                <a:ea typeface="Adobe 繁黑體 Std B" pitchFamily="34" charset="-120"/>
              </a:rPr>
              <a:t/>
            </a:r>
            <a:br>
              <a:rPr lang="en-US" altLang="zh-TW" sz="4700" b="1" dirty="0">
                <a:solidFill>
                  <a:schemeClr val="accent2">
                    <a:lumMod val="75000"/>
                  </a:schemeClr>
                </a:solidFill>
                <a:latin typeface="Adobe 繁黑體 Std B" pitchFamily="34" charset="-120"/>
                <a:ea typeface="Adobe 繁黑體 Std B" pitchFamily="34" charset="-120"/>
              </a:rPr>
            </a:br>
            <a:r>
              <a:rPr lang="zh-TW" altLang="en-US" sz="4700" b="1" dirty="0">
                <a:solidFill>
                  <a:schemeClr val="accent2">
                    <a:lumMod val="75000"/>
                  </a:schemeClr>
                </a:solidFill>
                <a:latin typeface="Adobe 繁黑體 Std B" pitchFamily="34" charset="-120"/>
                <a:ea typeface="Adobe 繁黑體 Std B" pitchFamily="34" charset="-120"/>
              </a:rPr>
              <a:t>   高雄區、屏東區、宜蘭區、花蓮區、</a:t>
            </a:r>
            <a:r>
              <a:rPr lang="en-US" altLang="zh-TW" sz="4700" b="1" dirty="0">
                <a:solidFill>
                  <a:schemeClr val="accent2">
                    <a:lumMod val="75000"/>
                  </a:schemeClr>
                </a:solidFill>
                <a:latin typeface="Adobe 繁黑體 Std B" pitchFamily="34" charset="-120"/>
                <a:ea typeface="Adobe 繁黑體 Std B" pitchFamily="34" charset="-120"/>
              </a:rPr>
              <a:t/>
            </a:r>
            <a:br>
              <a:rPr lang="en-US" altLang="zh-TW" sz="4700" b="1" dirty="0">
                <a:solidFill>
                  <a:schemeClr val="accent2">
                    <a:lumMod val="75000"/>
                  </a:schemeClr>
                </a:solidFill>
                <a:latin typeface="Adobe 繁黑體 Std B" pitchFamily="34" charset="-120"/>
                <a:ea typeface="Adobe 繁黑體 Std B" pitchFamily="34" charset="-120"/>
              </a:rPr>
            </a:br>
            <a:r>
              <a:rPr lang="en-US" altLang="zh-TW" sz="4700" b="1" dirty="0">
                <a:solidFill>
                  <a:schemeClr val="accent2">
                    <a:lumMod val="75000"/>
                  </a:schemeClr>
                </a:solidFill>
                <a:latin typeface="Adobe 繁黑體 Std B" pitchFamily="34" charset="-120"/>
                <a:ea typeface="Adobe 繁黑體 Std B" pitchFamily="34" charset="-120"/>
              </a:rPr>
              <a:t>   </a:t>
            </a:r>
            <a:r>
              <a:rPr lang="zh-TW" altLang="en-US" sz="4700" b="1" dirty="0">
                <a:solidFill>
                  <a:schemeClr val="accent2">
                    <a:lumMod val="75000"/>
                  </a:schemeClr>
                </a:solidFill>
                <a:latin typeface="Adobe 繁黑體 Std B" pitchFamily="34" charset="-120"/>
                <a:ea typeface="Adobe 繁黑體 Std B" pitchFamily="34" charset="-120"/>
              </a:rPr>
              <a:t>臺東區、澎湖區、金門區</a:t>
            </a:r>
            <a:endParaRPr lang="en-US" altLang="zh-TW" sz="4700" b="1" dirty="0">
              <a:solidFill>
                <a:schemeClr val="accent2">
                  <a:lumMod val="75000"/>
                </a:schemeClr>
              </a:solidFill>
              <a:latin typeface="Adobe 繁黑體 Std B" pitchFamily="34" charset="-120"/>
              <a:ea typeface="Adobe 繁黑體 Std B" pitchFamily="34" charset="-120"/>
            </a:endParaRPr>
          </a:p>
        </p:txBody>
      </p:sp>
      <p:grpSp>
        <p:nvGrpSpPr>
          <p:cNvPr id="48" name="群組 47"/>
          <p:cNvGrpSpPr/>
          <p:nvPr/>
        </p:nvGrpSpPr>
        <p:grpSpPr>
          <a:xfrm>
            <a:off x="2195736" y="44624"/>
            <a:ext cx="2664296" cy="360045"/>
            <a:chOff x="2123728" y="44624"/>
            <a:chExt cx="2664296" cy="360045"/>
          </a:xfrm>
        </p:grpSpPr>
        <p:grpSp>
          <p:nvGrpSpPr>
            <p:cNvPr id="49" name="群組 48"/>
            <p:cNvGrpSpPr/>
            <p:nvPr/>
          </p:nvGrpSpPr>
          <p:grpSpPr>
            <a:xfrm>
              <a:off x="2627784" y="44624"/>
              <a:ext cx="2160240" cy="360045"/>
              <a:chOff x="2339752" y="44624"/>
              <a:chExt cx="2160240" cy="360045"/>
            </a:xfrm>
          </p:grpSpPr>
          <p:grpSp>
            <p:nvGrpSpPr>
              <p:cNvPr id="52" name="群組 37"/>
              <p:cNvGrpSpPr/>
              <p:nvPr/>
            </p:nvGrpSpPr>
            <p:grpSpPr>
              <a:xfrm>
                <a:off x="2835903" y="44629"/>
                <a:ext cx="1664089" cy="360040"/>
                <a:chOff x="2835897" y="44624"/>
                <a:chExt cx="1664089" cy="360040"/>
              </a:xfrm>
            </p:grpSpPr>
            <p:sp>
              <p:nvSpPr>
                <p:cNvPr id="55" name="橢圓 5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6" name="橢圓 5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7" name="橢圓 5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3" name="橢圓 52"/>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54" name="橢圓 5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1" name="橢圓 5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6416197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grpSp>
        <p:nvGrpSpPr>
          <p:cNvPr id="20" name="群組 19"/>
          <p:cNvGrpSpPr/>
          <p:nvPr/>
        </p:nvGrpSpPr>
        <p:grpSpPr>
          <a:xfrm>
            <a:off x="324960" y="3246181"/>
            <a:ext cx="8136904" cy="3024336"/>
            <a:chOff x="1696226" y="6093296"/>
            <a:chExt cx="8136904" cy="3024336"/>
          </a:xfrm>
        </p:grpSpPr>
        <p:grpSp>
          <p:nvGrpSpPr>
            <p:cNvPr id="51" name="群組 50"/>
            <p:cNvGrpSpPr/>
            <p:nvPr/>
          </p:nvGrpSpPr>
          <p:grpSpPr>
            <a:xfrm>
              <a:off x="1696226" y="6093296"/>
              <a:ext cx="8136904" cy="3024336"/>
              <a:chOff x="395536" y="1340768"/>
              <a:chExt cx="8136904" cy="3024336"/>
            </a:xfrm>
          </p:grpSpPr>
          <p:grpSp>
            <p:nvGrpSpPr>
              <p:cNvPr id="52" name="群組 51"/>
              <p:cNvGrpSpPr/>
              <p:nvPr/>
            </p:nvGrpSpPr>
            <p:grpSpPr>
              <a:xfrm>
                <a:off x="395536" y="1340768"/>
                <a:ext cx="8136904" cy="3024336"/>
                <a:chOff x="395536" y="1340768"/>
                <a:chExt cx="8136904" cy="3024336"/>
              </a:xfrm>
            </p:grpSpPr>
            <p:sp>
              <p:nvSpPr>
                <p:cNvPr id="56" name="矩形 55"/>
                <p:cNvSpPr/>
                <p:nvPr/>
              </p:nvSpPr>
              <p:spPr>
                <a:xfrm>
                  <a:off x="4499992" y="1340768"/>
                  <a:ext cx="4032448" cy="3024336"/>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zh-TW" altLang="en-US" sz="3200" b="1" dirty="0">
                      <a:solidFill>
                        <a:schemeClr val="accent1">
                          <a:lumMod val="50000"/>
                        </a:schemeClr>
                      </a:solidFill>
                      <a:latin typeface="標楷體" panose="03000509000000000000" pitchFamily="65" charset="-120"/>
                      <a:ea typeface="標楷體" panose="03000509000000000000" pitchFamily="65" charset="-120"/>
                    </a:rPr>
                    <a:t>高中高職</a:t>
                  </a:r>
                </a:p>
              </p:txBody>
            </p:sp>
            <p:sp>
              <p:nvSpPr>
                <p:cNvPr id="57" name="矩形 56"/>
                <p:cNvSpPr/>
                <p:nvPr/>
              </p:nvSpPr>
              <p:spPr>
                <a:xfrm>
                  <a:off x="395536" y="1340768"/>
                  <a:ext cx="4032448" cy="3024336"/>
                </a:xfrm>
                <a:prstGeom prst="rect">
                  <a:avLst/>
                </a:prstGeom>
                <a:solidFill>
                  <a:schemeClr val="accent3">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zh-TW" altLang="en-US" sz="3200" b="1" dirty="0">
                      <a:solidFill>
                        <a:schemeClr val="accent1">
                          <a:lumMod val="50000"/>
                        </a:schemeClr>
                      </a:solidFill>
                      <a:latin typeface="標楷體" panose="03000509000000000000" pitchFamily="65" charset="-120"/>
                      <a:ea typeface="標楷體" panose="03000509000000000000" pitchFamily="65" charset="-120"/>
                    </a:rPr>
                    <a:t>國中</a:t>
                  </a:r>
                </a:p>
              </p:txBody>
            </p:sp>
          </p:grpSp>
          <p:sp>
            <p:nvSpPr>
              <p:cNvPr id="53" name="五邊形 52"/>
              <p:cNvSpPr/>
              <p:nvPr/>
            </p:nvSpPr>
            <p:spPr>
              <a:xfrm>
                <a:off x="755576" y="2492896"/>
                <a:ext cx="3528392" cy="1159418"/>
              </a:xfrm>
              <a:prstGeom prst="homePlate">
                <a:avLst/>
              </a:prstGeom>
            </p:spPr>
            <p:style>
              <a:lnRef idx="0">
                <a:schemeClr val="accent2"/>
              </a:lnRef>
              <a:fillRef idx="3">
                <a:schemeClr val="accent2"/>
              </a:fillRef>
              <a:effectRef idx="3">
                <a:schemeClr val="accent2"/>
              </a:effectRef>
              <a:fontRef idx="minor">
                <a:schemeClr val="lt1"/>
              </a:fontRef>
            </p:style>
            <p:txBody>
              <a:bodyPr rtlCol="0" anchor="ctr"/>
              <a:lstStyle/>
              <a:p>
                <a:pPr algn="just">
                  <a:lnSpc>
                    <a:spcPct val="150000"/>
                  </a:lnSpc>
                  <a:spcAft>
                    <a:spcPts val="0"/>
                  </a:spcAft>
                </a:pPr>
                <a:r>
                  <a:rPr lang="zh-TW" altLang="zh-TW" sz="2000" kern="100" dirty="0">
                    <a:latin typeface="Times New Roman"/>
                    <a:ea typeface="標楷體"/>
                    <a:cs typeface="Times New Roman"/>
                  </a:rPr>
                  <a:t>桃</a:t>
                </a:r>
                <a:r>
                  <a:rPr lang="zh-TW" altLang="en-US" sz="2000" kern="100" dirty="0">
                    <a:latin typeface="Times New Roman"/>
                    <a:ea typeface="標楷體"/>
                    <a:cs typeface="Times New Roman"/>
                  </a:rPr>
                  <a:t>連區桃園市</a:t>
                </a:r>
                <a:endParaRPr lang="en-US" altLang="zh-TW" sz="2000" kern="100" dirty="0">
                  <a:latin typeface="Times New Roman"/>
                  <a:ea typeface="標楷體"/>
                  <a:cs typeface="Times New Roman"/>
                </a:endParaRPr>
              </a:p>
              <a:p>
                <a:pPr algn="just">
                  <a:lnSpc>
                    <a:spcPct val="150000"/>
                  </a:lnSpc>
                  <a:spcAft>
                    <a:spcPts val="0"/>
                  </a:spcAft>
                </a:pPr>
                <a:r>
                  <a:rPr lang="zh-TW" altLang="zh-TW" sz="2000" kern="100" dirty="0">
                    <a:latin typeface="Times New Roman"/>
                    <a:ea typeface="標楷體"/>
                    <a:cs typeface="Times New Roman"/>
                  </a:rPr>
                  <a:t>蘆竹</a:t>
                </a:r>
                <a:r>
                  <a:rPr lang="zh-TW" altLang="en-US" sz="2000" kern="100" dirty="0">
                    <a:latin typeface="Times New Roman"/>
                    <a:ea typeface="標楷體"/>
                    <a:cs typeface="Times New Roman"/>
                  </a:rPr>
                  <a:t>區</a:t>
                </a:r>
                <a:r>
                  <a:rPr lang="zh-TW" altLang="zh-TW" sz="2000" kern="100" dirty="0">
                    <a:latin typeface="Times New Roman"/>
                    <a:ea typeface="標楷體"/>
                    <a:cs typeface="Times New Roman"/>
                  </a:rPr>
                  <a:t>、龜山</a:t>
                </a:r>
                <a:r>
                  <a:rPr lang="zh-TW" altLang="en-US" sz="2000" kern="100" dirty="0">
                    <a:latin typeface="Times New Roman"/>
                    <a:ea typeface="標楷體"/>
                    <a:cs typeface="Times New Roman"/>
                  </a:rPr>
                  <a:t>區</a:t>
                </a:r>
                <a:r>
                  <a:rPr lang="zh-TW" altLang="zh-TW" sz="2000" kern="100" dirty="0">
                    <a:latin typeface="Times New Roman"/>
                    <a:ea typeface="標楷體"/>
                    <a:cs typeface="Times New Roman"/>
                  </a:rPr>
                  <a:t>、八德</a:t>
                </a:r>
                <a:r>
                  <a:rPr lang="zh-TW" altLang="en-US" sz="2000" kern="100" dirty="0">
                    <a:latin typeface="Times New Roman"/>
                    <a:ea typeface="標楷體"/>
                    <a:cs typeface="Times New Roman"/>
                  </a:rPr>
                  <a:t>區</a:t>
                </a:r>
                <a:endParaRPr lang="zh-TW" altLang="zh-TW" sz="2000" kern="100" dirty="0">
                  <a:cs typeface="Times New Roman"/>
                </a:endParaRPr>
              </a:p>
            </p:txBody>
          </p:sp>
          <p:sp>
            <p:nvSpPr>
              <p:cNvPr id="54" name="矩形 53"/>
              <p:cNvSpPr/>
              <p:nvPr/>
            </p:nvSpPr>
            <p:spPr>
              <a:xfrm>
                <a:off x="5292080" y="2060848"/>
                <a:ext cx="2592288" cy="86409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b="1" dirty="0">
                    <a:latin typeface="標楷體" panose="03000509000000000000" pitchFamily="65" charset="-120"/>
                    <a:ea typeface="標楷體" panose="03000509000000000000" pitchFamily="65" charset="-120"/>
                  </a:rPr>
                  <a:t>桃連區</a:t>
                </a:r>
                <a:endParaRPr lang="en-US" altLang="zh-TW" b="1" dirty="0">
                  <a:latin typeface="標楷體" panose="03000509000000000000" pitchFamily="65" charset="-120"/>
                  <a:ea typeface="標楷體" panose="03000509000000000000" pitchFamily="65" charset="-120"/>
                </a:endParaRPr>
              </a:p>
              <a:p>
                <a:pPr algn="ctr"/>
                <a:r>
                  <a:rPr lang="zh-TW" altLang="en-US" dirty="0">
                    <a:latin typeface="標楷體" panose="03000509000000000000" pitchFamily="65" charset="-120"/>
                    <a:ea typeface="標楷體" panose="03000509000000000000" pitchFamily="65" charset="-120"/>
                  </a:rPr>
                  <a:t>所有高中高職</a:t>
                </a:r>
              </a:p>
            </p:txBody>
          </p:sp>
          <p:sp>
            <p:nvSpPr>
              <p:cNvPr id="55" name="矩形 54"/>
              <p:cNvSpPr/>
              <p:nvPr/>
            </p:nvSpPr>
            <p:spPr>
              <a:xfrm>
                <a:off x="5292080" y="2996952"/>
                <a:ext cx="2592288" cy="108012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a:latin typeface="標楷體" panose="03000509000000000000" pitchFamily="65" charset="-120"/>
                    <a:ea typeface="標楷體" panose="03000509000000000000" pitchFamily="65" charset="-120"/>
                  </a:rPr>
                  <a:t>基北區</a:t>
                </a:r>
                <a:endParaRPr lang="en-US" altLang="zh-TW" b="1" dirty="0">
                  <a:latin typeface="標楷體" panose="03000509000000000000" pitchFamily="65" charset="-120"/>
                  <a:ea typeface="標楷體" panose="03000509000000000000" pitchFamily="65" charset="-120"/>
                </a:endParaRPr>
              </a:p>
              <a:p>
                <a:pPr algn="ctr"/>
                <a:r>
                  <a:rPr lang="zh-TW" altLang="en-US" sz="1600" kern="100" dirty="0">
                    <a:latin typeface="Times New Roman"/>
                    <a:ea typeface="標楷體"/>
                    <a:cs typeface="Times New Roman"/>
                  </a:rPr>
                  <a:t>新北市之</a:t>
                </a:r>
                <a:r>
                  <a:rPr lang="zh-TW" altLang="zh-TW" sz="1600" kern="100" dirty="0">
                    <a:latin typeface="Times New Roman"/>
                    <a:ea typeface="標楷體"/>
                    <a:cs typeface="Times New Roman"/>
                  </a:rPr>
                  <a:t>林口區、樹林區</a:t>
                </a:r>
                <a:endParaRPr lang="en-US" altLang="zh-TW" sz="1600" kern="100" dirty="0">
                  <a:latin typeface="Times New Roman"/>
                  <a:ea typeface="標楷體"/>
                  <a:cs typeface="Times New Roman"/>
                </a:endParaRPr>
              </a:p>
              <a:p>
                <a:pPr algn="ctr"/>
                <a:r>
                  <a:rPr lang="zh-TW" altLang="zh-TW" sz="1600" kern="100" dirty="0">
                    <a:latin typeface="Times New Roman"/>
                    <a:ea typeface="標楷體"/>
                    <a:cs typeface="Times New Roman"/>
                  </a:rPr>
                  <a:t>鶯歌區、新莊區</a:t>
                </a:r>
                <a:r>
                  <a:rPr lang="zh-TW" altLang="en-US" sz="1600" kern="100" dirty="0">
                    <a:latin typeface="Times New Roman"/>
                    <a:ea typeface="標楷體"/>
                    <a:cs typeface="Times New Roman"/>
                  </a:rPr>
                  <a:t>、</a:t>
                </a:r>
                <a:r>
                  <a:rPr lang="zh-TW" altLang="zh-TW" sz="1600" kern="100" dirty="0">
                    <a:latin typeface="Times New Roman"/>
                    <a:ea typeface="標楷體"/>
                    <a:cs typeface="Times New Roman"/>
                  </a:rPr>
                  <a:t>泰山區</a:t>
                </a:r>
                <a:endParaRPr lang="zh-TW" altLang="en-US" b="1" dirty="0">
                  <a:latin typeface="標楷體" panose="03000509000000000000" pitchFamily="65" charset="-120"/>
                  <a:ea typeface="標楷體" panose="03000509000000000000" pitchFamily="65" charset="-120"/>
                </a:endParaRPr>
              </a:p>
            </p:txBody>
          </p:sp>
        </p:grpSp>
        <p:sp>
          <p:nvSpPr>
            <p:cNvPr id="58" name="矩形 57"/>
            <p:cNvSpPr/>
            <p:nvPr/>
          </p:nvSpPr>
          <p:spPr>
            <a:xfrm>
              <a:off x="2745859" y="8441107"/>
              <a:ext cx="1826141" cy="584776"/>
            </a:xfrm>
            <a:prstGeom prst="rect">
              <a:avLst/>
            </a:prstGeom>
          </p:spPr>
          <p:txBody>
            <a:bodyPr wrap="none">
              <a:spAutoFit/>
            </a:bodyPr>
            <a:lstStyle/>
            <a:p>
              <a:r>
                <a:rPr lang="zh-TW" altLang="en-US" sz="3200" dirty="0">
                  <a:latin typeface="標楷體" panose="03000509000000000000" pitchFamily="65" charset="-120"/>
                  <a:ea typeface="標楷體" panose="03000509000000000000" pitchFamily="65" charset="-120"/>
                </a:rPr>
                <a:t>部分對應</a:t>
              </a:r>
            </a:p>
          </p:txBody>
        </p:sp>
      </p:gr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免試入學相關事項</a:t>
            </a:r>
            <a:endParaRPr lang="zh-TW" altLang="en-US" sz="2000" dirty="0">
              <a:solidFill>
                <a:prstClr val="white"/>
              </a:solidFill>
              <a:latin typeface="Adobe 繁黑體 Std B" pitchFamily="34" charset="-120"/>
              <a:ea typeface="Adobe 繁黑體 Std B" pitchFamily="34" charset="-120"/>
            </a:endParaRPr>
          </a:p>
          <a:p>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就學區及相關事項</a:t>
            </a:r>
            <a:r>
              <a:rPr lang="en-US" altLang="zh-TW" sz="3200" b="1" dirty="0">
                <a:solidFill>
                  <a:prstClr val="white"/>
                </a:solidFill>
                <a:latin typeface="Adobe 繁黑體 Std B" pitchFamily="34" charset="-120"/>
                <a:ea typeface="Adobe 繁黑體 Std B" pitchFamily="34" charset="-120"/>
              </a:rPr>
              <a:t>(2)</a:t>
            </a:r>
            <a:endParaRPr lang="zh-TW" altLang="en-US" sz="3200" b="1" dirty="0">
              <a:solidFill>
                <a:srgbClr val="FFFFFF"/>
              </a:solidFill>
              <a:latin typeface="Adobe 繁黑體 Std B" pitchFamily="34" charset="-120"/>
              <a:ea typeface="Adobe 繁黑體 Std B" pitchFamily="34" charset="-120"/>
              <a:cs typeface="BiauKai"/>
            </a:endParaRPr>
          </a:p>
        </p:txBody>
      </p:sp>
      <p:grpSp>
        <p:nvGrpSpPr>
          <p:cNvPr id="13" name="群組 12"/>
          <p:cNvGrpSpPr/>
          <p:nvPr/>
        </p:nvGrpSpPr>
        <p:grpSpPr>
          <a:xfrm>
            <a:off x="179512" y="1547358"/>
            <a:ext cx="8784976" cy="1568261"/>
            <a:chOff x="323528" y="1547354"/>
            <a:chExt cx="8640960" cy="1451466"/>
          </a:xfrm>
        </p:grpSpPr>
        <p:sp>
          <p:nvSpPr>
            <p:cNvPr id="8" name="矩形 7"/>
            <p:cNvSpPr/>
            <p:nvPr/>
          </p:nvSpPr>
          <p:spPr>
            <a:xfrm>
              <a:off x="323528" y="1547354"/>
              <a:ext cx="4453034" cy="14495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a:p>
          </p:txBody>
        </p:sp>
        <p:sp>
          <p:nvSpPr>
            <p:cNvPr id="9" name="矩形 8"/>
            <p:cNvSpPr/>
            <p:nvPr/>
          </p:nvSpPr>
          <p:spPr>
            <a:xfrm>
              <a:off x="2561605" y="1627891"/>
              <a:ext cx="2199846" cy="541225"/>
            </a:xfrm>
            <a:prstGeom prst="rect">
              <a:avLst/>
            </a:prstGeom>
          </p:spPr>
          <p:txBody>
            <a:bodyPr wrap="none">
              <a:spAutoFit/>
            </a:bodyPr>
            <a:lstStyle/>
            <a:p>
              <a:pPr lvl="0"/>
              <a:r>
                <a:rPr lang="zh-TW" altLang="en-US" sz="3200" b="1" dirty="0">
                  <a:latin typeface="微軟正黑體" panose="020B0604030504040204" pitchFamily="34" charset="-120"/>
                  <a:ea typeface="微軟正黑體" panose="020B0604030504040204" pitchFamily="34" charset="-120"/>
                </a:rPr>
                <a:t>共同就學區</a:t>
              </a:r>
            </a:p>
          </p:txBody>
        </p:sp>
        <p:sp>
          <p:nvSpPr>
            <p:cNvPr id="10" name="矩形 9"/>
            <p:cNvSpPr/>
            <p:nvPr/>
          </p:nvSpPr>
          <p:spPr>
            <a:xfrm>
              <a:off x="631742" y="2068178"/>
              <a:ext cx="3836606" cy="883051"/>
            </a:xfrm>
            <a:prstGeom prst="rect">
              <a:avLst/>
            </a:prstGeom>
          </p:spPr>
          <p:txBody>
            <a:bodyPr wrap="square">
              <a:spAutoFit/>
            </a:bodyPr>
            <a:lstStyle/>
            <a:p>
              <a:pPr lvl="0"/>
              <a:r>
                <a:rPr lang="zh-TW" altLang="en-US" sz="2800" b="1" dirty="0"/>
                <a:t>各主管機關共同協商跨區域之共同就學區範圍</a:t>
              </a:r>
            </a:p>
          </p:txBody>
        </p:sp>
        <p:sp>
          <p:nvSpPr>
            <p:cNvPr id="24" name="矩形 23"/>
            <p:cNvSpPr/>
            <p:nvPr/>
          </p:nvSpPr>
          <p:spPr>
            <a:xfrm>
              <a:off x="4766886" y="1549222"/>
              <a:ext cx="4197602" cy="14495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a:p>
          </p:txBody>
        </p:sp>
        <p:sp>
          <p:nvSpPr>
            <p:cNvPr id="25" name="矩形 24"/>
            <p:cNvSpPr/>
            <p:nvPr/>
          </p:nvSpPr>
          <p:spPr>
            <a:xfrm>
              <a:off x="4849292" y="1618715"/>
              <a:ext cx="1796204" cy="541225"/>
            </a:xfrm>
            <a:prstGeom prst="rect">
              <a:avLst/>
            </a:prstGeom>
          </p:spPr>
          <p:txBody>
            <a:bodyPr wrap="none">
              <a:spAutoFit/>
            </a:bodyPr>
            <a:lstStyle/>
            <a:p>
              <a:pPr lvl="0"/>
              <a:r>
                <a:rPr lang="zh-TW" altLang="en-US" sz="3200" b="1" dirty="0">
                  <a:latin typeface="微軟正黑體" panose="020B0604030504040204" pitchFamily="34" charset="-120"/>
                  <a:ea typeface="微軟正黑體" panose="020B0604030504040204" pitchFamily="34" charset="-120"/>
                </a:rPr>
                <a:t>對應型式</a:t>
              </a:r>
            </a:p>
          </p:txBody>
        </p:sp>
        <p:sp>
          <p:nvSpPr>
            <p:cNvPr id="26" name="矩形 25"/>
            <p:cNvSpPr/>
            <p:nvPr/>
          </p:nvSpPr>
          <p:spPr>
            <a:xfrm>
              <a:off x="5364088" y="2057549"/>
              <a:ext cx="3557294" cy="883050"/>
            </a:xfrm>
            <a:prstGeom prst="rect">
              <a:avLst/>
            </a:prstGeom>
          </p:spPr>
          <p:txBody>
            <a:bodyPr wrap="square">
              <a:spAutoFit/>
            </a:bodyPr>
            <a:lstStyle/>
            <a:p>
              <a:pPr lvl="0"/>
              <a:r>
                <a:rPr lang="en-US" altLang="zh-TW" sz="2800" b="1" dirty="0"/>
                <a:t>1.</a:t>
              </a:r>
              <a:r>
                <a:rPr lang="zh-TW" altLang="en-US" sz="2800" b="1" dirty="0"/>
                <a:t>部分對應</a:t>
              </a:r>
              <a:endParaRPr lang="en-US" altLang="zh-TW" sz="2800" b="1" dirty="0"/>
            </a:p>
            <a:p>
              <a:pPr lvl="0"/>
              <a:r>
                <a:rPr lang="en-US" altLang="zh-TW" sz="2800" b="1" dirty="0"/>
                <a:t>2.</a:t>
              </a:r>
              <a:r>
                <a:rPr lang="zh-TW" altLang="en-US" sz="2800" b="1" dirty="0"/>
                <a:t>全區對應</a:t>
              </a:r>
            </a:p>
          </p:txBody>
        </p:sp>
      </p:grpSp>
      <p:sp>
        <p:nvSpPr>
          <p:cNvPr id="11" name="加號 10"/>
          <p:cNvSpPr/>
          <p:nvPr/>
        </p:nvSpPr>
        <p:spPr>
          <a:xfrm>
            <a:off x="112050" y="1024553"/>
            <a:ext cx="1584176" cy="122413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減號 11"/>
          <p:cNvSpPr/>
          <p:nvPr/>
        </p:nvSpPr>
        <p:spPr>
          <a:xfrm>
            <a:off x="7603969" y="996327"/>
            <a:ext cx="1584176" cy="108012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3" name="群組 22"/>
          <p:cNvGrpSpPr/>
          <p:nvPr/>
        </p:nvGrpSpPr>
        <p:grpSpPr>
          <a:xfrm>
            <a:off x="426919" y="3203783"/>
            <a:ext cx="8005005" cy="3024336"/>
            <a:chOff x="492862" y="3198597"/>
            <a:chExt cx="8005005" cy="3024336"/>
          </a:xfrm>
        </p:grpSpPr>
        <p:sp>
          <p:nvSpPr>
            <p:cNvPr id="21" name="矩形 20"/>
            <p:cNvSpPr/>
            <p:nvPr/>
          </p:nvSpPr>
          <p:spPr>
            <a:xfrm>
              <a:off x="493448" y="3198597"/>
              <a:ext cx="8004419" cy="30243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59" name="群組 58"/>
            <p:cNvGrpSpPr/>
            <p:nvPr/>
          </p:nvGrpSpPr>
          <p:grpSpPr>
            <a:xfrm>
              <a:off x="492862" y="3508046"/>
              <a:ext cx="7969001" cy="2393826"/>
              <a:chOff x="395536" y="1540652"/>
              <a:chExt cx="8064896" cy="2393826"/>
            </a:xfrm>
          </p:grpSpPr>
          <p:sp>
            <p:nvSpPr>
              <p:cNvPr id="60" name="矩形 59"/>
              <p:cNvSpPr/>
              <p:nvPr/>
            </p:nvSpPr>
            <p:spPr>
              <a:xfrm>
                <a:off x="4427984" y="1540652"/>
                <a:ext cx="4032448" cy="2248388"/>
              </a:xfrm>
              <a:prstGeom prst="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zh-TW" altLang="en-US" sz="3200" b="1" dirty="0">
                    <a:solidFill>
                      <a:schemeClr val="accent1">
                        <a:lumMod val="50000"/>
                      </a:schemeClr>
                    </a:solidFill>
                    <a:latin typeface="標楷體" panose="03000509000000000000" pitchFamily="65" charset="-120"/>
                    <a:ea typeface="標楷體" panose="03000509000000000000" pitchFamily="65" charset="-120"/>
                  </a:rPr>
                  <a:t>高中高職</a:t>
                </a:r>
              </a:p>
            </p:txBody>
          </p:sp>
          <p:sp>
            <p:nvSpPr>
              <p:cNvPr id="61" name="矩形 60"/>
              <p:cNvSpPr/>
              <p:nvPr/>
            </p:nvSpPr>
            <p:spPr>
              <a:xfrm>
                <a:off x="395536" y="1540652"/>
                <a:ext cx="4032448" cy="2248388"/>
              </a:xfrm>
              <a:prstGeom prst="rect">
                <a:avLst/>
              </a:prstGeom>
              <a:solidFill>
                <a:schemeClr val="accent3">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zh-TW" altLang="en-US" sz="3200" b="1" dirty="0">
                    <a:solidFill>
                      <a:schemeClr val="accent1">
                        <a:lumMod val="50000"/>
                      </a:schemeClr>
                    </a:solidFill>
                    <a:latin typeface="標楷體" panose="03000509000000000000" pitchFamily="65" charset="-120"/>
                    <a:ea typeface="標楷體" panose="03000509000000000000" pitchFamily="65" charset="-120"/>
                  </a:rPr>
                  <a:t>國中</a:t>
                </a:r>
              </a:p>
            </p:txBody>
          </p:sp>
          <p:sp>
            <p:nvSpPr>
              <p:cNvPr id="62" name="五邊形 61"/>
              <p:cNvSpPr/>
              <p:nvPr/>
            </p:nvSpPr>
            <p:spPr>
              <a:xfrm>
                <a:off x="975716" y="2269582"/>
                <a:ext cx="3456384" cy="1080120"/>
              </a:xfrm>
              <a:prstGeom prst="homePlat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zh-TW" sz="2800" dirty="0">
                    <a:latin typeface="標楷體" panose="03000509000000000000" pitchFamily="65" charset="-120"/>
                    <a:ea typeface="標楷體" panose="03000509000000000000" pitchFamily="65" charset="-120"/>
                  </a:rPr>
                  <a:t>中投區</a:t>
                </a:r>
                <a:endParaRPr lang="en-US" altLang="zh-TW" sz="2800" dirty="0">
                  <a:latin typeface="標楷體" panose="03000509000000000000" pitchFamily="65" charset="-120"/>
                  <a:ea typeface="標楷體" panose="03000509000000000000" pitchFamily="65" charset="-120"/>
                </a:endParaRPr>
              </a:p>
              <a:p>
                <a:pPr algn="ctr"/>
                <a:r>
                  <a:rPr lang="zh-TW" altLang="zh-TW" sz="2800" dirty="0">
                    <a:latin typeface="標楷體" panose="03000509000000000000" pitchFamily="65" charset="-120"/>
                    <a:ea typeface="標楷體" panose="03000509000000000000" pitchFamily="65" charset="-120"/>
                  </a:rPr>
                  <a:t>臺中市和平區</a:t>
                </a:r>
                <a:endParaRPr lang="zh-TW" altLang="en-US" sz="2800" dirty="0">
                  <a:latin typeface="標楷體" panose="03000509000000000000" pitchFamily="65" charset="-120"/>
                  <a:ea typeface="標楷體" panose="03000509000000000000" pitchFamily="65" charset="-120"/>
                </a:endParaRPr>
              </a:p>
            </p:txBody>
          </p:sp>
          <p:sp>
            <p:nvSpPr>
              <p:cNvPr id="63" name="矩形 62"/>
              <p:cNvSpPr/>
              <p:nvPr/>
            </p:nvSpPr>
            <p:spPr>
              <a:xfrm>
                <a:off x="5292080" y="2269582"/>
                <a:ext cx="2592288" cy="108012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宜蘭區</a:t>
                </a:r>
              </a:p>
            </p:txBody>
          </p:sp>
          <p:sp>
            <p:nvSpPr>
              <p:cNvPr id="64" name="矩形 63"/>
              <p:cNvSpPr/>
              <p:nvPr/>
            </p:nvSpPr>
            <p:spPr>
              <a:xfrm>
                <a:off x="3724046" y="3349702"/>
                <a:ext cx="1848116" cy="584776"/>
              </a:xfrm>
              <a:prstGeom prst="rect">
                <a:avLst/>
              </a:prstGeom>
            </p:spPr>
            <p:txBody>
              <a:bodyPr wrap="none">
                <a:spAutoFit/>
              </a:bodyPr>
              <a:lstStyle/>
              <a:p>
                <a:r>
                  <a:rPr lang="zh-TW" altLang="en-US" sz="3200" b="1" dirty="0">
                    <a:solidFill>
                      <a:schemeClr val="accent2">
                        <a:lumMod val="75000"/>
                      </a:schemeClr>
                    </a:solidFill>
                    <a:latin typeface="微軟正黑體" panose="020B0604030504040204" pitchFamily="34" charset="-120"/>
                    <a:ea typeface="微軟正黑體" panose="020B0604030504040204" pitchFamily="34" charset="-120"/>
                  </a:rPr>
                  <a:t>全區對應</a:t>
                </a:r>
                <a:endParaRPr lang="zh-TW" altLang="en-US" sz="3200" dirty="0">
                  <a:solidFill>
                    <a:schemeClr val="accent2">
                      <a:lumMod val="75000"/>
                    </a:schemeClr>
                  </a:solidFill>
                  <a:latin typeface="微軟正黑體" panose="020B0604030504040204" pitchFamily="34" charset="-120"/>
                  <a:ea typeface="微軟正黑體" panose="020B0604030504040204" pitchFamily="34" charset="-120"/>
                </a:endParaRPr>
              </a:p>
            </p:txBody>
          </p:sp>
        </p:grpSp>
      </p:grpSp>
      <p:grpSp>
        <p:nvGrpSpPr>
          <p:cNvPr id="70" name="群組 69"/>
          <p:cNvGrpSpPr/>
          <p:nvPr/>
        </p:nvGrpSpPr>
        <p:grpSpPr>
          <a:xfrm>
            <a:off x="2195736" y="44624"/>
            <a:ext cx="2664296" cy="360045"/>
            <a:chOff x="2123728" y="44624"/>
            <a:chExt cx="2664296" cy="360045"/>
          </a:xfrm>
        </p:grpSpPr>
        <p:grpSp>
          <p:nvGrpSpPr>
            <p:cNvPr id="71" name="群組 70"/>
            <p:cNvGrpSpPr/>
            <p:nvPr/>
          </p:nvGrpSpPr>
          <p:grpSpPr>
            <a:xfrm>
              <a:off x="2627784" y="44624"/>
              <a:ext cx="2160240" cy="360045"/>
              <a:chOff x="2339752" y="44624"/>
              <a:chExt cx="2160240" cy="360045"/>
            </a:xfrm>
          </p:grpSpPr>
          <p:grpSp>
            <p:nvGrpSpPr>
              <p:cNvPr id="73" name="群組 37"/>
              <p:cNvGrpSpPr/>
              <p:nvPr/>
            </p:nvGrpSpPr>
            <p:grpSpPr>
              <a:xfrm>
                <a:off x="2835903" y="44629"/>
                <a:ext cx="1664089" cy="360040"/>
                <a:chOff x="2835897" y="44624"/>
                <a:chExt cx="1664089" cy="360040"/>
              </a:xfrm>
            </p:grpSpPr>
            <p:sp>
              <p:nvSpPr>
                <p:cNvPr id="76" name="橢圓 7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77" name="橢圓 7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78" name="橢圓 7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4" name="橢圓 73"/>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75" name="橢圓 7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2" name="橢圓 7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48760186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2" y="590999"/>
            <a:ext cx="916685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各免試入學區辦理學校 </a:t>
            </a:r>
            <a:r>
              <a:rPr lang="en-US" altLang="zh-TW" sz="1400" b="1" dirty="0">
                <a:solidFill>
                  <a:prstClr val="white"/>
                </a:solidFill>
                <a:latin typeface="Adobe 繁黑體 Std B" pitchFamily="34" charset="-120"/>
                <a:ea typeface="Adobe 繁黑體 Std B" pitchFamily="34" charset="-120"/>
              </a:rPr>
              <a:t>http://108entry.smvhs.kh.edu.tw/files/11-1002-82.php</a:t>
            </a:r>
            <a:endParaRPr lang="zh-TW" altLang="en-US" sz="1400" b="1" dirty="0">
              <a:solidFill>
                <a:srgbClr val="FFFFFF"/>
              </a:solidFill>
              <a:latin typeface="Adobe 繁黑體 Std B" pitchFamily="34" charset="-120"/>
              <a:ea typeface="Adobe 繁黑體 Std B" pitchFamily="34" charset="-120"/>
              <a:cs typeface="BiauKai"/>
            </a:endParaRPr>
          </a:p>
        </p:txBody>
      </p:sp>
      <p:sp>
        <p:nvSpPr>
          <p:cNvPr id="2" name="矩形 1"/>
          <p:cNvSpPr/>
          <p:nvPr/>
        </p:nvSpPr>
        <p:spPr>
          <a:xfrm>
            <a:off x="611560" y="1268760"/>
            <a:ext cx="7988522" cy="504056"/>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2800" b="1" dirty="0">
                <a:solidFill>
                  <a:schemeClr val="tx1"/>
                </a:solidFill>
                <a:latin typeface="標楷體" pitchFamily="65" charset="-120"/>
                <a:ea typeface="標楷體" pitchFamily="65" charset="-120"/>
              </a:rPr>
              <a:t>主辦學校</a:t>
            </a:r>
            <a:r>
              <a:rPr lang="zh-TW" altLang="en-US" sz="2800" dirty="0">
                <a:solidFill>
                  <a:schemeClr val="tx1"/>
                </a:solidFill>
              </a:rPr>
              <a:t>：</a:t>
            </a:r>
            <a:r>
              <a:rPr lang="zh-TW" altLang="en-US" sz="2800" b="1" dirty="0">
                <a:solidFill>
                  <a:schemeClr val="tx1"/>
                </a:solidFill>
                <a:latin typeface="標楷體" pitchFamily="65" charset="-120"/>
                <a:ea typeface="標楷體" pitchFamily="65" charset="-120"/>
              </a:rPr>
              <a:t>高雄市立三民高級家事商業職業學校</a:t>
            </a:r>
          </a:p>
        </p:txBody>
      </p:sp>
      <p:pic>
        <p:nvPicPr>
          <p:cNvPr id="1027" name="Picture 3">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8541" y="1844711"/>
            <a:ext cx="1181372"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a:hlinkClick r:id="rId5"/>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3978707" y="1844711"/>
            <a:ext cx="1184072"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8861" y="1841299"/>
            <a:ext cx="1179783"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24901" y="1841299"/>
            <a:ext cx="1172291"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8381" y="3500895"/>
            <a:ext cx="1178182"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48128" y="3500895"/>
            <a:ext cx="1176569"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78707" y="3500535"/>
            <a:ext cx="1170657"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18861" y="3500535"/>
            <a:ext cx="1168043"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824156" y="3500535"/>
            <a:ext cx="1172291"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a:hlinkClick r:id="rId2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95700" y="5193079"/>
            <a:ext cx="1172044" cy="158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a:hlinkClick r:id="rId23"/>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561068" y="5192903"/>
            <a:ext cx="1176306"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a:hlinkClick r:id="rId25"/>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978707" y="5192903"/>
            <a:ext cx="1165987"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9" name="Picture 15">
            <a:hlinkClick r:id="rId27"/>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418861" y="5192903"/>
            <a:ext cx="1188000" cy="1620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0" name="Picture 16">
            <a:hlinkClick r:id="rId29"/>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851149" y="5192903"/>
            <a:ext cx="1151074" cy="158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1" name="Picture 17">
            <a:hlinkClick r:id="rId31"/>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1098384" y="1844711"/>
            <a:ext cx="1172465"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2" name="群組 51"/>
          <p:cNvGrpSpPr/>
          <p:nvPr/>
        </p:nvGrpSpPr>
        <p:grpSpPr>
          <a:xfrm>
            <a:off x="2195736" y="44624"/>
            <a:ext cx="2664296" cy="360045"/>
            <a:chOff x="2123728" y="44624"/>
            <a:chExt cx="2664296" cy="360045"/>
          </a:xfrm>
        </p:grpSpPr>
        <p:grpSp>
          <p:nvGrpSpPr>
            <p:cNvPr id="53" name="群組 52"/>
            <p:cNvGrpSpPr/>
            <p:nvPr/>
          </p:nvGrpSpPr>
          <p:grpSpPr>
            <a:xfrm>
              <a:off x="2627784" y="44624"/>
              <a:ext cx="2160240" cy="360045"/>
              <a:chOff x="2339752" y="44624"/>
              <a:chExt cx="2160240" cy="360045"/>
            </a:xfrm>
          </p:grpSpPr>
          <p:grpSp>
            <p:nvGrpSpPr>
              <p:cNvPr id="55" name="群組 37"/>
              <p:cNvGrpSpPr/>
              <p:nvPr/>
            </p:nvGrpSpPr>
            <p:grpSpPr>
              <a:xfrm>
                <a:off x="2835903" y="44629"/>
                <a:ext cx="1664089" cy="360040"/>
                <a:chOff x="2835897" y="44624"/>
                <a:chExt cx="1664089" cy="360040"/>
              </a:xfrm>
            </p:grpSpPr>
            <p:sp>
              <p:nvSpPr>
                <p:cNvPr id="58" name="橢圓 57"/>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9" name="橢圓 5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0" name="橢圓 5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6" name="橢圓 55"/>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57" name="橢圓 56"/>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4" name="橢圓 5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01052579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各就學區免試招生作業流程</a:t>
            </a:r>
            <a:endParaRPr lang="zh-TW" altLang="en-US" sz="3200" b="1" dirty="0">
              <a:solidFill>
                <a:srgbClr val="FFFFFF"/>
              </a:solidFill>
              <a:latin typeface="Adobe 繁黑體 Std B" pitchFamily="34" charset="-120"/>
              <a:ea typeface="Adobe 繁黑體 Std B" pitchFamily="34" charset="-120"/>
              <a:cs typeface="BiauKai"/>
            </a:endParaRPr>
          </a:p>
        </p:txBody>
      </p:sp>
      <p:sp>
        <p:nvSpPr>
          <p:cNvPr id="22" name="矩形 21"/>
          <p:cNvSpPr/>
          <p:nvPr/>
        </p:nvSpPr>
        <p:spPr>
          <a:xfrm>
            <a:off x="275470" y="1281389"/>
            <a:ext cx="2444598" cy="1219275"/>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參加國中</a:t>
            </a:r>
            <a:endParaRPr lang="en-US" altLang="zh-TW" sz="2800" dirty="0">
              <a:latin typeface="標楷體" panose="03000509000000000000" pitchFamily="65" charset="-120"/>
              <a:ea typeface="標楷體" panose="03000509000000000000" pitchFamily="65" charset="-120"/>
            </a:endParaRPr>
          </a:p>
          <a:p>
            <a:pPr algn="ctr"/>
            <a:r>
              <a:rPr lang="zh-TW" altLang="en-US" sz="2800" dirty="0">
                <a:latin typeface="標楷體" panose="03000509000000000000" pitchFamily="65" charset="-120"/>
                <a:ea typeface="標楷體" panose="03000509000000000000" pitchFamily="65" charset="-120"/>
              </a:rPr>
              <a:t>教育會考</a:t>
            </a:r>
            <a:endParaRPr lang="en-US" altLang="zh-TW" sz="2800" dirty="0">
              <a:latin typeface="標楷體" panose="03000509000000000000" pitchFamily="65" charset="-120"/>
              <a:ea typeface="標楷體" panose="03000509000000000000" pitchFamily="65" charset="-120"/>
            </a:endParaRPr>
          </a:p>
        </p:txBody>
      </p:sp>
      <p:sp>
        <p:nvSpPr>
          <p:cNvPr id="23" name="矩形 22"/>
          <p:cNvSpPr/>
          <p:nvPr/>
        </p:nvSpPr>
        <p:spPr>
          <a:xfrm>
            <a:off x="275470" y="3148736"/>
            <a:ext cx="2444598" cy="1224136"/>
          </a:xfrm>
          <a:prstGeom prst="rect">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400" dirty="0">
                <a:latin typeface="標楷體" panose="03000509000000000000" pitchFamily="65" charset="-120"/>
                <a:ea typeface="標楷體" panose="03000509000000000000" pitchFamily="65" charset="-120"/>
              </a:rPr>
              <a:t>申請變更就學區</a:t>
            </a:r>
            <a:endParaRPr lang="en-US" altLang="zh-TW" sz="2400" dirty="0">
              <a:latin typeface="標楷體" panose="03000509000000000000" pitchFamily="65" charset="-120"/>
              <a:ea typeface="標楷體" panose="03000509000000000000" pitchFamily="65" charset="-120"/>
            </a:endParaRPr>
          </a:p>
          <a:p>
            <a:pPr algn="ct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有需要者申請</a:t>
            </a:r>
            <a:r>
              <a:rPr lang="en-US" altLang="zh-TW" sz="2400" dirty="0">
                <a:latin typeface="標楷體" panose="03000509000000000000" pitchFamily="65" charset="-120"/>
                <a:ea typeface="標楷體" panose="03000509000000000000" pitchFamily="65" charset="-120"/>
              </a:rPr>
              <a:t>)</a:t>
            </a:r>
            <a:endParaRPr lang="zh-TW" altLang="en-US" sz="2400" dirty="0">
              <a:latin typeface="標楷體" panose="03000509000000000000" pitchFamily="65" charset="-120"/>
              <a:ea typeface="標楷體" panose="03000509000000000000" pitchFamily="65" charset="-120"/>
            </a:endParaRPr>
          </a:p>
        </p:txBody>
      </p:sp>
      <p:sp>
        <p:nvSpPr>
          <p:cNvPr id="24" name="矩形 23"/>
          <p:cNvSpPr/>
          <p:nvPr/>
        </p:nvSpPr>
        <p:spPr>
          <a:xfrm>
            <a:off x="275470" y="5073811"/>
            <a:ext cx="2444598" cy="1224136"/>
          </a:xfrm>
          <a:prstGeom prst="rect">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多元學習表現</a:t>
            </a:r>
            <a:endParaRPr lang="en-US" altLang="zh-TW" sz="2800" dirty="0">
              <a:latin typeface="標楷體" panose="03000509000000000000" pitchFamily="65" charset="-120"/>
              <a:ea typeface="標楷體" panose="03000509000000000000" pitchFamily="65" charset="-120"/>
            </a:endParaRPr>
          </a:p>
          <a:p>
            <a:pPr algn="ctr"/>
            <a:r>
              <a:rPr lang="zh-TW" altLang="en-US" sz="2800" dirty="0">
                <a:latin typeface="標楷體" panose="03000509000000000000" pitchFamily="65" charset="-120"/>
                <a:ea typeface="標楷體" panose="03000509000000000000" pitchFamily="65" charset="-120"/>
              </a:rPr>
              <a:t>積分審查</a:t>
            </a:r>
          </a:p>
        </p:txBody>
      </p:sp>
      <p:cxnSp>
        <p:nvCxnSpPr>
          <p:cNvPr id="31" name="直線單箭頭接點 30"/>
          <p:cNvCxnSpPr>
            <a:stCxn id="22" idx="2"/>
            <a:endCxn id="23" idx="0"/>
          </p:cNvCxnSpPr>
          <p:nvPr/>
        </p:nvCxnSpPr>
        <p:spPr>
          <a:xfrm>
            <a:off x="1497769" y="2500664"/>
            <a:ext cx="0" cy="64807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a:stCxn id="23" idx="2"/>
          </p:cNvCxnSpPr>
          <p:nvPr/>
        </p:nvCxnSpPr>
        <p:spPr>
          <a:xfrm>
            <a:off x="1497769" y="4372873"/>
            <a:ext cx="0" cy="70093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3354562" y="1281391"/>
            <a:ext cx="2397190" cy="1224136"/>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個別序位查詢</a:t>
            </a:r>
            <a:endParaRPr lang="zh-TW" altLang="en-US" sz="2400" dirty="0">
              <a:latin typeface="標楷體" panose="03000509000000000000" pitchFamily="65" charset="-120"/>
              <a:ea typeface="標楷體" panose="03000509000000000000" pitchFamily="65" charset="-120"/>
            </a:endParaRPr>
          </a:p>
        </p:txBody>
      </p:sp>
      <p:sp>
        <p:nvSpPr>
          <p:cNvPr id="34" name="矩形 33"/>
          <p:cNvSpPr/>
          <p:nvPr/>
        </p:nvSpPr>
        <p:spPr>
          <a:xfrm>
            <a:off x="3354562" y="3174519"/>
            <a:ext cx="2397190" cy="1224136"/>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選填志願</a:t>
            </a:r>
            <a:endParaRPr lang="zh-TW" altLang="en-US" sz="2400" dirty="0">
              <a:latin typeface="標楷體" panose="03000509000000000000" pitchFamily="65" charset="-120"/>
              <a:ea typeface="標楷體" panose="03000509000000000000" pitchFamily="65" charset="-120"/>
            </a:endParaRPr>
          </a:p>
        </p:txBody>
      </p:sp>
      <p:sp>
        <p:nvSpPr>
          <p:cNvPr id="35" name="矩形 34"/>
          <p:cNvSpPr/>
          <p:nvPr/>
        </p:nvSpPr>
        <p:spPr>
          <a:xfrm>
            <a:off x="3358236" y="5094140"/>
            <a:ext cx="2397190" cy="1224136"/>
          </a:xfrm>
          <a:prstGeom prst="rect">
            <a:avLst/>
          </a:prstGeom>
          <a:solidFill>
            <a:schemeClr val="accent5">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報名</a:t>
            </a:r>
            <a:endParaRPr lang="en-US" altLang="zh-TW" sz="2800" dirty="0">
              <a:latin typeface="標楷體" panose="03000509000000000000" pitchFamily="65" charset="-120"/>
              <a:ea typeface="標楷體" panose="03000509000000000000" pitchFamily="65" charset="-120"/>
            </a:endParaRPr>
          </a:p>
          <a:p>
            <a:pPr algn="ctr"/>
            <a:r>
              <a:rPr lang="zh-TW" altLang="en-US" sz="2800" dirty="0">
                <a:latin typeface="標楷體" panose="03000509000000000000" pitchFamily="65" charset="-120"/>
                <a:ea typeface="標楷體" panose="03000509000000000000" pitchFamily="65" charset="-120"/>
              </a:rPr>
              <a:t>集體報名</a:t>
            </a:r>
            <a:endParaRPr lang="en-US" altLang="zh-TW" sz="2800" dirty="0">
              <a:latin typeface="標楷體" panose="03000509000000000000" pitchFamily="65" charset="-120"/>
              <a:ea typeface="標楷體" panose="03000509000000000000" pitchFamily="65" charset="-120"/>
            </a:endParaRPr>
          </a:p>
          <a:p>
            <a:pPr algn="ctr"/>
            <a:r>
              <a:rPr lang="zh-TW" altLang="en-US" sz="2800" dirty="0">
                <a:latin typeface="標楷體" panose="03000509000000000000" pitchFamily="65" charset="-120"/>
                <a:ea typeface="標楷體" panose="03000509000000000000" pitchFamily="65" charset="-120"/>
              </a:rPr>
              <a:t>個別報名</a:t>
            </a:r>
            <a:endParaRPr lang="zh-TW" altLang="en-US" sz="2000" dirty="0">
              <a:latin typeface="標楷體" panose="03000509000000000000" pitchFamily="65" charset="-120"/>
              <a:ea typeface="標楷體" panose="03000509000000000000" pitchFamily="65" charset="-120"/>
            </a:endParaRPr>
          </a:p>
        </p:txBody>
      </p:sp>
      <p:cxnSp>
        <p:nvCxnSpPr>
          <p:cNvPr id="36" name="肘形接點 18"/>
          <p:cNvCxnSpPr>
            <a:stCxn id="24" idx="3"/>
            <a:endCxn id="33" idx="1"/>
          </p:cNvCxnSpPr>
          <p:nvPr/>
        </p:nvCxnSpPr>
        <p:spPr>
          <a:xfrm flipV="1">
            <a:off x="2720068" y="1893460"/>
            <a:ext cx="634494" cy="3792421"/>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p:cNvCxnSpPr>
            <a:stCxn id="33" idx="2"/>
            <a:endCxn id="34" idx="0"/>
          </p:cNvCxnSpPr>
          <p:nvPr/>
        </p:nvCxnSpPr>
        <p:spPr>
          <a:xfrm>
            <a:off x="4553157" y="2505527"/>
            <a:ext cx="0" cy="668992"/>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a:stCxn id="34" idx="2"/>
            <a:endCxn id="35" idx="0"/>
          </p:cNvCxnSpPr>
          <p:nvPr/>
        </p:nvCxnSpPr>
        <p:spPr>
          <a:xfrm>
            <a:off x="4553157" y="4398657"/>
            <a:ext cx="3674" cy="695487"/>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47" name="矩形 46"/>
          <p:cNvSpPr/>
          <p:nvPr/>
        </p:nvSpPr>
        <p:spPr>
          <a:xfrm>
            <a:off x="6543840" y="1247327"/>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放榜</a:t>
            </a:r>
          </a:p>
        </p:txBody>
      </p:sp>
      <p:sp>
        <p:nvSpPr>
          <p:cNvPr id="48" name="矩形 47"/>
          <p:cNvSpPr/>
          <p:nvPr/>
        </p:nvSpPr>
        <p:spPr>
          <a:xfrm>
            <a:off x="6543840" y="3174519"/>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報到</a:t>
            </a:r>
          </a:p>
        </p:txBody>
      </p:sp>
      <p:sp>
        <p:nvSpPr>
          <p:cNvPr id="49" name="矩形 48"/>
          <p:cNvSpPr/>
          <p:nvPr/>
        </p:nvSpPr>
        <p:spPr>
          <a:xfrm>
            <a:off x="6525369" y="5097893"/>
            <a:ext cx="2397190" cy="1224136"/>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2800" dirty="0">
                <a:latin typeface="標楷體" panose="03000509000000000000" pitchFamily="65" charset="-120"/>
                <a:ea typeface="標楷體" panose="03000509000000000000" pitchFamily="65" charset="-120"/>
              </a:rPr>
              <a:t>放棄錄取資格</a:t>
            </a:r>
          </a:p>
        </p:txBody>
      </p:sp>
      <p:cxnSp>
        <p:nvCxnSpPr>
          <p:cNvPr id="51" name="直線單箭頭接點 50"/>
          <p:cNvCxnSpPr>
            <a:stCxn id="47" idx="2"/>
            <a:endCxn id="48" idx="0"/>
          </p:cNvCxnSpPr>
          <p:nvPr/>
        </p:nvCxnSpPr>
        <p:spPr>
          <a:xfrm>
            <a:off x="7742435" y="2471467"/>
            <a:ext cx="0" cy="7030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p:cNvCxnSpPr/>
          <p:nvPr/>
        </p:nvCxnSpPr>
        <p:spPr>
          <a:xfrm>
            <a:off x="7723964" y="4394873"/>
            <a:ext cx="0" cy="70305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53" name="肘形接點 41"/>
          <p:cNvCxnSpPr>
            <a:stCxn id="35" idx="3"/>
            <a:endCxn id="47" idx="1"/>
          </p:cNvCxnSpPr>
          <p:nvPr/>
        </p:nvCxnSpPr>
        <p:spPr>
          <a:xfrm flipV="1">
            <a:off x="5755426" y="1859396"/>
            <a:ext cx="788414" cy="3846813"/>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grpSp>
        <p:nvGrpSpPr>
          <p:cNvPr id="63" name="群組 62"/>
          <p:cNvGrpSpPr/>
          <p:nvPr/>
        </p:nvGrpSpPr>
        <p:grpSpPr>
          <a:xfrm>
            <a:off x="2195736" y="44624"/>
            <a:ext cx="2664296" cy="360045"/>
            <a:chOff x="2123728" y="44624"/>
            <a:chExt cx="2664296" cy="360045"/>
          </a:xfrm>
        </p:grpSpPr>
        <p:grpSp>
          <p:nvGrpSpPr>
            <p:cNvPr id="64" name="群組 63"/>
            <p:cNvGrpSpPr/>
            <p:nvPr/>
          </p:nvGrpSpPr>
          <p:grpSpPr>
            <a:xfrm>
              <a:off x="2627784" y="44624"/>
              <a:ext cx="2160240" cy="360045"/>
              <a:chOff x="2339752" y="44624"/>
              <a:chExt cx="2160240" cy="360045"/>
            </a:xfrm>
          </p:grpSpPr>
          <p:grpSp>
            <p:nvGrpSpPr>
              <p:cNvPr id="66" name="群組 37"/>
              <p:cNvGrpSpPr/>
              <p:nvPr/>
            </p:nvGrpSpPr>
            <p:grpSpPr>
              <a:xfrm>
                <a:off x="2835903" y="44629"/>
                <a:ext cx="1664089" cy="360040"/>
                <a:chOff x="2835897" y="44624"/>
                <a:chExt cx="1664089" cy="360040"/>
              </a:xfrm>
            </p:grpSpPr>
            <p:sp>
              <p:nvSpPr>
                <p:cNvPr id="69" name="橢圓 68"/>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70" name="橢圓 69"/>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71" name="橢圓 7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7" name="橢圓 66"/>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68" name="橢圓 67"/>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5" name="橢圓 6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54225373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32656"/>
            <a:ext cx="9144000" cy="1179288"/>
          </a:xfrm>
        </p:spPr>
        <p:txBody>
          <a:bodyPr/>
          <a:lstStyle/>
          <a:p>
            <a:r>
              <a:rPr lang="en-US" dirty="0"/>
              <a:t> </a:t>
            </a:r>
            <a:r>
              <a:rPr lang="zh-TW" altLang="en-US" dirty="0">
                <a:latin typeface="微軟正黑體" panose="020B0604030504040204" pitchFamily="34" charset="-120"/>
                <a:ea typeface="微軟正黑體" panose="020B0604030504040204" pitchFamily="34" charset="-120"/>
              </a:rPr>
              <a:t>每個人都在自己的時區</a:t>
            </a:r>
            <a:endParaRPr lang="en-US" dirty="0">
              <a:latin typeface="微軟正黑體" panose="020B0604030504040204" pitchFamily="34" charset="-120"/>
              <a:ea typeface="微軟正黑體" panose="020B0604030504040204" pitchFamily="34" charset="-120"/>
            </a:endParaRPr>
          </a:p>
        </p:txBody>
      </p:sp>
      <p:pic>
        <p:nvPicPr>
          <p:cNvPr id="7" name="每人要活在自己的時區">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35697" y="1316772"/>
            <a:ext cx="5256584" cy="5256153"/>
          </a:xfrm>
        </p:spPr>
      </p:pic>
      <p:sp>
        <p:nvSpPr>
          <p:cNvPr id="17" name="矩形 16"/>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2" name="群組 1"/>
          <p:cNvGrpSpPr/>
          <p:nvPr/>
        </p:nvGrpSpPr>
        <p:grpSpPr>
          <a:xfrm>
            <a:off x="2371396" y="98852"/>
            <a:ext cx="2560644" cy="360040"/>
            <a:chOff x="2299388" y="98852"/>
            <a:chExt cx="2560644" cy="360040"/>
          </a:xfrm>
        </p:grpSpPr>
        <p:grpSp>
          <p:nvGrpSpPr>
            <p:cNvPr id="18" name="群組 4"/>
            <p:cNvGrpSpPr/>
            <p:nvPr/>
          </p:nvGrpSpPr>
          <p:grpSpPr>
            <a:xfrm>
              <a:off x="3227581" y="98852"/>
              <a:ext cx="1632451" cy="360040"/>
              <a:chOff x="2835897" y="44624"/>
              <a:chExt cx="1632451" cy="360040"/>
            </a:xfrm>
          </p:grpSpPr>
          <p:sp>
            <p:nvSpPr>
              <p:cNvPr id="19" name="橢圓 18"/>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pic>
        <p:nvPicPr>
          <p:cNvPr id="26" name="Picture 2" descr="D:\學輔科資料\簡報圖案\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28" name="矩形 27"/>
          <p:cNvSpPr/>
          <p:nvPr/>
        </p:nvSpPr>
        <p:spPr>
          <a:xfrm>
            <a:off x="5076056" y="72318"/>
            <a:ext cx="748923" cy="430887"/>
          </a:xfrm>
          <a:prstGeom prst="rect">
            <a:avLst/>
          </a:prstGeom>
        </p:spPr>
        <p:txBody>
          <a:bodyPr wrap="none">
            <a:spAutoFit/>
          </a:bodyPr>
          <a:lstStyle/>
          <a:p>
            <a:r>
              <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Tree>
    <p:extLst>
      <p:ext uri="{BB962C8B-B14F-4D97-AF65-F5344CB8AC3E}">
        <p14:creationId xmlns:p14="http://schemas.microsoft.com/office/powerpoint/2010/main" val="33478568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各就學區免試入學錄取方式</a:t>
            </a:r>
            <a:endParaRPr lang="zh-TW" altLang="en-US" sz="3200" b="1" dirty="0">
              <a:solidFill>
                <a:srgbClr val="FFFFFF"/>
              </a:solidFill>
              <a:latin typeface="Adobe 繁黑體 Std B" pitchFamily="34" charset="-120"/>
              <a:ea typeface="Adobe 繁黑體 Std B" pitchFamily="34" charset="-120"/>
              <a:cs typeface="BiauKai"/>
            </a:endParaRPr>
          </a:p>
        </p:txBody>
      </p:sp>
      <p:cxnSp>
        <p:nvCxnSpPr>
          <p:cNvPr id="25" name="直線接點 24"/>
          <p:cNvCxnSpPr/>
          <p:nvPr/>
        </p:nvCxnSpPr>
        <p:spPr>
          <a:xfrm>
            <a:off x="-36512" y="1689121"/>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6" name="資料庫圖表 25"/>
          <p:cNvGraphicFramePr/>
          <p:nvPr>
            <p:extLst>
              <p:ext uri="{D42A27DB-BD31-4B8C-83A1-F6EECF244321}">
                <p14:modId xmlns:p14="http://schemas.microsoft.com/office/powerpoint/2010/main" val="752346747"/>
              </p:ext>
            </p:extLst>
          </p:nvPr>
        </p:nvGraphicFramePr>
        <p:xfrm>
          <a:off x="179512" y="1102515"/>
          <a:ext cx="8784976" cy="51125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7" name="向下箭號 26"/>
          <p:cNvSpPr/>
          <p:nvPr/>
        </p:nvSpPr>
        <p:spPr>
          <a:xfrm>
            <a:off x="1475662" y="1857364"/>
            <a:ext cx="560941" cy="720725"/>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Calibri"/>
              <a:ea typeface="新細明體"/>
            </a:endParaRPr>
          </a:p>
        </p:txBody>
      </p:sp>
      <p:grpSp>
        <p:nvGrpSpPr>
          <p:cNvPr id="21" name="群組 20"/>
          <p:cNvGrpSpPr/>
          <p:nvPr/>
        </p:nvGrpSpPr>
        <p:grpSpPr>
          <a:xfrm>
            <a:off x="4468354" y="3776689"/>
            <a:ext cx="3164351" cy="460927"/>
            <a:chOff x="4468348" y="3776684"/>
            <a:chExt cx="3164351" cy="460927"/>
          </a:xfrm>
        </p:grpSpPr>
        <p:sp>
          <p:nvSpPr>
            <p:cNvPr id="28" name="向下箭號 27"/>
            <p:cNvSpPr/>
            <p:nvPr/>
          </p:nvSpPr>
          <p:spPr>
            <a:xfrm>
              <a:off x="7073524" y="3776684"/>
              <a:ext cx="559175" cy="46092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Calibri"/>
                <a:ea typeface="新細明體"/>
              </a:endParaRPr>
            </a:p>
          </p:txBody>
        </p:sp>
        <p:sp>
          <p:nvSpPr>
            <p:cNvPr id="29" name="向下箭號 28"/>
            <p:cNvSpPr/>
            <p:nvPr/>
          </p:nvSpPr>
          <p:spPr>
            <a:xfrm>
              <a:off x="4468348" y="3780192"/>
              <a:ext cx="560941" cy="45741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Calibri"/>
                <a:ea typeface="新細明體"/>
              </a:endParaRPr>
            </a:p>
          </p:txBody>
        </p:sp>
      </p:grpSp>
      <p:sp>
        <p:nvSpPr>
          <p:cNvPr id="30" name="向下箭號 29"/>
          <p:cNvSpPr/>
          <p:nvPr/>
        </p:nvSpPr>
        <p:spPr>
          <a:xfrm>
            <a:off x="5860652" y="1861995"/>
            <a:ext cx="559175" cy="72072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latin typeface="Calibri"/>
              <a:ea typeface="新細明體"/>
            </a:endParaRPr>
          </a:p>
        </p:txBody>
      </p:sp>
      <p:grpSp>
        <p:nvGrpSpPr>
          <p:cNvPr id="37" name="群組 36"/>
          <p:cNvGrpSpPr/>
          <p:nvPr/>
        </p:nvGrpSpPr>
        <p:grpSpPr>
          <a:xfrm>
            <a:off x="2195736" y="44624"/>
            <a:ext cx="2664296" cy="360045"/>
            <a:chOff x="2123728" y="44624"/>
            <a:chExt cx="2664296" cy="360045"/>
          </a:xfrm>
        </p:grpSpPr>
        <p:grpSp>
          <p:nvGrpSpPr>
            <p:cNvPr id="46" name="群組 45"/>
            <p:cNvGrpSpPr/>
            <p:nvPr/>
          </p:nvGrpSpPr>
          <p:grpSpPr>
            <a:xfrm>
              <a:off x="2627784" y="44624"/>
              <a:ext cx="2160240" cy="360045"/>
              <a:chOff x="2339752" y="44624"/>
              <a:chExt cx="2160240" cy="360045"/>
            </a:xfrm>
          </p:grpSpPr>
          <p:grpSp>
            <p:nvGrpSpPr>
              <p:cNvPr id="48" name="群組 37"/>
              <p:cNvGrpSpPr/>
              <p:nvPr/>
            </p:nvGrpSpPr>
            <p:grpSpPr>
              <a:xfrm>
                <a:off x="2835903" y="44629"/>
                <a:ext cx="1664089" cy="360040"/>
                <a:chOff x="2835897" y="44624"/>
                <a:chExt cx="1664089" cy="360040"/>
              </a:xfrm>
            </p:grpSpPr>
            <p:sp>
              <p:nvSpPr>
                <p:cNvPr id="52" name="橢圓 51"/>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3" name="橢圓 5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4" name="橢圓 5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9" name="橢圓 48"/>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51" name="橢圓 5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7" name="橢圓 4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04836937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免試入學相關事項</a:t>
            </a:r>
            <a:endParaRPr lang="zh-TW" altLang="en-US" sz="2000" dirty="0">
              <a:solidFill>
                <a:prstClr val="white"/>
              </a:solidFill>
              <a:latin typeface="Adobe 繁黑體 Std B" pitchFamily="34" charset="-120"/>
              <a:ea typeface="Adobe 繁黑體 Std B" pitchFamily="34" charset="-120"/>
            </a:endParaRPr>
          </a:p>
          <a:p>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0"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免試入學超額比序採計項目</a:t>
            </a:r>
            <a:endParaRPr lang="zh-TW" altLang="en-US" sz="3200" b="1" dirty="0">
              <a:solidFill>
                <a:srgbClr val="FFFFFF"/>
              </a:solidFill>
              <a:latin typeface="Adobe 繁黑體 Std B" pitchFamily="34" charset="-120"/>
              <a:ea typeface="Adobe 繁黑體 Std B" pitchFamily="34" charset="-120"/>
              <a:cs typeface="BiauKai"/>
            </a:endParaRPr>
          </a:p>
        </p:txBody>
      </p:sp>
      <p:sp>
        <p:nvSpPr>
          <p:cNvPr id="24" name="投影片編號版面配置區 3"/>
          <p:cNvSpPr>
            <a:spLocks noGrp="1"/>
          </p:cNvSpPr>
          <p:nvPr>
            <p:ph type="sldNum" sz="quarter" idx="12"/>
          </p:nvPr>
        </p:nvSpPr>
        <p:spPr bwMode="auto">
          <a:xfrm>
            <a:off x="19050" y="6524625"/>
            <a:ext cx="5715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F3E67513-B1D7-4F5F-B2BD-38C57D08209B}" type="slidenum">
              <a:rPr lang="en-US" altLang="zh-TW" sz="1200" smtClean="0">
                <a:solidFill>
                  <a:srgbClr val="9A5315"/>
                </a:solidFill>
                <a:latin typeface="Adobe 繁黑體 Std B" pitchFamily="34" charset="-120"/>
                <a:ea typeface="Adobe 繁黑體 Std B" pitchFamily="34" charset="-120"/>
                <a:cs typeface="Times New Roman" pitchFamily="18" charset="0"/>
              </a:rPr>
              <a:pPr>
                <a:spcBef>
                  <a:spcPct val="0"/>
                </a:spcBef>
                <a:buFontTx/>
                <a:buNone/>
              </a:pPr>
              <a:t>31</a:t>
            </a:fld>
            <a:endParaRPr lang="en-US" altLang="zh-TW" sz="1200">
              <a:solidFill>
                <a:srgbClr val="9A5315"/>
              </a:solidFill>
              <a:latin typeface="Adobe 繁黑體 Std B" pitchFamily="34" charset="-120"/>
              <a:ea typeface="Adobe 繁黑體 Std B" pitchFamily="34" charset="-120"/>
              <a:cs typeface="Times New Roman" pitchFamily="18" charset="0"/>
            </a:endParaRPr>
          </a:p>
        </p:txBody>
      </p:sp>
      <p:sp>
        <p:nvSpPr>
          <p:cNvPr id="25" name="投影片編號版面配置區 3"/>
          <p:cNvSpPr txBox="1">
            <a:spLocks/>
          </p:cNvSpPr>
          <p:nvPr/>
        </p:nvSpPr>
        <p:spPr bwMode="auto">
          <a:xfrm>
            <a:off x="6516688" y="6381752"/>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E41998D3-CBB4-4E5A-8A99-D33F3C7BCE10}" type="slidenum">
              <a:rPr lang="en-US" altLang="zh-TW" sz="1200">
                <a:solidFill>
                  <a:srgbClr val="898989"/>
                </a:solidFill>
                <a:latin typeface="Adobe 繁黑體 Std B" pitchFamily="34" charset="-120"/>
                <a:ea typeface="Adobe 繁黑體 Std B" pitchFamily="34" charset="-120"/>
              </a:rPr>
              <a:pPr>
                <a:spcBef>
                  <a:spcPct val="0"/>
                </a:spcBef>
                <a:buFontTx/>
                <a:buNone/>
              </a:pPr>
              <a:t>31</a:t>
            </a:fld>
            <a:endParaRPr lang="en-US" altLang="zh-TW" sz="1200">
              <a:solidFill>
                <a:srgbClr val="898989"/>
              </a:solidFill>
              <a:latin typeface="Adobe 繁黑體 Std B" pitchFamily="34" charset="-120"/>
              <a:ea typeface="Adobe 繁黑體 Std B" pitchFamily="34" charset="-120"/>
            </a:endParaRPr>
          </a:p>
        </p:txBody>
      </p:sp>
      <p:sp>
        <p:nvSpPr>
          <p:cNvPr id="26" name="圓角矩形圖說文字 25"/>
          <p:cNvSpPr/>
          <p:nvPr/>
        </p:nvSpPr>
        <p:spPr>
          <a:xfrm>
            <a:off x="268916" y="1304528"/>
            <a:ext cx="2566987" cy="1944688"/>
          </a:xfrm>
          <a:prstGeom prst="wedgeRoundRectCallout">
            <a:avLst>
              <a:gd name="adj1" fmla="val 81777"/>
              <a:gd name="adj2" fmla="val 11108"/>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TW" altLang="en-US" sz="2800" dirty="0">
                <a:solidFill>
                  <a:prstClr val="white"/>
                </a:solidFill>
                <a:latin typeface="Adobe 繁黑體 Std B" pitchFamily="34" charset="-120"/>
                <a:ea typeface="Adobe 繁黑體 Std B" pitchFamily="34" charset="-120"/>
              </a:rPr>
              <a:t>會考</a:t>
            </a:r>
            <a:r>
              <a:rPr lang="zh-TW" altLang="zh-TW" sz="2800" dirty="0">
                <a:solidFill>
                  <a:prstClr val="white"/>
                </a:solidFill>
                <a:latin typeface="Adobe 繁黑體 Std B" pitchFamily="34" charset="-120"/>
                <a:ea typeface="Adobe 繁黑體 Std B" pitchFamily="34" charset="-120"/>
              </a:rPr>
              <a:t>採計分數</a:t>
            </a:r>
            <a:r>
              <a:rPr lang="en-US" altLang="zh-TW" sz="2800" dirty="0">
                <a:solidFill>
                  <a:prstClr val="white"/>
                </a:solidFill>
                <a:latin typeface="Adobe 繁黑體 Std B" pitchFamily="34" charset="-120"/>
                <a:ea typeface="Adobe 繁黑體 Std B" pitchFamily="34" charset="-120"/>
              </a:rPr>
              <a:t/>
            </a:r>
            <a:br>
              <a:rPr lang="en-US" altLang="zh-TW" sz="2800" dirty="0">
                <a:solidFill>
                  <a:prstClr val="white"/>
                </a:solidFill>
                <a:latin typeface="Adobe 繁黑體 Std B" pitchFamily="34" charset="-120"/>
                <a:ea typeface="Adobe 繁黑體 Std B" pitchFamily="34" charset="-120"/>
              </a:rPr>
            </a:br>
            <a:r>
              <a:rPr lang="zh-TW" altLang="en-US" sz="2800" dirty="0">
                <a:solidFill>
                  <a:prstClr val="white"/>
                </a:solidFill>
                <a:latin typeface="Adobe 繁黑體 Std B" pitchFamily="34" charset="-120"/>
                <a:ea typeface="Adobe 繁黑體 Std B" pitchFamily="34" charset="-120"/>
              </a:rPr>
              <a:t>最高</a:t>
            </a:r>
            <a:r>
              <a:rPr lang="en-US" altLang="zh-TW" sz="2800" dirty="0">
                <a:solidFill>
                  <a:prstClr val="white"/>
                </a:solidFill>
                <a:latin typeface="Adobe 繁黑體 Std B" pitchFamily="34" charset="-120"/>
                <a:ea typeface="Adobe 繁黑體 Std B" pitchFamily="34" charset="-120"/>
              </a:rPr>
              <a:t>3</a:t>
            </a:r>
            <a:r>
              <a:rPr lang="zh-TW" altLang="zh-TW" sz="2800" dirty="0">
                <a:solidFill>
                  <a:prstClr val="white"/>
                </a:solidFill>
                <a:latin typeface="Adobe 繁黑體 Std B" pitchFamily="34" charset="-120"/>
                <a:ea typeface="Adobe 繁黑體 Std B" pitchFamily="34" charset="-120"/>
              </a:rPr>
              <a:t>分之</a:t>
            </a:r>
            <a:r>
              <a:rPr lang="en-US" altLang="zh-TW" sz="2800" dirty="0">
                <a:solidFill>
                  <a:prstClr val="white"/>
                </a:solidFill>
                <a:latin typeface="Adobe 繁黑體 Std B" pitchFamily="34" charset="-120"/>
                <a:ea typeface="Adobe 繁黑體 Std B" pitchFamily="34" charset="-120"/>
              </a:rPr>
              <a:t>1</a:t>
            </a:r>
            <a:endParaRPr lang="zh-TW" altLang="en-US" dirty="0">
              <a:solidFill>
                <a:prstClr val="white"/>
              </a:solidFill>
              <a:latin typeface="Adobe 繁黑體 Std B" pitchFamily="34" charset="-120"/>
              <a:ea typeface="Adobe 繁黑體 Std B" pitchFamily="34" charset="-120"/>
            </a:endParaRPr>
          </a:p>
        </p:txBody>
      </p:sp>
      <p:graphicFrame>
        <p:nvGraphicFramePr>
          <p:cNvPr id="27" name="內容版面配置區 6"/>
          <p:cNvGraphicFramePr>
            <a:graphicFrameLocks/>
          </p:cNvGraphicFramePr>
          <p:nvPr>
            <p:extLst>
              <p:ext uri="{D42A27DB-BD31-4B8C-83A1-F6EECF244321}">
                <p14:modId xmlns:p14="http://schemas.microsoft.com/office/powerpoint/2010/main" val="826079764"/>
              </p:ext>
            </p:extLst>
          </p:nvPr>
        </p:nvGraphicFramePr>
        <p:xfrm>
          <a:off x="3338343" y="879031"/>
          <a:ext cx="5948571" cy="57606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矩形 1"/>
          <p:cNvSpPr/>
          <p:nvPr/>
        </p:nvSpPr>
        <p:spPr>
          <a:xfrm>
            <a:off x="341123" y="3457747"/>
            <a:ext cx="3230751" cy="2246769"/>
          </a:xfrm>
          <a:prstGeom prst="rect">
            <a:avLst/>
          </a:prstGeom>
        </p:spPr>
        <p:txBody>
          <a:bodyPr wrap="square">
            <a:spAutoFit/>
          </a:bodyPr>
          <a:lstStyle/>
          <a:p>
            <a:r>
              <a:rPr lang="zh-TW" altLang="en-US" sz="2800" b="1" dirty="0">
                <a:solidFill>
                  <a:srgbClr val="FF0000"/>
                </a:solidFill>
                <a:latin typeface="Adobe 繁黑體 Std B" pitchFamily="34" charset="-120"/>
                <a:ea typeface="Adobe 繁黑體 Std B" pitchFamily="34" charset="-120"/>
              </a:rPr>
              <a:t>各就學區超額比序採計項目及配分各有不同，請詳見各就學區免試入學招生簡章</a:t>
            </a:r>
          </a:p>
        </p:txBody>
      </p:sp>
      <p:grpSp>
        <p:nvGrpSpPr>
          <p:cNvPr id="34" name="群組 33"/>
          <p:cNvGrpSpPr/>
          <p:nvPr/>
        </p:nvGrpSpPr>
        <p:grpSpPr>
          <a:xfrm>
            <a:off x="2195736" y="44624"/>
            <a:ext cx="2664296" cy="360045"/>
            <a:chOff x="2123728" y="44624"/>
            <a:chExt cx="2664296" cy="360045"/>
          </a:xfrm>
        </p:grpSpPr>
        <p:grpSp>
          <p:nvGrpSpPr>
            <p:cNvPr id="35" name="群組 34"/>
            <p:cNvGrpSpPr/>
            <p:nvPr/>
          </p:nvGrpSpPr>
          <p:grpSpPr>
            <a:xfrm>
              <a:off x="2627784" y="44624"/>
              <a:ext cx="2160240" cy="360045"/>
              <a:chOff x="2339752" y="44624"/>
              <a:chExt cx="2160240" cy="360045"/>
            </a:xfrm>
          </p:grpSpPr>
          <p:grpSp>
            <p:nvGrpSpPr>
              <p:cNvPr id="37" name="群組 37"/>
              <p:cNvGrpSpPr/>
              <p:nvPr/>
            </p:nvGrpSpPr>
            <p:grpSpPr>
              <a:xfrm>
                <a:off x="2835903" y="44629"/>
                <a:ext cx="1664089" cy="360040"/>
                <a:chOff x="2835897" y="44624"/>
                <a:chExt cx="1664089" cy="360040"/>
              </a:xfrm>
            </p:grpSpPr>
            <p:sp>
              <p:nvSpPr>
                <p:cNvPr id="48" name="橢圓 47"/>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9" name="橢圓 4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1" name="橢圓 5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6" name="橢圓 45"/>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47" name="橢圓 46"/>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橢圓 3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98529981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免試入學相關事項</a:t>
            </a:r>
            <a:endParaRPr lang="zh-TW" altLang="en-US" sz="2000" dirty="0">
              <a:solidFill>
                <a:prstClr val="white"/>
              </a:solidFill>
              <a:latin typeface="Adobe 繁黑體 Std B" pitchFamily="34" charset="-120"/>
              <a:ea typeface="Adobe 繁黑體 Std B" pitchFamily="34" charset="-120"/>
            </a:endParaRPr>
          </a:p>
          <a:p>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1" y="548680"/>
            <a:ext cx="9144001" cy="720080"/>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zh-TW" altLang="en-US" sz="3200" b="1" dirty="0" smtClean="0">
                <a:solidFill>
                  <a:prstClr val="white"/>
                </a:solidFill>
                <a:latin typeface="Adobe 繁黑體 Std B" pitchFamily="34" charset="-120"/>
                <a:ea typeface="Adobe 繁黑體 Std B" pitchFamily="34" charset="-120"/>
              </a:rPr>
              <a:t>  </a:t>
            </a:r>
            <a:r>
              <a:rPr lang="en-US" altLang="zh-TW" sz="3200" b="1" dirty="0" smtClean="0">
                <a:solidFill>
                  <a:prstClr val="white"/>
                </a:solidFill>
                <a:latin typeface="Adobe 繁黑體 Std B" pitchFamily="34" charset="-120"/>
                <a:ea typeface="Adobe 繁黑體 Std B" pitchFamily="34" charset="-120"/>
              </a:rPr>
              <a:t>108</a:t>
            </a:r>
            <a:r>
              <a:rPr lang="zh-TW" altLang="en-US" sz="3200" b="1" dirty="0">
                <a:solidFill>
                  <a:prstClr val="white"/>
                </a:solidFill>
                <a:latin typeface="Adobe 繁黑體 Std B" pitchFamily="34" charset="-120"/>
                <a:ea typeface="Adobe 繁黑體 Std B" pitchFamily="34" charset="-120"/>
              </a:rPr>
              <a:t>學年度</a:t>
            </a:r>
            <a:r>
              <a:rPr lang="zh-TW" altLang="zh-TW" sz="3200" b="1" dirty="0">
                <a:solidFill>
                  <a:prstClr val="white"/>
                </a:solidFill>
                <a:ea typeface="Adobe 繁黑體 Std B" pitchFamily="34" charset="-120"/>
              </a:rPr>
              <a:t>學習區完全免試入學</a:t>
            </a:r>
            <a:r>
              <a:rPr lang="zh-TW" altLang="en-US" sz="3200" b="1" dirty="0">
                <a:solidFill>
                  <a:prstClr val="white"/>
                </a:solidFill>
                <a:ea typeface="Adobe 繁黑體 Std B" pitchFamily="34" charset="-120"/>
              </a:rPr>
              <a:t>─基本作法</a:t>
            </a:r>
          </a:p>
        </p:txBody>
      </p:sp>
      <p:sp>
        <p:nvSpPr>
          <p:cNvPr id="24" name="投影片編號版面配置區 3"/>
          <p:cNvSpPr>
            <a:spLocks noGrp="1"/>
          </p:cNvSpPr>
          <p:nvPr>
            <p:ph type="sldNum" sz="quarter" idx="12"/>
          </p:nvPr>
        </p:nvSpPr>
        <p:spPr bwMode="auto">
          <a:xfrm>
            <a:off x="19050" y="6524625"/>
            <a:ext cx="5715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F3E67513-B1D7-4F5F-B2BD-38C57D08209B}" type="slidenum">
              <a:rPr lang="en-US" altLang="zh-TW" sz="1200" smtClean="0">
                <a:solidFill>
                  <a:srgbClr val="9A5315"/>
                </a:solidFill>
                <a:latin typeface="Adobe 繁黑體 Std B" pitchFamily="34" charset="-120"/>
                <a:ea typeface="Adobe 繁黑體 Std B" pitchFamily="34" charset="-120"/>
                <a:cs typeface="Times New Roman" pitchFamily="18" charset="0"/>
              </a:rPr>
              <a:pPr>
                <a:spcBef>
                  <a:spcPct val="0"/>
                </a:spcBef>
                <a:buFontTx/>
                <a:buNone/>
              </a:pPr>
              <a:t>32</a:t>
            </a:fld>
            <a:endParaRPr lang="en-US" altLang="zh-TW" sz="1200">
              <a:solidFill>
                <a:srgbClr val="9A5315"/>
              </a:solidFill>
              <a:latin typeface="Adobe 繁黑體 Std B" pitchFamily="34" charset="-120"/>
              <a:ea typeface="Adobe 繁黑體 Std B" pitchFamily="34" charset="-120"/>
              <a:cs typeface="Times New Roman" pitchFamily="18" charset="0"/>
            </a:endParaRPr>
          </a:p>
        </p:txBody>
      </p:sp>
      <p:sp>
        <p:nvSpPr>
          <p:cNvPr id="25" name="投影片編號版面配置區 3"/>
          <p:cNvSpPr txBox="1">
            <a:spLocks/>
          </p:cNvSpPr>
          <p:nvPr/>
        </p:nvSpPr>
        <p:spPr bwMode="auto">
          <a:xfrm>
            <a:off x="6516688" y="6381752"/>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E41998D3-CBB4-4E5A-8A99-D33F3C7BCE10}" type="slidenum">
              <a:rPr lang="en-US" altLang="zh-TW" sz="1200">
                <a:solidFill>
                  <a:srgbClr val="898989"/>
                </a:solidFill>
                <a:latin typeface="Adobe 繁黑體 Std B" pitchFamily="34" charset="-120"/>
                <a:ea typeface="Adobe 繁黑體 Std B" pitchFamily="34" charset="-120"/>
              </a:rPr>
              <a:pPr>
                <a:spcBef>
                  <a:spcPct val="0"/>
                </a:spcBef>
                <a:buFontTx/>
                <a:buNone/>
              </a:pPr>
              <a:t>32</a:t>
            </a:fld>
            <a:endParaRPr lang="en-US" altLang="zh-TW" sz="1200">
              <a:solidFill>
                <a:srgbClr val="898989"/>
              </a:solidFill>
              <a:latin typeface="Adobe 繁黑體 Std B" pitchFamily="34" charset="-120"/>
              <a:ea typeface="Adobe 繁黑體 Std B" pitchFamily="34" charset="-120"/>
            </a:endParaRPr>
          </a:p>
        </p:txBody>
      </p:sp>
      <p:graphicFrame>
        <p:nvGraphicFramePr>
          <p:cNvPr id="3" name="資料庫圖表 2"/>
          <p:cNvGraphicFramePr/>
          <p:nvPr>
            <p:extLst>
              <p:ext uri="{D42A27DB-BD31-4B8C-83A1-F6EECF244321}">
                <p14:modId xmlns:p14="http://schemas.microsoft.com/office/powerpoint/2010/main" val="1813570989"/>
              </p:ext>
            </p:extLst>
          </p:nvPr>
        </p:nvGraphicFramePr>
        <p:xfrm>
          <a:off x="-252536" y="1372702"/>
          <a:ext cx="9383917" cy="49366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0" name="群組 29"/>
          <p:cNvGrpSpPr/>
          <p:nvPr/>
        </p:nvGrpSpPr>
        <p:grpSpPr>
          <a:xfrm>
            <a:off x="2195736" y="44624"/>
            <a:ext cx="2664296" cy="360045"/>
            <a:chOff x="2123728" y="44624"/>
            <a:chExt cx="2664296" cy="360045"/>
          </a:xfrm>
        </p:grpSpPr>
        <p:grpSp>
          <p:nvGrpSpPr>
            <p:cNvPr id="31" name="群組 30"/>
            <p:cNvGrpSpPr/>
            <p:nvPr/>
          </p:nvGrpSpPr>
          <p:grpSpPr>
            <a:xfrm>
              <a:off x="2627784" y="44624"/>
              <a:ext cx="2160240" cy="360045"/>
              <a:chOff x="2339752" y="44624"/>
              <a:chExt cx="2160240" cy="360045"/>
            </a:xfrm>
          </p:grpSpPr>
          <p:grpSp>
            <p:nvGrpSpPr>
              <p:cNvPr id="33" name="群組 37"/>
              <p:cNvGrpSpPr/>
              <p:nvPr/>
            </p:nvGrpSpPr>
            <p:grpSpPr>
              <a:xfrm>
                <a:off x="2835903" y="44629"/>
                <a:ext cx="1664089" cy="360040"/>
                <a:chOff x="2835897" y="44624"/>
                <a:chExt cx="1664089" cy="360040"/>
              </a:xfrm>
            </p:grpSpPr>
            <p:sp>
              <p:nvSpPr>
                <p:cNvPr id="36" name="橢圓 3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5" name="橢圓 3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99779742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免試入學相關事項</a:t>
            </a:r>
            <a:endParaRPr lang="zh-TW" altLang="en-US" sz="2000" dirty="0">
              <a:solidFill>
                <a:prstClr val="white"/>
              </a:solidFill>
              <a:latin typeface="Adobe 繁黑體 Std B" pitchFamily="34" charset="-120"/>
              <a:ea typeface="Adobe 繁黑體 Std B" pitchFamily="34" charset="-120"/>
            </a:endParaRPr>
          </a:p>
          <a:p>
            <a:endParaRPr lang="zh-TW" altLang="en-US" sz="2000" dirty="0">
              <a:solidFill>
                <a:prstClr val="white"/>
              </a:solidFill>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1" y="444738"/>
            <a:ext cx="9144000" cy="968038"/>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zh-TW" altLang="en-US" sz="3200" b="1" dirty="0" smtClean="0">
                <a:solidFill>
                  <a:prstClr val="white"/>
                </a:solidFill>
                <a:latin typeface="Adobe 繁黑體 Std B" pitchFamily="34" charset="-120"/>
                <a:ea typeface="Adobe 繁黑體 Std B" pitchFamily="34" charset="-120"/>
              </a:rPr>
              <a:t>  </a:t>
            </a:r>
            <a:r>
              <a:rPr lang="en-US" altLang="zh-TW" sz="3200" b="1" dirty="0" smtClean="0">
                <a:solidFill>
                  <a:prstClr val="white"/>
                </a:solidFill>
                <a:latin typeface="Adobe 繁黑體 Std B" pitchFamily="34" charset="-120"/>
                <a:ea typeface="Adobe 繁黑體 Std B" pitchFamily="34" charset="-120"/>
              </a:rPr>
              <a:t>108</a:t>
            </a:r>
            <a:r>
              <a:rPr lang="zh-TW" altLang="en-US" sz="3200" b="1" dirty="0">
                <a:solidFill>
                  <a:prstClr val="white"/>
                </a:solidFill>
                <a:latin typeface="Adobe 繁黑體 Std B" pitchFamily="34" charset="-120"/>
                <a:ea typeface="Adobe 繁黑體 Std B" pitchFamily="34" charset="-120"/>
              </a:rPr>
              <a:t>學年度</a:t>
            </a:r>
            <a:r>
              <a:rPr lang="zh-TW" altLang="zh-TW" sz="3200" b="1" dirty="0">
                <a:solidFill>
                  <a:prstClr val="white"/>
                </a:solidFill>
                <a:ea typeface="Adobe 繁黑體 Std B" pitchFamily="34" charset="-120"/>
              </a:rPr>
              <a:t>學習區完全免試入學</a:t>
            </a:r>
            <a:r>
              <a:rPr lang="zh-TW" altLang="en-US" sz="3200" b="1" dirty="0">
                <a:solidFill>
                  <a:prstClr val="white"/>
                </a:solidFill>
                <a:ea typeface="Adobe 繁黑體 Std B" pitchFamily="34" charset="-120"/>
              </a:rPr>
              <a:t>─辦理學校</a:t>
            </a:r>
          </a:p>
        </p:txBody>
      </p:sp>
      <p:sp>
        <p:nvSpPr>
          <p:cNvPr id="24" name="投影片編號版面配置區 3"/>
          <p:cNvSpPr>
            <a:spLocks noGrp="1"/>
          </p:cNvSpPr>
          <p:nvPr>
            <p:ph type="sldNum" sz="quarter" idx="12"/>
          </p:nvPr>
        </p:nvSpPr>
        <p:spPr bwMode="auto">
          <a:xfrm>
            <a:off x="19050" y="6524625"/>
            <a:ext cx="5715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F3E67513-B1D7-4F5F-B2BD-38C57D08209B}" type="slidenum">
              <a:rPr lang="en-US" altLang="zh-TW" sz="1200" smtClean="0">
                <a:solidFill>
                  <a:srgbClr val="9A5315"/>
                </a:solidFill>
                <a:latin typeface="Adobe 繁黑體 Std B" pitchFamily="34" charset="-120"/>
                <a:ea typeface="Adobe 繁黑體 Std B" pitchFamily="34" charset="-120"/>
                <a:cs typeface="Times New Roman" pitchFamily="18" charset="0"/>
              </a:rPr>
              <a:pPr>
                <a:spcBef>
                  <a:spcPct val="0"/>
                </a:spcBef>
                <a:buFontTx/>
                <a:buNone/>
              </a:pPr>
              <a:t>33</a:t>
            </a:fld>
            <a:endParaRPr lang="en-US" altLang="zh-TW" sz="1200">
              <a:solidFill>
                <a:srgbClr val="9A5315"/>
              </a:solidFill>
              <a:latin typeface="Adobe 繁黑體 Std B" pitchFamily="34" charset="-120"/>
              <a:ea typeface="Adobe 繁黑體 Std B" pitchFamily="34" charset="-120"/>
              <a:cs typeface="Times New Roman" pitchFamily="18" charset="0"/>
            </a:endParaRPr>
          </a:p>
        </p:txBody>
      </p:sp>
      <p:sp>
        <p:nvSpPr>
          <p:cNvPr id="25" name="投影片編號版面配置區 3"/>
          <p:cNvSpPr txBox="1">
            <a:spLocks/>
          </p:cNvSpPr>
          <p:nvPr/>
        </p:nvSpPr>
        <p:spPr bwMode="auto">
          <a:xfrm>
            <a:off x="6516688" y="6381752"/>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E41998D3-CBB4-4E5A-8A99-D33F3C7BCE10}" type="slidenum">
              <a:rPr lang="en-US" altLang="zh-TW" sz="1200">
                <a:solidFill>
                  <a:srgbClr val="898989"/>
                </a:solidFill>
                <a:latin typeface="Adobe 繁黑體 Std B" pitchFamily="34" charset="-120"/>
                <a:ea typeface="Adobe 繁黑體 Std B" pitchFamily="34" charset="-120"/>
              </a:rPr>
              <a:pPr>
                <a:spcBef>
                  <a:spcPct val="0"/>
                </a:spcBef>
                <a:buFontTx/>
                <a:buNone/>
              </a:pPr>
              <a:t>33</a:t>
            </a:fld>
            <a:endParaRPr lang="en-US" altLang="zh-TW" sz="1200">
              <a:solidFill>
                <a:srgbClr val="898989"/>
              </a:solidFill>
              <a:latin typeface="Adobe 繁黑體 Std B" pitchFamily="34" charset="-120"/>
              <a:ea typeface="Adobe 繁黑體 Std B" pitchFamily="34" charset="-120"/>
            </a:endParaRPr>
          </a:p>
        </p:txBody>
      </p:sp>
      <p:pic>
        <p:nvPicPr>
          <p:cNvPr id="3" name="圖片 2">
            <a:extLst>
              <a:ext uri="{FF2B5EF4-FFF2-40B4-BE49-F238E27FC236}">
                <a16:creationId xmlns:a16="http://schemas.microsoft.com/office/drawing/2014/main" id="{BD40CCED-4F25-4755-A59C-B203792BB56F}"/>
              </a:ext>
            </a:extLst>
          </p:cNvPr>
          <p:cNvPicPr>
            <a:picLocks noChangeAspect="1"/>
          </p:cNvPicPr>
          <p:nvPr/>
        </p:nvPicPr>
        <p:blipFill>
          <a:blip r:embed="rId4"/>
          <a:stretch>
            <a:fillRect/>
          </a:stretch>
        </p:blipFill>
        <p:spPr>
          <a:xfrm>
            <a:off x="451838" y="1380863"/>
            <a:ext cx="8240324" cy="5166905"/>
          </a:xfrm>
          <a:prstGeom prst="rect">
            <a:avLst/>
          </a:prstGeom>
        </p:spPr>
      </p:pic>
      <p:grpSp>
        <p:nvGrpSpPr>
          <p:cNvPr id="30" name="群組 29"/>
          <p:cNvGrpSpPr/>
          <p:nvPr/>
        </p:nvGrpSpPr>
        <p:grpSpPr>
          <a:xfrm>
            <a:off x="2195736" y="44624"/>
            <a:ext cx="2664296" cy="360045"/>
            <a:chOff x="2123728" y="44624"/>
            <a:chExt cx="2664296" cy="360045"/>
          </a:xfrm>
        </p:grpSpPr>
        <p:grpSp>
          <p:nvGrpSpPr>
            <p:cNvPr id="31" name="群組 30"/>
            <p:cNvGrpSpPr/>
            <p:nvPr/>
          </p:nvGrpSpPr>
          <p:grpSpPr>
            <a:xfrm>
              <a:off x="2627784" y="44624"/>
              <a:ext cx="2160240" cy="360045"/>
              <a:chOff x="2339752" y="44624"/>
              <a:chExt cx="2160240" cy="360045"/>
            </a:xfrm>
          </p:grpSpPr>
          <p:grpSp>
            <p:nvGrpSpPr>
              <p:cNvPr id="33" name="群組 37"/>
              <p:cNvGrpSpPr/>
              <p:nvPr/>
            </p:nvGrpSpPr>
            <p:grpSpPr>
              <a:xfrm>
                <a:off x="2835903" y="44629"/>
                <a:ext cx="1664089" cy="360040"/>
                <a:chOff x="2835897" y="44624"/>
                <a:chExt cx="1664089" cy="360040"/>
              </a:xfrm>
            </p:grpSpPr>
            <p:sp>
              <p:nvSpPr>
                <p:cNvPr id="36" name="橢圓 3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5" name="橢圓 3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4996557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zh-TW" altLang="en-US" sz="3200" b="1" dirty="0">
                <a:solidFill>
                  <a:prstClr val="white"/>
                </a:solidFill>
                <a:latin typeface="Adobe 繁黑體 Std B" pitchFamily="34" charset="-120"/>
                <a:ea typeface="Adobe 繁黑體 Std B" pitchFamily="34" charset="-120"/>
              </a:rPr>
              <a:t>   五專升學管道</a:t>
            </a:r>
            <a:endParaRPr lang="zh-TW" altLang="en-US" sz="3200" b="1" dirty="0">
              <a:solidFill>
                <a:srgbClr val="FFFFFF"/>
              </a:solidFill>
              <a:latin typeface="Adobe 繁黑體 Std B" pitchFamily="34" charset="-120"/>
              <a:ea typeface="Adobe 繁黑體 Std B" pitchFamily="34" charset="-120"/>
              <a:cs typeface="BiauKai"/>
            </a:endParaRPr>
          </a:p>
        </p:txBody>
      </p:sp>
      <p:grpSp>
        <p:nvGrpSpPr>
          <p:cNvPr id="18" name="群組 17"/>
          <p:cNvGrpSpPr/>
          <p:nvPr/>
        </p:nvGrpSpPr>
        <p:grpSpPr>
          <a:xfrm>
            <a:off x="-36512" y="1228241"/>
            <a:ext cx="9167926" cy="5553646"/>
            <a:chOff x="-36512" y="1228241"/>
            <a:chExt cx="9167926" cy="5553646"/>
          </a:xfrm>
        </p:grpSpPr>
        <p:cxnSp>
          <p:nvCxnSpPr>
            <p:cNvPr id="22" name="直線接點 21"/>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 name="手繪多邊形 4"/>
            <p:cNvSpPr/>
            <p:nvPr/>
          </p:nvSpPr>
          <p:spPr>
            <a:xfrm rot="2535847">
              <a:off x="1816575" y="5068537"/>
              <a:ext cx="833480" cy="51152"/>
            </a:xfrm>
            <a:custGeom>
              <a:avLst/>
              <a:gdLst/>
              <a:ahLst/>
              <a:cxnLst/>
              <a:rect l="0" t="0" r="0" b="0"/>
              <a:pathLst>
                <a:path>
                  <a:moveTo>
                    <a:pt x="0" y="25576"/>
                  </a:moveTo>
                  <a:lnTo>
                    <a:pt x="833480" y="25576"/>
                  </a:lnTo>
                </a:path>
              </a:pathLst>
            </a:custGeom>
            <a:noFill/>
          </p:spPr>
          <p:style>
            <a:lnRef idx="2">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6" name="手繪多邊形 5"/>
            <p:cNvSpPr/>
            <p:nvPr/>
          </p:nvSpPr>
          <p:spPr>
            <a:xfrm>
              <a:off x="1924906" y="3908422"/>
              <a:ext cx="941033" cy="51152"/>
            </a:xfrm>
            <a:custGeom>
              <a:avLst/>
              <a:gdLst/>
              <a:ahLst/>
              <a:cxnLst/>
              <a:rect l="0" t="0" r="0" b="0"/>
              <a:pathLst>
                <a:path>
                  <a:moveTo>
                    <a:pt x="0" y="25576"/>
                  </a:moveTo>
                  <a:lnTo>
                    <a:pt x="941033" y="25576"/>
                  </a:lnTo>
                </a:path>
              </a:pathLst>
            </a:custGeom>
            <a:noFill/>
          </p:spPr>
          <p:style>
            <a:lnRef idx="2">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8" name="手繪多邊形 7"/>
            <p:cNvSpPr/>
            <p:nvPr/>
          </p:nvSpPr>
          <p:spPr>
            <a:xfrm rot="19064153">
              <a:off x="1816575" y="2748308"/>
              <a:ext cx="833480" cy="51152"/>
            </a:xfrm>
            <a:custGeom>
              <a:avLst/>
              <a:gdLst/>
              <a:ahLst/>
              <a:cxnLst/>
              <a:rect l="0" t="0" r="0" b="0"/>
              <a:pathLst>
                <a:path>
                  <a:moveTo>
                    <a:pt x="0" y="25576"/>
                  </a:moveTo>
                  <a:lnTo>
                    <a:pt x="833480" y="25576"/>
                  </a:lnTo>
                </a:path>
              </a:pathLst>
            </a:custGeom>
            <a:noFill/>
          </p:spPr>
          <p:style>
            <a:lnRef idx="2">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0" name="手繪多邊形 9"/>
            <p:cNvSpPr/>
            <p:nvPr/>
          </p:nvSpPr>
          <p:spPr>
            <a:xfrm>
              <a:off x="2195736" y="1228241"/>
              <a:ext cx="1731850" cy="1768711"/>
            </a:xfrm>
            <a:custGeom>
              <a:avLst/>
              <a:gdLst>
                <a:gd name="connsiteX0" fmla="*/ 0 w 1548498"/>
                <a:gd name="connsiteY0" fmla="*/ 774249 h 1548498"/>
                <a:gd name="connsiteX1" fmla="*/ 774249 w 1548498"/>
                <a:gd name="connsiteY1" fmla="*/ 0 h 1548498"/>
                <a:gd name="connsiteX2" fmla="*/ 1548498 w 1548498"/>
                <a:gd name="connsiteY2" fmla="*/ 774249 h 1548498"/>
                <a:gd name="connsiteX3" fmla="*/ 774249 w 1548498"/>
                <a:gd name="connsiteY3" fmla="*/ 1548498 h 1548498"/>
                <a:gd name="connsiteX4" fmla="*/ 0 w 1548498"/>
                <a:gd name="connsiteY4" fmla="*/ 774249 h 15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8498" h="1548498">
                  <a:moveTo>
                    <a:pt x="0" y="774249"/>
                  </a:moveTo>
                  <a:cubicBezTo>
                    <a:pt x="0" y="346643"/>
                    <a:pt x="346643" y="0"/>
                    <a:pt x="774249" y="0"/>
                  </a:cubicBezTo>
                  <a:cubicBezTo>
                    <a:pt x="1201855" y="0"/>
                    <a:pt x="1548498" y="346643"/>
                    <a:pt x="1548498" y="774249"/>
                  </a:cubicBezTo>
                  <a:cubicBezTo>
                    <a:pt x="1548498" y="1201855"/>
                    <a:pt x="1201855" y="1548498"/>
                    <a:pt x="774249" y="1548498"/>
                  </a:cubicBezTo>
                  <a:cubicBezTo>
                    <a:pt x="346643" y="1548498"/>
                    <a:pt x="0" y="1201855"/>
                    <a:pt x="0" y="774249"/>
                  </a:cubicBezTo>
                  <a:close/>
                </a:path>
              </a:pathLst>
            </a:custGeom>
          </p:spPr>
          <p:style>
            <a:lnRef idx="2">
              <a:schemeClr val="lt1">
                <a:hueOff val="0"/>
                <a:satOff val="0"/>
                <a:lumOff val="0"/>
                <a:alphaOff val="0"/>
              </a:schemeClr>
            </a:lnRef>
            <a:fillRef idx="1">
              <a:schemeClr val="accent2">
                <a:hueOff val="1560506"/>
                <a:satOff val="-1946"/>
                <a:lumOff val="458"/>
                <a:alphaOff val="0"/>
              </a:schemeClr>
            </a:fillRef>
            <a:effectRef idx="0">
              <a:schemeClr val="accent2">
                <a:hueOff val="1560506"/>
                <a:satOff val="-1946"/>
                <a:lumOff val="458"/>
                <a:alphaOff val="0"/>
              </a:schemeClr>
            </a:effectRef>
            <a:fontRef idx="minor">
              <a:schemeClr val="lt1"/>
            </a:fontRef>
          </p:style>
          <p:txBody>
            <a:bodyPr spcFirstLastPara="0" vert="horz" wrap="square" lIns="180000" tIns="180000" rIns="180000" bIns="0" numCol="1" spcCol="1270" anchor="ctr" anchorCtr="0">
              <a:noAutofit/>
            </a:bodyPr>
            <a:lstStyle/>
            <a:p>
              <a:pPr lvl="0" algn="ctr" defTabSz="711200">
                <a:lnSpc>
                  <a:spcPct val="90000"/>
                </a:lnSpc>
                <a:spcBef>
                  <a:spcPct val="0"/>
                </a:spcBef>
                <a:spcAft>
                  <a:spcPct val="35000"/>
                </a:spcAft>
              </a:pPr>
              <a:r>
                <a:rPr lang="zh-TW" altLang="en-US" sz="2200" b="1" kern="1200" dirty="0">
                  <a:solidFill>
                    <a:schemeClr val="tx1"/>
                  </a:solidFill>
                  <a:latin typeface="Adobe 繁黑體 Std B" pitchFamily="34" charset="-120"/>
                  <a:ea typeface="Adobe 繁黑體 Std B" pitchFamily="34" charset="-120"/>
                </a:rPr>
                <a:t>五專優先免試入學</a:t>
              </a:r>
              <a:endParaRPr lang="zh-TW" altLang="en-US" sz="2200" b="1" kern="1200" dirty="0">
                <a:latin typeface="Adobe 繁黑體 Std B" pitchFamily="34" charset="-120"/>
                <a:ea typeface="Adobe 繁黑體 Std B" pitchFamily="34" charset="-120"/>
              </a:endParaRPr>
            </a:p>
          </p:txBody>
        </p:sp>
        <p:sp>
          <p:nvSpPr>
            <p:cNvPr id="11" name="手繪多邊形 10"/>
            <p:cNvSpPr/>
            <p:nvPr/>
          </p:nvSpPr>
          <p:spPr>
            <a:xfrm>
              <a:off x="3923928" y="1376446"/>
              <a:ext cx="4629102" cy="1548498"/>
            </a:xfrm>
            <a:custGeom>
              <a:avLst/>
              <a:gdLst>
                <a:gd name="connsiteX0" fmla="*/ 0 w 2322748"/>
                <a:gd name="connsiteY0" fmla="*/ 0 h 1548498"/>
                <a:gd name="connsiteX1" fmla="*/ 2322748 w 2322748"/>
                <a:gd name="connsiteY1" fmla="*/ 0 h 1548498"/>
                <a:gd name="connsiteX2" fmla="*/ 2322748 w 2322748"/>
                <a:gd name="connsiteY2" fmla="*/ 1548498 h 1548498"/>
                <a:gd name="connsiteX3" fmla="*/ 0 w 2322748"/>
                <a:gd name="connsiteY3" fmla="*/ 1548498 h 1548498"/>
                <a:gd name="connsiteX4" fmla="*/ 0 w 2322748"/>
                <a:gd name="connsiteY4" fmla="*/ 0 h 15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2748" h="1548498">
                  <a:moveTo>
                    <a:pt x="0" y="0"/>
                  </a:moveTo>
                  <a:lnTo>
                    <a:pt x="2322748" y="0"/>
                  </a:lnTo>
                  <a:lnTo>
                    <a:pt x="2322748" y="1548498"/>
                  </a:lnTo>
                  <a:lnTo>
                    <a:pt x="0" y="15484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algn="l" defTabSz="533400">
                <a:lnSpc>
                  <a:spcPct val="90000"/>
                </a:lnSpc>
                <a:spcBef>
                  <a:spcPct val="0"/>
                </a:spcBef>
                <a:spcAft>
                  <a:spcPct val="15000"/>
                </a:spcAft>
                <a:buChar char="••"/>
              </a:pPr>
              <a:r>
                <a:rPr lang="zh-TW" altLang="en-US" kern="1200" dirty="0">
                  <a:solidFill>
                    <a:schemeClr val="tx1"/>
                  </a:solidFill>
                  <a:latin typeface="Adobe 繁黑體 Std B" pitchFamily="34" charset="-120"/>
                  <a:ea typeface="Adobe 繁黑體 Std B" pitchFamily="34" charset="-120"/>
                </a:rPr>
                <a:t>全國一區採電腦選填志願分發</a:t>
              </a:r>
            </a:p>
            <a:p>
              <a:pPr marL="114300" lvl="1" indent="-114300" algn="l" defTabSz="533400">
                <a:lnSpc>
                  <a:spcPct val="90000"/>
                </a:lnSpc>
                <a:spcBef>
                  <a:spcPct val="0"/>
                </a:spcBef>
                <a:spcAft>
                  <a:spcPct val="15000"/>
                </a:spcAft>
                <a:buChar char="••"/>
              </a:pPr>
              <a:r>
                <a:rPr lang="zh-TW" altLang="en-US" kern="1200" dirty="0">
                  <a:solidFill>
                    <a:schemeClr val="tx1"/>
                  </a:solidFill>
                  <a:effectLst/>
                  <a:latin typeface="Adobe 繁黑體 Std B" pitchFamily="34" charset="-120"/>
                  <a:ea typeface="Adobe 繁黑體 Std B" pitchFamily="34" charset="-120"/>
                </a:rPr>
                <a:t>承辦單位：技專校院招生委員會聯合會</a:t>
              </a:r>
              <a:endParaRPr lang="zh-TW" altLang="en-US" kern="1200" dirty="0">
                <a:solidFill>
                  <a:schemeClr val="tx1"/>
                </a:solidFill>
                <a:latin typeface="Adobe 繁黑體 Std B" pitchFamily="34" charset="-120"/>
                <a:ea typeface="Adobe 繁黑體 Std B" pitchFamily="34" charset="-120"/>
              </a:endParaRPr>
            </a:p>
          </p:txBody>
        </p:sp>
        <p:sp>
          <p:nvSpPr>
            <p:cNvPr id="12" name="手繪多邊形 11"/>
            <p:cNvSpPr/>
            <p:nvPr/>
          </p:nvSpPr>
          <p:spPr>
            <a:xfrm>
              <a:off x="2721214" y="3068960"/>
              <a:ext cx="1731850" cy="1768711"/>
            </a:xfrm>
            <a:custGeom>
              <a:avLst/>
              <a:gdLst>
                <a:gd name="connsiteX0" fmla="*/ 0 w 1548498"/>
                <a:gd name="connsiteY0" fmla="*/ 774249 h 1548498"/>
                <a:gd name="connsiteX1" fmla="*/ 774249 w 1548498"/>
                <a:gd name="connsiteY1" fmla="*/ 0 h 1548498"/>
                <a:gd name="connsiteX2" fmla="*/ 1548498 w 1548498"/>
                <a:gd name="connsiteY2" fmla="*/ 774249 h 1548498"/>
                <a:gd name="connsiteX3" fmla="*/ 774249 w 1548498"/>
                <a:gd name="connsiteY3" fmla="*/ 1548498 h 1548498"/>
                <a:gd name="connsiteX4" fmla="*/ 0 w 1548498"/>
                <a:gd name="connsiteY4" fmla="*/ 774249 h 15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8498" h="1548498">
                  <a:moveTo>
                    <a:pt x="0" y="774249"/>
                  </a:moveTo>
                  <a:cubicBezTo>
                    <a:pt x="0" y="346643"/>
                    <a:pt x="346643" y="0"/>
                    <a:pt x="774249" y="0"/>
                  </a:cubicBezTo>
                  <a:cubicBezTo>
                    <a:pt x="1201855" y="0"/>
                    <a:pt x="1548498" y="346643"/>
                    <a:pt x="1548498" y="774249"/>
                  </a:cubicBezTo>
                  <a:cubicBezTo>
                    <a:pt x="1548498" y="1201855"/>
                    <a:pt x="1201855" y="1548498"/>
                    <a:pt x="774249" y="1548498"/>
                  </a:cubicBezTo>
                  <a:cubicBezTo>
                    <a:pt x="346643" y="1548498"/>
                    <a:pt x="0" y="1201855"/>
                    <a:pt x="0" y="774249"/>
                  </a:cubicBezTo>
                  <a:close/>
                </a:path>
              </a:pathLst>
            </a:custGeom>
          </p:spPr>
          <p:style>
            <a:lnRef idx="2">
              <a:schemeClr val="lt1">
                <a:hueOff val="0"/>
                <a:satOff val="0"/>
                <a:lumOff val="0"/>
                <a:alphaOff val="0"/>
              </a:schemeClr>
            </a:lnRef>
            <a:fillRef idx="1">
              <a:schemeClr val="accent2">
                <a:hueOff val="3121013"/>
                <a:satOff val="-3893"/>
                <a:lumOff val="915"/>
                <a:alphaOff val="0"/>
              </a:schemeClr>
            </a:fillRef>
            <a:effectRef idx="0">
              <a:schemeClr val="accent2">
                <a:hueOff val="3121013"/>
                <a:satOff val="-3893"/>
                <a:lumOff val="915"/>
                <a:alphaOff val="0"/>
              </a:schemeClr>
            </a:effectRef>
            <a:fontRef idx="minor">
              <a:schemeClr val="lt1"/>
            </a:fontRef>
          </p:style>
          <p:txBody>
            <a:bodyPr spcFirstLastPara="0" vert="horz" wrap="square" lIns="108000" tIns="144000" rIns="108000" bIns="0" numCol="1" spcCol="1270" anchor="ctr" anchorCtr="0">
              <a:noAutofit/>
            </a:bodyPr>
            <a:lstStyle/>
            <a:p>
              <a:pPr lvl="0" algn="ctr" defTabSz="711200">
                <a:lnSpc>
                  <a:spcPct val="90000"/>
                </a:lnSpc>
                <a:spcAft>
                  <a:spcPct val="35000"/>
                </a:spcAft>
              </a:pPr>
              <a:r>
                <a:rPr lang="zh-TW" altLang="en-US" sz="2200" dirty="0">
                  <a:solidFill>
                    <a:schemeClr val="tx1"/>
                  </a:solidFill>
                  <a:latin typeface="Adobe 繁黑體 Std B" pitchFamily="34" charset="-120"/>
                  <a:ea typeface="Adobe 繁黑體 Std B" pitchFamily="34" charset="-120"/>
                </a:rPr>
                <a:t>北、中、南區</a:t>
              </a:r>
              <a:r>
                <a:rPr lang="zh-TW" altLang="en-US" sz="2200" kern="1200" dirty="0">
                  <a:solidFill>
                    <a:schemeClr val="tx1"/>
                  </a:solidFill>
                  <a:latin typeface="Adobe 繁黑體 Std B" pitchFamily="34" charset="-120"/>
                  <a:ea typeface="Adobe 繁黑體 Std B" pitchFamily="34" charset="-120"/>
                </a:rPr>
                <a:t>五專聯合免試入學</a:t>
              </a:r>
              <a:endParaRPr lang="zh-TW" altLang="en-US" sz="2200" kern="1200" dirty="0">
                <a:latin typeface="Adobe 繁黑體 Std B" pitchFamily="34" charset="-120"/>
                <a:ea typeface="Adobe 繁黑體 Std B" pitchFamily="34" charset="-120"/>
              </a:endParaRPr>
            </a:p>
          </p:txBody>
        </p:sp>
        <p:sp>
          <p:nvSpPr>
            <p:cNvPr id="13" name="手繪多邊形 12"/>
            <p:cNvSpPr/>
            <p:nvPr/>
          </p:nvSpPr>
          <p:spPr>
            <a:xfrm>
              <a:off x="4449407" y="3159749"/>
              <a:ext cx="4629102" cy="1548498"/>
            </a:xfrm>
            <a:custGeom>
              <a:avLst/>
              <a:gdLst>
                <a:gd name="connsiteX0" fmla="*/ 0 w 2322748"/>
                <a:gd name="connsiteY0" fmla="*/ 0 h 1548498"/>
                <a:gd name="connsiteX1" fmla="*/ 2322748 w 2322748"/>
                <a:gd name="connsiteY1" fmla="*/ 0 h 1548498"/>
                <a:gd name="connsiteX2" fmla="*/ 2322748 w 2322748"/>
                <a:gd name="connsiteY2" fmla="*/ 1548498 h 1548498"/>
                <a:gd name="connsiteX3" fmla="*/ 0 w 2322748"/>
                <a:gd name="connsiteY3" fmla="*/ 1548498 h 1548498"/>
                <a:gd name="connsiteX4" fmla="*/ 0 w 2322748"/>
                <a:gd name="connsiteY4" fmla="*/ 0 h 15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2748" h="1548498">
                  <a:moveTo>
                    <a:pt x="0" y="0"/>
                  </a:moveTo>
                  <a:lnTo>
                    <a:pt x="2322748" y="0"/>
                  </a:lnTo>
                  <a:lnTo>
                    <a:pt x="2322748" y="1548498"/>
                  </a:lnTo>
                  <a:lnTo>
                    <a:pt x="0" y="15484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algn="l" defTabSz="533400" rtl="0">
                <a:lnSpc>
                  <a:spcPct val="90000"/>
                </a:lnSpc>
                <a:spcBef>
                  <a:spcPct val="0"/>
                </a:spcBef>
                <a:spcAft>
                  <a:spcPct val="15000"/>
                </a:spcAft>
                <a:buChar char="••"/>
              </a:pPr>
              <a:r>
                <a:rPr lang="zh-TW" altLang="en-US" kern="1200" dirty="0">
                  <a:solidFill>
                    <a:schemeClr val="tx1"/>
                  </a:solidFill>
                  <a:latin typeface="Adobe 繁黑體 Std B" pitchFamily="34" charset="-120"/>
                  <a:ea typeface="Adobe 繁黑體 Std B" pitchFamily="34" charset="-120"/>
                </a:rPr>
                <a:t>北區</a:t>
              </a:r>
              <a:r>
                <a:rPr lang="zh-TW" altLang="en-US" kern="1200" dirty="0">
                  <a:solidFill>
                    <a:schemeClr val="tx1"/>
                  </a:solidFill>
                  <a:effectLst/>
                  <a:latin typeface="Adobe 繁黑體 Std B" pitchFamily="34" charset="-120"/>
                  <a:ea typeface="Adobe 繁黑體 Std B" pitchFamily="34" charset="-120"/>
                </a:rPr>
                <a:t>承辦單位</a:t>
              </a:r>
              <a:r>
                <a:rPr lang="zh-TW" altLang="en-US" kern="1200" dirty="0">
                  <a:solidFill>
                    <a:schemeClr val="tx1"/>
                  </a:solidFill>
                  <a:latin typeface="Adobe 繁黑體 Std B" pitchFamily="34" charset="-120"/>
                  <a:ea typeface="Adobe 繁黑體 Std B" pitchFamily="34" charset="-120"/>
                </a:rPr>
                <a:t>：</a:t>
              </a:r>
              <a:r>
                <a:rPr lang="zh-TW" altLang="en-US" kern="1200" dirty="0">
                  <a:solidFill>
                    <a:schemeClr val="tx1"/>
                  </a:solidFill>
                  <a:effectLst/>
                  <a:latin typeface="Adobe 繁黑體 Std B" pitchFamily="34" charset="-120"/>
                  <a:ea typeface="Adobe 繁黑體 Std B" pitchFamily="34" charset="-120"/>
                </a:rPr>
                <a:t>技專校院招生委員會聯合會</a:t>
              </a:r>
              <a:endParaRPr lang="zh-TW" altLang="en-US" kern="1200" dirty="0">
                <a:solidFill>
                  <a:schemeClr val="tx1"/>
                </a:solidFill>
                <a:latin typeface="Adobe 繁黑體 Std B" pitchFamily="34" charset="-120"/>
                <a:ea typeface="Adobe 繁黑體 Std B" pitchFamily="34" charset="-120"/>
              </a:endParaRPr>
            </a:p>
            <a:p>
              <a:pPr marL="114300" lvl="1" indent="-114300" algn="l" defTabSz="533400">
                <a:lnSpc>
                  <a:spcPct val="90000"/>
                </a:lnSpc>
                <a:spcBef>
                  <a:spcPct val="0"/>
                </a:spcBef>
                <a:spcAft>
                  <a:spcPct val="15000"/>
                </a:spcAft>
                <a:buChar char="••"/>
              </a:pPr>
              <a:r>
                <a:rPr lang="zh-TW" altLang="en-US" kern="1200" dirty="0">
                  <a:solidFill>
                    <a:schemeClr val="tx1"/>
                  </a:solidFill>
                  <a:latin typeface="Adobe 繁黑體 Std B" pitchFamily="34" charset="-120"/>
                  <a:ea typeface="Adobe 繁黑體 Std B" pitchFamily="34" charset="-120"/>
                </a:rPr>
                <a:t>中區</a:t>
              </a:r>
              <a:r>
                <a:rPr lang="zh-TW" altLang="en-US" kern="1200" dirty="0">
                  <a:solidFill>
                    <a:schemeClr val="tx1"/>
                  </a:solidFill>
                  <a:effectLst/>
                  <a:latin typeface="Adobe 繁黑體 Std B" pitchFamily="34" charset="-120"/>
                  <a:ea typeface="Adobe 繁黑體 Std B" pitchFamily="34" charset="-120"/>
                </a:rPr>
                <a:t>承辦單位</a:t>
              </a:r>
              <a:r>
                <a:rPr lang="zh-TW" altLang="en-US" kern="1200" dirty="0">
                  <a:solidFill>
                    <a:schemeClr val="tx1"/>
                  </a:solidFill>
                  <a:latin typeface="Adobe 繁黑體 Std B" pitchFamily="34" charset="-120"/>
                  <a:ea typeface="Adobe 繁黑體 Std B" pitchFamily="34" charset="-120"/>
                </a:rPr>
                <a:t>：</a:t>
              </a:r>
              <a:r>
                <a:rPr lang="zh-TW" altLang="en-US" kern="1200" dirty="0">
                  <a:solidFill>
                    <a:schemeClr val="tx1"/>
                  </a:solidFill>
                  <a:effectLst/>
                  <a:latin typeface="Adobe 繁黑體 Std B" pitchFamily="34" charset="-120"/>
                  <a:ea typeface="Adobe 繁黑體 Std B" pitchFamily="34" charset="-120"/>
                </a:rPr>
                <a:t>仁德醫護管理專科學校</a:t>
              </a:r>
              <a:endParaRPr lang="zh-TW" altLang="en-US" kern="1200" dirty="0">
                <a:solidFill>
                  <a:schemeClr val="tx1"/>
                </a:solidFill>
                <a:latin typeface="Adobe 繁黑體 Std B" pitchFamily="34" charset="-120"/>
                <a:ea typeface="Adobe 繁黑體 Std B" pitchFamily="34" charset="-120"/>
              </a:endParaRPr>
            </a:p>
            <a:p>
              <a:pPr marL="114300" lvl="1" indent="-114300" algn="l" defTabSz="533400">
                <a:lnSpc>
                  <a:spcPct val="90000"/>
                </a:lnSpc>
                <a:spcBef>
                  <a:spcPct val="0"/>
                </a:spcBef>
                <a:spcAft>
                  <a:spcPct val="15000"/>
                </a:spcAft>
                <a:buChar char="••"/>
              </a:pPr>
              <a:r>
                <a:rPr lang="zh-TW" altLang="en-US" kern="1200" dirty="0">
                  <a:solidFill>
                    <a:schemeClr val="tx1"/>
                  </a:solidFill>
                  <a:latin typeface="Adobe 繁黑體 Std B" pitchFamily="34" charset="-120"/>
                  <a:ea typeface="Adobe 繁黑體 Std B" pitchFamily="34" charset="-120"/>
                </a:rPr>
                <a:t>南區</a:t>
              </a:r>
              <a:r>
                <a:rPr lang="zh-TW" altLang="en-US" kern="1200" dirty="0">
                  <a:solidFill>
                    <a:schemeClr val="tx1"/>
                  </a:solidFill>
                  <a:effectLst/>
                  <a:latin typeface="Adobe 繁黑體 Std B" pitchFamily="34" charset="-120"/>
                  <a:ea typeface="Adobe 繁黑體 Std B" pitchFamily="34" charset="-120"/>
                </a:rPr>
                <a:t>承辦單位</a:t>
              </a:r>
              <a:r>
                <a:rPr lang="zh-TW" altLang="en-US" kern="1200" dirty="0">
                  <a:solidFill>
                    <a:schemeClr val="tx1"/>
                  </a:solidFill>
                  <a:latin typeface="Adobe 繁黑體 Std B" pitchFamily="34" charset="-120"/>
                  <a:ea typeface="Adobe 繁黑體 Std B" pitchFamily="34" charset="-120"/>
                </a:rPr>
                <a:t>：</a:t>
              </a:r>
              <a:r>
                <a:rPr lang="zh-TW" altLang="en-US" kern="1200" dirty="0">
                  <a:solidFill>
                    <a:schemeClr val="tx1"/>
                  </a:solidFill>
                  <a:effectLst/>
                  <a:latin typeface="Adobe 繁黑體 Std B" pitchFamily="34" charset="-120"/>
                  <a:ea typeface="Adobe 繁黑體 Std B" pitchFamily="34" charset="-120"/>
                </a:rPr>
                <a:t>國立高雄餐旅大學</a:t>
              </a:r>
              <a:endParaRPr lang="zh-TW" altLang="en-US" kern="1200" dirty="0">
                <a:solidFill>
                  <a:schemeClr val="tx1"/>
                </a:solidFill>
                <a:latin typeface="Adobe 繁黑體 Std B" pitchFamily="34" charset="-120"/>
                <a:ea typeface="Adobe 繁黑體 Std B" pitchFamily="34" charset="-120"/>
              </a:endParaRPr>
            </a:p>
          </p:txBody>
        </p:sp>
        <p:sp>
          <p:nvSpPr>
            <p:cNvPr id="14" name="手繪多邊形 13"/>
            <p:cNvSpPr/>
            <p:nvPr/>
          </p:nvSpPr>
          <p:spPr>
            <a:xfrm>
              <a:off x="2195736" y="5013176"/>
              <a:ext cx="1731850" cy="1768711"/>
            </a:xfrm>
            <a:custGeom>
              <a:avLst/>
              <a:gdLst>
                <a:gd name="connsiteX0" fmla="*/ 0 w 1548498"/>
                <a:gd name="connsiteY0" fmla="*/ 774249 h 1548498"/>
                <a:gd name="connsiteX1" fmla="*/ 774249 w 1548498"/>
                <a:gd name="connsiteY1" fmla="*/ 0 h 1548498"/>
                <a:gd name="connsiteX2" fmla="*/ 1548498 w 1548498"/>
                <a:gd name="connsiteY2" fmla="*/ 774249 h 1548498"/>
                <a:gd name="connsiteX3" fmla="*/ 774249 w 1548498"/>
                <a:gd name="connsiteY3" fmla="*/ 1548498 h 1548498"/>
                <a:gd name="connsiteX4" fmla="*/ 0 w 1548498"/>
                <a:gd name="connsiteY4" fmla="*/ 774249 h 15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8498" h="1548498">
                  <a:moveTo>
                    <a:pt x="0" y="774249"/>
                  </a:moveTo>
                  <a:cubicBezTo>
                    <a:pt x="0" y="346643"/>
                    <a:pt x="346643" y="0"/>
                    <a:pt x="774249" y="0"/>
                  </a:cubicBezTo>
                  <a:cubicBezTo>
                    <a:pt x="1201855" y="0"/>
                    <a:pt x="1548498" y="346643"/>
                    <a:pt x="1548498" y="774249"/>
                  </a:cubicBezTo>
                  <a:cubicBezTo>
                    <a:pt x="1548498" y="1201855"/>
                    <a:pt x="1201855" y="1548498"/>
                    <a:pt x="774249" y="1548498"/>
                  </a:cubicBezTo>
                  <a:cubicBezTo>
                    <a:pt x="346643" y="1548498"/>
                    <a:pt x="0" y="1201855"/>
                    <a:pt x="0" y="774249"/>
                  </a:cubicBezTo>
                  <a:close/>
                </a:path>
              </a:pathLst>
            </a:cu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spcFirstLastPara="0" vert="horz" wrap="square" lIns="144000" tIns="144000" rIns="144000" bIns="0" numCol="1" spcCol="1270" anchor="ctr" anchorCtr="0">
              <a:noAutofit/>
            </a:bodyPr>
            <a:lstStyle/>
            <a:p>
              <a:pPr lvl="0" algn="ctr" defTabSz="711200">
                <a:lnSpc>
                  <a:spcPct val="90000"/>
                </a:lnSpc>
                <a:spcBef>
                  <a:spcPct val="0"/>
                </a:spcBef>
                <a:spcAft>
                  <a:spcPct val="35000"/>
                </a:spcAft>
              </a:pPr>
              <a:r>
                <a:rPr lang="zh-TW" altLang="en-US" sz="2200" kern="1200" dirty="0">
                  <a:solidFill>
                    <a:schemeClr val="tx1"/>
                  </a:solidFill>
                  <a:latin typeface="Adobe 繁黑體 Std B" pitchFamily="34" charset="-120"/>
                  <a:ea typeface="Adobe 繁黑體 Std B" pitchFamily="34" charset="-120"/>
                </a:rPr>
                <a:t>七年一貫制特色招生甄選入學</a:t>
              </a:r>
              <a:endParaRPr lang="zh-TW" altLang="en-US" sz="2200" kern="1200" dirty="0">
                <a:latin typeface="Adobe 繁黑體 Std B" pitchFamily="34" charset="-120"/>
                <a:ea typeface="Adobe 繁黑體 Std B" pitchFamily="34" charset="-120"/>
              </a:endParaRPr>
            </a:p>
          </p:txBody>
        </p:sp>
        <p:sp>
          <p:nvSpPr>
            <p:cNvPr id="15" name="手繪多邊形 14"/>
            <p:cNvSpPr/>
            <p:nvPr/>
          </p:nvSpPr>
          <p:spPr>
            <a:xfrm>
              <a:off x="3923927" y="5120862"/>
              <a:ext cx="5184577" cy="1548498"/>
            </a:xfrm>
            <a:custGeom>
              <a:avLst/>
              <a:gdLst>
                <a:gd name="connsiteX0" fmla="*/ 0 w 2322748"/>
                <a:gd name="connsiteY0" fmla="*/ 0 h 1548498"/>
                <a:gd name="connsiteX1" fmla="*/ 2322748 w 2322748"/>
                <a:gd name="connsiteY1" fmla="*/ 0 h 1548498"/>
                <a:gd name="connsiteX2" fmla="*/ 2322748 w 2322748"/>
                <a:gd name="connsiteY2" fmla="*/ 1548498 h 1548498"/>
                <a:gd name="connsiteX3" fmla="*/ 0 w 2322748"/>
                <a:gd name="connsiteY3" fmla="*/ 1548498 h 1548498"/>
                <a:gd name="connsiteX4" fmla="*/ 0 w 2322748"/>
                <a:gd name="connsiteY4" fmla="*/ 0 h 154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2748" h="1548498">
                  <a:moveTo>
                    <a:pt x="0" y="0"/>
                  </a:moveTo>
                  <a:lnTo>
                    <a:pt x="2322748" y="0"/>
                  </a:lnTo>
                  <a:lnTo>
                    <a:pt x="2322748" y="1548498"/>
                  </a:lnTo>
                  <a:lnTo>
                    <a:pt x="0" y="15484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114300" lvl="1" indent="-114300" algn="l" defTabSz="533400">
                <a:lnSpc>
                  <a:spcPct val="90000"/>
                </a:lnSpc>
                <a:spcBef>
                  <a:spcPct val="0"/>
                </a:spcBef>
                <a:spcAft>
                  <a:spcPct val="15000"/>
                </a:spcAft>
                <a:buChar char="••"/>
              </a:pPr>
              <a:r>
                <a:rPr lang="zh-TW" altLang="en-US" i="0" kern="1200" dirty="0">
                  <a:solidFill>
                    <a:schemeClr val="tx1"/>
                  </a:solidFill>
                  <a:latin typeface="Adobe 繁黑體 Std B" pitchFamily="34" charset="-120"/>
                  <a:ea typeface="Adobe 繁黑體 Std B" pitchFamily="34" charset="-120"/>
                </a:rPr>
                <a:t>特殊的藝術類科教育學制</a:t>
              </a:r>
              <a:endParaRPr lang="zh-TW" altLang="en-US" kern="1200" dirty="0">
                <a:solidFill>
                  <a:schemeClr val="tx1"/>
                </a:solidFill>
                <a:latin typeface="Adobe 繁黑體 Std B" pitchFamily="34" charset="-120"/>
                <a:ea typeface="Adobe 繁黑體 Std B" pitchFamily="34" charset="-120"/>
              </a:endParaRPr>
            </a:p>
            <a:p>
              <a:pPr marL="114300" lvl="1" indent="-114300" algn="l" defTabSz="533400">
                <a:lnSpc>
                  <a:spcPct val="90000"/>
                </a:lnSpc>
                <a:spcBef>
                  <a:spcPct val="0"/>
                </a:spcBef>
                <a:spcAft>
                  <a:spcPct val="15000"/>
                </a:spcAft>
                <a:buChar char="••"/>
              </a:pPr>
              <a:r>
                <a:rPr lang="zh-TW" altLang="en-US" i="0" kern="1200" dirty="0">
                  <a:solidFill>
                    <a:schemeClr val="tx1"/>
                  </a:solidFill>
                  <a:latin typeface="Adobe 繁黑體 Std B" pitchFamily="34" charset="-120"/>
                  <a:ea typeface="Adobe 繁黑體 Std B" pitchFamily="34" charset="-120"/>
                </a:rPr>
                <a:t>招生學校：臺南應用科技大學、東方設計大學</a:t>
              </a:r>
              <a:endParaRPr lang="zh-TW" altLang="en-US" kern="1200" dirty="0">
                <a:solidFill>
                  <a:schemeClr val="tx1"/>
                </a:solidFill>
                <a:latin typeface="Adobe 繁黑體 Std B" pitchFamily="34" charset="-120"/>
                <a:ea typeface="Adobe 繁黑體 Std B" pitchFamily="34" charset="-120"/>
              </a:endParaRPr>
            </a:p>
          </p:txBody>
        </p:sp>
        <p:sp>
          <p:nvSpPr>
            <p:cNvPr id="16" name="橢圓 15"/>
            <p:cNvSpPr/>
            <p:nvPr/>
          </p:nvSpPr>
          <p:spPr>
            <a:xfrm>
              <a:off x="35496" y="2739232"/>
              <a:ext cx="2333304" cy="2345952"/>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zh-TW" altLang="en-US" sz="3200" dirty="0">
                  <a:latin typeface="Adobe 繁黑體 Std B" pitchFamily="34" charset="-120"/>
                  <a:ea typeface="Adobe 繁黑體 Std B" pitchFamily="34" charset="-120"/>
                </a:rPr>
                <a:t>五專</a:t>
              </a:r>
              <a:endParaRPr lang="en-US" altLang="zh-TW" sz="3200" dirty="0">
                <a:latin typeface="Adobe 繁黑體 Std B" pitchFamily="34" charset="-120"/>
                <a:ea typeface="Adobe 繁黑體 Std B" pitchFamily="34" charset="-120"/>
              </a:endParaRPr>
            </a:p>
            <a:p>
              <a:pPr algn="ctr"/>
              <a:r>
                <a:rPr lang="zh-TW" altLang="en-US" sz="3200" dirty="0">
                  <a:latin typeface="Adobe 繁黑體 Std B" pitchFamily="34" charset="-120"/>
                  <a:ea typeface="Adobe 繁黑體 Std B" pitchFamily="34" charset="-120"/>
                </a:rPr>
                <a:t>升學管道</a:t>
              </a:r>
            </a:p>
          </p:txBody>
        </p:sp>
      </p:grpSp>
      <p:grpSp>
        <p:nvGrpSpPr>
          <p:cNvPr id="35" name="群組 34"/>
          <p:cNvGrpSpPr/>
          <p:nvPr/>
        </p:nvGrpSpPr>
        <p:grpSpPr>
          <a:xfrm>
            <a:off x="2195736" y="44624"/>
            <a:ext cx="2664296" cy="360045"/>
            <a:chOff x="2123728" y="44624"/>
            <a:chExt cx="2664296" cy="360045"/>
          </a:xfrm>
        </p:grpSpPr>
        <p:grpSp>
          <p:nvGrpSpPr>
            <p:cNvPr id="36" name="群組 35"/>
            <p:cNvGrpSpPr/>
            <p:nvPr/>
          </p:nvGrpSpPr>
          <p:grpSpPr>
            <a:xfrm>
              <a:off x="2627784" y="44624"/>
              <a:ext cx="2160240" cy="360045"/>
              <a:chOff x="2339752" y="44624"/>
              <a:chExt cx="2160240" cy="360045"/>
            </a:xfrm>
          </p:grpSpPr>
          <p:grpSp>
            <p:nvGrpSpPr>
              <p:cNvPr id="46" name="群組 37"/>
              <p:cNvGrpSpPr/>
              <p:nvPr/>
            </p:nvGrpSpPr>
            <p:grpSpPr>
              <a:xfrm>
                <a:off x="2835903" y="44629"/>
                <a:ext cx="1664089" cy="360040"/>
                <a:chOff x="2835897" y="44624"/>
                <a:chExt cx="1664089" cy="360040"/>
              </a:xfrm>
            </p:grpSpPr>
            <p:sp>
              <p:nvSpPr>
                <p:cNvPr id="49" name="橢圓 48"/>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1" name="橢圓 5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2" name="橢圓 5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7" name="橢圓 46"/>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48" name="橢圓 47"/>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7" name="橢圓 3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02065905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 name="矩形 40"/>
          <p:cNvSpPr/>
          <p:nvPr/>
        </p:nvSpPr>
        <p:spPr bwMode="auto">
          <a:xfrm>
            <a:off x="0" y="-27384"/>
            <a:ext cx="9144000" cy="504056"/>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81976"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免試入學相關事項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20" name="直線接點 19"/>
          <p:cNvCxnSpPr/>
          <p:nvPr/>
        </p:nvCxnSpPr>
        <p:spPr>
          <a:xfrm>
            <a:off x="-34814" y="780401"/>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1" y="548680"/>
            <a:ext cx="914400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五專入學管道作業流程圖</a:t>
            </a:r>
          </a:p>
        </p:txBody>
      </p:sp>
      <p:grpSp>
        <p:nvGrpSpPr>
          <p:cNvPr id="5" name="群組 4"/>
          <p:cNvGrpSpPr/>
          <p:nvPr/>
        </p:nvGrpSpPr>
        <p:grpSpPr>
          <a:xfrm>
            <a:off x="179512" y="1193242"/>
            <a:ext cx="8916407" cy="5609688"/>
            <a:chOff x="179512" y="1193242"/>
            <a:chExt cx="8916407" cy="5609688"/>
          </a:xfrm>
        </p:grpSpPr>
        <p:sp>
          <p:nvSpPr>
            <p:cNvPr id="48" name="矩形: 圓角 82"/>
            <p:cNvSpPr/>
            <p:nvPr/>
          </p:nvSpPr>
          <p:spPr>
            <a:xfrm>
              <a:off x="4123076" y="4322234"/>
              <a:ext cx="1156419" cy="402910"/>
            </a:xfrm>
            <a:prstGeom prst="roundRect">
              <a:avLst/>
            </a:prstGeom>
            <a:ln/>
          </p:spPr>
          <p:style>
            <a:lnRef idx="0">
              <a:schemeClr val="accent3"/>
            </a:lnRef>
            <a:fillRef idx="3">
              <a:schemeClr val="accent3"/>
            </a:fillRef>
            <a:effectRef idx="3">
              <a:schemeClr val="accent3"/>
            </a:effectRef>
            <a:fontRef idx="minor">
              <a:schemeClr val="lt1"/>
            </a:fontRef>
          </p:style>
          <p:txBody>
            <a:bodyPr lIns="72000" tIns="36000" rIns="72000" bIns="0" rtlCol="0" anchor="ctr"/>
            <a:lstStyle/>
            <a:p>
              <a:pPr algn="ct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報到</a:t>
              </a:r>
            </a:p>
          </p:txBody>
        </p:sp>
        <p:sp>
          <p:nvSpPr>
            <p:cNvPr id="49" name="箭號: 向下 92"/>
            <p:cNvSpPr/>
            <p:nvPr/>
          </p:nvSpPr>
          <p:spPr>
            <a:xfrm>
              <a:off x="4631423" y="4108177"/>
              <a:ext cx="126259" cy="24391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dirty="0">
                <a:solidFill>
                  <a:schemeClr val="accent3"/>
                </a:solidFill>
              </a:endParaRPr>
            </a:p>
          </p:txBody>
        </p:sp>
        <p:sp>
          <p:nvSpPr>
            <p:cNvPr id="4" name="流程圖: 決策 3"/>
            <p:cNvSpPr/>
            <p:nvPr/>
          </p:nvSpPr>
          <p:spPr>
            <a:xfrm>
              <a:off x="4271383" y="3271973"/>
              <a:ext cx="833621" cy="819575"/>
            </a:xfrm>
            <a:prstGeom prst="flowChartDecision">
              <a:avLst/>
            </a:prstGeom>
            <a:ln w="19050"/>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錄取</a:t>
              </a:r>
            </a:p>
          </p:txBody>
        </p:sp>
        <p:sp>
          <p:nvSpPr>
            <p:cNvPr id="90" name="箭號: 向下 89"/>
            <p:cNvSpPr/>
            <p:nvPr/>
          </p:nvSpPr>
          <p:spPr>
            <a:xfrm>
              <a:off x="4631423" y="3055949"/>
              <a:ext cx="115344" cy="27616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47" name="矩形: 圓角 75"/>
            <p:cNvSpPr/>
            <p:nvPr/>
          </p:nvSpPr>
          <p:spPr>
            <a:xfrm>
              <a:off x="4139485" y="2631072"/>
              <a:ext cx="4241781" cy="50989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五專</a:t>
              </a:r>
              <a:r>
                <a:rPr lang="zh-TW" altLang="en-US" sz="2400" b="1" dirty="0">
                  <a:solidFill>
                    <a:srgbClr val="FF0000"/>
                  </a:solidFill>
                  <a:latin typeface="微軟正黑體" panose="020B0604030504040204" pitchFamily="34" charset="-120"/>
                  <a:ea typeface="微軟正黑體" panose="020B0604030504040204" pitchFamily="34" charset="-120"/>
                </a:rPr>
                <a:t>優先</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免試入學</a:t>
              </a:r>
              <a:r>
                <a:rPr lang="en-US" altLang="zh-TW" sz="2400" b="1" dirty="0">
                  <a:solidFill>
                    <a:schemeClr val="accent6">
                      <a:lumMod val="50000"/>
                    </a:schemeClr>
                  </a:solidFill>
                  <a:latin typeface="微軟正黑體" panose="020B0604030504040204" pitchFamily="34" charset="-120"/>
                  <a:ea typeface="微軟正黑體" panose="020B0604030504040204" pitchFamily="34" charset="-120"/>
                </a:rPr>
                <a:t>(5-6</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月</a:t>
              </a:r>
              <a:r>
                <a:rPr lang="en-US" altLang="zh-TW" sz="2400" b="1" dirty="0">
                  <a:solidFill>
                    <a:schemeClr val="accent6">
                      <a:lumMod val="50000"/>
                    </a:schemeClr>
                  </a:solidFill>
                  <a:latin typeface="微軟正黑體" panose="020B0604030504040204" pitchFamily="34" charset="-120"/>
                  <a:ea typeface="微軟正黑體" panose="020B0604030504040204" pitchFamily="34" charset="-120"/>
                </a:rPr>
                <a:t>)</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 </a:t>
              </a:r>
            </a:p>
          </p:txBody>
        </p:sp>
        <p:sp>
          <p:nvSpPr>
            <p:cNvPr id="56" name="矩形: 圓角 82"/>
            <p:cNvSpPr/>
            <p:nvPr/>
          </p:nvSpPr>
          <p:spPr>
            <a:xfrm>
              <a:off x="1602796" y="2852936"/>
              <a:ext cx="1156419" cy="402910"/>
            </a:xfrm>
            <a:prstGeom prst="roundRect">
              <a:avLst/>
            </a:prstGeom>
            <a:ln/>
          </p:spPr>
          <p:style>
            <a:lnRef idx="0">
              <a:schemeClr val="accent3"/>
            </a:lnRef>
            <a:fillRef idx="3">
              <a:schemeClr val="accent3"/>
            </a:fillRef>
            <a:effectRef idx="3">
              <a:schemeClr val="accent3"/>
            </a:effectRef>
            <a:fontRef idx="minor">
              <a:schemeClr val="lt1"/>
            </a:fontRef>
          </p:style>
          <p:txBody>
            <a:bodyPr lIns="72000" tIns="36000" rIns="72000" bIns="0" rtlCol="0" anchor="ctr"/>
            <a:lstStyle/>
            <a:p>
              <a:pPr algn="ct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報到</a:t>
              </a:r>
            </a:p>
          </p:txBody>
        </p:sp>
        <p:sp>
          <p:nvSpPr>
            <p:cNvPr id="54" name="箭號: 向下 92"/>
            <p:cNvSpPr/>
            <p:nvPr/>
          </p:nvSpPr>
          <p:spPr>
            <a:xfrm>
              <a:off x="2127461" y="2636912"/>
              <a:ext cx="126259" cy="24391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dirty="0">
                <a:solidFill>
                  <a:schemeClr val="accent3"/>
                </a:solidFill>
              </a:endParaRPr>
            </a:p>
          </p:txBody>
        </p:sp>
        <p:sp>
          <p:nvSpPr>
            <p:cNvPr id="86" name="流程圖: 決策 85"/>
            <p:cNvSpPr/>
            <p:nvPr/>
          </p:nvSpPr>
          <p:spPr>
            <a:xfrm>
              <a:off x="1765260" y="1844823"/>
              <a:ext cx="833621" cy="819575"/>
            </a:xfrm>
            <a:prstGeom prst="flowChartDecision">
              <a:avLst/>
            </a:prstGeom>
            <a:ln w="19050"/>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錄取</a:t>
              </a:r>
            </a:p>
          </p:txBody>
        </p:sp>
        <p:sp>
          <p:nvSpPr>
            <p:cNvPr id="53" name="箭號: 向下 91"/>
            <p:cNvSpPr/>
            <p:nvPr/>
          </p:nvSpPr>
          <p:spPr>
            <a:xfrm>
              <a:off x="2118303" y="1565822"/>
              <a:ext cx="126259" cy="32425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97" name="矩形 96"/>
            <p:cNvSpPr/>
            <p:nvPr/>
          </p:nvSpPr>
          <p:spPr>
            <a:xfrm>
              <a:off x="3119261" y="1844824"/>
              <a:ext cx="441046" cy="461665"/>
            </a:xfrm>
            <a:prstGeom prst="rect">
              <a:avLst/>
            </a:prstGeom>
          </p:spPr>
          <p:txBody>
            <a:bodyPr wrap="none">
              <a:spAutoFit/>
            </a:bodyPr>
            <a:lstStyle/>
            <a:p>
              <a:r>
                <a:rPr lang="en-US" altLang="zh-TW" sz="2400" dirty="0">
                  <a:solidFill>
                    <a:srgbClr val="C00000"/>
                  </a:solidFill>
                  <a:latin typeface="Arial Black" panose="020B0A04020102020204" pitchFamily="34" charset="0"/>
                  <a:ea typeface="微軟正黑體" panose="020B0604030504040204" pitchFamily="34" charset="-120"/>
                </a:rPr>
                <a:t>N</a:t>
              </a:r>
              <a:endParaRPr lang="zh-TW" altLang="en-US" sz="2400" dirty="0">
                <a:solidFill>
                  <a:srgbClr val="C00000"/>
                </a:solidFill>
                <a:latin typeface="Arial Black" panose="020B0A04020102020204" pitchFamily="34" charset="0"/>
              </a:endParaRPr>
            </a:p>
          </p:txBody>
        </p:sp>
        <p:sp>
          <p:nvSpPr>
            <p:cNvPr id="98" name="箭號: 向下 97"/>
            <p:cNvSpPr/>
            <p:nvPr/>
          </p:nvSpPr>
          <p:spPr>
            <a:xfrm rot="16200000">
              <a:off x="5353420" y="3414073"/>
              <a:ext cx="123232" cy="55911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100" name="矩形 99"/>
            <p:cNvSpPr/>
            <p:nvPr/>
          </p:nvSpPr>
          <p:spPr>
            <a:xfrm>
              <a:off x="5161807" y="3271973"/>
              <a:ext cx="441046" cy="461665"/>
            </a:xfrm>
            <a:prstGeom prst="rect">
              <a:avLst/>
            </a:prstGeom>
          </p:spPr>
          <p:txBody>
            <a:bodyPr wrap="none">
              <a:spAutoFit/>
            </a:bodyPr>
            <a:lstStyle/>
            <a:p>
              <a:r>
                <a:rPr lang="en-US" altLang="zh-TW" sz="2400" dirty="0">
                  <a:solidFill>
                    <a:srgbClr val="C00000"/>
                  </a:solidFill>
                  <a:latin typeface="Arial Black" panose="020B0A04020102020204" pitchFamily="34" charset="0"/>
                  <a:ea typeface="微軟正黑體" panose="020B0604030504040204" pitchFamily="34" charset="-120"/>
                </a:rPr>
                <a:t>N</a:t>
              </a:r>
              <a:endParaRPr lang="zh-TW" altLang="en-US" sz="2400" dirty="0">
                <a:solidFill>
                  <a:srgbClr val="C00000"/>
                </a:solidFill>
                <a:latin typeface="Arial Black" panose="020B0A04020102020204" pitchFamily="34" charset="0"/>
              </a:endParaRPr>
            </a:p>
          </p:txBody>
        </p:sp>
        <p:sp>
          <p:nvSpPr>
            <p:cNvPr id="13" name="矩形: 圓角 12"/>
            <p:cNvSpPr/>
            <p:nvPr/>
          </p:nvSpPr>
          <p:spPr>
            <a:xfrm>
              <a:off x="179517" y="1196752"/>
              <a:ext cx="707490" cy="1800200"/>
            </a:xfrm>
            <a:prstGeom prst="roundRect">
              <a:avLst/>
            </a:prstGeom>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zh-TW" altLang="en-US" sz="2400" b="1" dirty="0">
                  <a:latin typeface="微軟正黑體" panose="020B0604030504040204" pitchFamily="34" charset="-120"/>
                  <a:ea typeface="微軟正黑體" panose="020B0604030504040204" pitchFamily="34" charset="-120"/>
                </a:rPr>
                <a:t>國中</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在校</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階段</a:t>
              </a:r>
            </a:p>
          </p:txBody>
        </p:sp>
        <p:sp>
          <p:nvSpPr>
            <p:cNvPr id="101" name="矩形: 圓角 100"/>
            <p:cNvSpPr/>
            <p:nvPr/>
          </p:nvSpPr>
          <p:spPr>
            <a:xfrm>
              <a:off x="179517" y="3026050"/>
              <a:ext cx="707490" cy="1627086"/>
            </a:xfrm>
            <a:prstGeom prst="roundRect">
              <a:avLst/>
            </a:prstGeom>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altLang="zh-TW" sz="2400" b="1" dirty="0">
                  <a:latin typeface="微軟正黑體" panose="020B0604030504040204" pitchFamily="34" charset="-120"/>
                  <a:ea typeface="微軟正黑體" panose="020B0604030504040204" pitchFamily="34" charset="-120"/>
                </a:rPr>
                <a:t>6</a:t>
              </a:r>
            </a:p>
            <a:p>
              <a:pPr algn="ctr"/>
              <a:r>
                <a:rPr lang="zh-TW" altLang="en-US" sz="2400" b="1" dirty="0">
                  <a:latin typeface="微軟正黑體" panose="020B0604030504040204" pitchFamily="34" charset="-120"/>
                  <a:ea typeface="微軟正黑體" panose="020B0604030504040204" pitchFamily="34" charset="-120"/>
                </a:rPr>
                <a:t>月</a:t>
              </a:r>
            </a:p>
          </p:txBody>
        </p:sp>
        <p:sp>
          <p:nvSpPr>
            <p:cNvPr id="102" name="矩形: 圓角 101"/>
            <p:cNvSpPr/>
            <p:nvPr/>
          </p:nvSpPr>
          <p:spPr>
            <a:xfrm>
              <a:off x="179512" y="4668708"/>
              <a:ext cx="707490" cy="1322964"/>
            </a:xfrm>
            <a:prstGeom prst="roundRect">
              <a:avLst/>
            </a:prstGeom>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altLang="zh-TW" sz="2400" b="1" dirty="0">
                  <a:latin typeface="微軟正黑體" panose="020B0604030504040204" pitchFamily="34" charset="-120"/>
                  <a:ea typeface="微軟正黑體" panose="020B0604030504040204" pitchFamily="34" charset="-120"/>
                </a:rPr>
                <a:t>7</a:t>
              </a:r>
            </a:p>
            <a:p>
              <a:pPr algn="ctr"/>
              <a:r>
                <a:rPr lang="zh-TW" altLang="en-US" sz="2400" b="1" dirty="0">
                  <a:latin typeface="微軟正黑體" panose="020B0604030504040204" pitchFamily="34" charset="-120"/>
                  <a:ea typeface="微軟正黑體" panose="020B0604030504040204" pitchFamily="34" charset="-120"/>
                </a:rPr>
                <a:t>月</a:t>
              </a:r>
            </a:p>
          </p:txBody>
        </p:sp>
        <p:sp>
          <p:nvSpPr>
            <p:cNvPr id="81" name="矩形: 圓角 80"/>
            <p:cNvSpPr/>
            <p:nvPr/>
          </p:nvSpPr>
          <p:spPr>
            <a:xfrm>
              <a:off x="959015" y="1193242"/>
              <a:ext cx="3312368" cy="507566"/>
            </a:xfrm>
            <a:prstGeom prst="roundRect">
              <a:avLst/>
            </a:prstGeom>
          </p:spPr>
          <p:style>
            <a:lnRef idx="2">
              <a:schemeClr val="accent2"/>
            </a:lnRef>
            <a:fillRef idx="1">
              <a:schemeClr val="lt1"/>
            </a:fillRef>
            <a:effectRef idx="0">
              <a:schemeClr val="accent2"/>
            </a:effectRef>
            <a:fontRef idx="minor">
              <a:schemeClr val="dk1"/>
            </a:fontRef>
          </p:style>
          <p:txBody>
            <a:bodyPr lIns="72000" rIns="72000" rtlCol="0" anchor="ctr"/>
            <a:lstStyle/>
            <a:p>
              <a:pPr algn="ct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特色招生甄選入學</a:t>
              </a:r>
              <a:r>
                <a:rPr lang="en-US" altLang="zh-TW" sz="2400" b="1" dirty="0">
                  <a:solidFill>
                    <a:schemeClr val="accent6">
                      <a:lumMod val="50000"/>
                    </a:schemeClr>
                  </a:solidFill>
                  <a:latin typeface="微軟正黑體" panose="020B0604030504040204" pitchFamily="34" charset="-120"/>
                  <a:ea typeface="微軟正黑體" panose="020B0604030504040204" pitchFamily="34" charset="-120"/>
                </a:rPr>
                <a:t>(2</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月</a:t>
              </a:r>
              <a:r>
                <a:rPr lang="en-US" altLang="zh-TW" sz="2400" b="1" dirty="0">
                  <a:solidFill>
                    <a:schemeClr val="accent6">
                      <a:lumMod val="50000"/>
                    </a:schemeClr>
                  </a:solidFill>
                  <a:latin typeface="微軟正黑體" panose="020B0604030504040204" pitchFamily="34" charset="-120"/>
                  <a:ea typeface="微軟正黑體" panose="020B0604030504040204" pitchFamily="34" charset="-120"/>
                </a:rPr>
                <a:t>)</a:t>
              </a:r>
              <a:endParaRPr lang="zh-TW" altLang="en-US" sz="2400" b="1" dirty="0">
                <a:solidFill>
                  <a:schemeClr val="accent6">
                    <a:lumMod val="50000"/>
                  </a:schemeClr>
                </a:solidFill>
                <a:latin typeface="微軟正黑體" panose="020B0604030504040204" pitchFamily="34" charset="-120"/>
                <a:ea typeface="微軟正黑體" panose="020B0604030504040204" pitchFamily="34" charset="-120"/>
              </a:endParaRPr>
            </a:p>
          </p:txBody>
        </p:sp>
        <p:sp>
          <p:nvSpPr>
            <p:cNvPr id="46" name="箭號: 向下 91"/>
            <p:cNvSpPr/>
            <p:nvPr/>
          </p:nvSpPr>
          <p:spPr>
            <a:xfrm>
              <a:off x="6106844" y="2132856"/>
              <a:ext cx="126259" cy="48540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51" name="矩形 50"/>
            <p:cNvSpPr/>
            <p:nvPr/>
          </p:nvSpPr>
          <p:spPr>
            <a:xfrm>
              <a:off x="4707157" y="3962194"/>
              <a:ext cx="428322" cy="461665"/>
            </a:xfrm>
            <a:prstGeom prst="rect">
              <a:avLst/>
            </a:prstGeom>
          </p:spPr>
          <p:txBody>
            <a:bodyPr wrap="none">
              <a:spAutoFit/>
            </a:bodyPr>
            <a:lstStyle/>
            <a:p>
              <a:r>
                <a:rPr lang="en-US" altLang="zh-TW" sz="2400" dirty="0">
                  <a:solidFill>
                    <a:schemeClr val="accent3"/>
                  </a:solidFill>
                  <a:latin typeface="Arial Black" panose="020B0A04020102020204" pitchFamily="34" charset="0"/>
                  <a:ea typeface="微軟正黑體" panose="020B0604030504040204" pitchFamily="34" charset="-120"/>
                </a:rPr>
                <a:t>Y</a:t>
              </a:r>
              <a:endParaRPr lang="zh-TW" altLang="en-US" sz="2400" dirty="0">
                <a:solidFill>
                  <a:schemeClr val="accent3"/>
                </a:solidFill>
                <a:latin typeface="Arial Black" panose="020B0A04020102020204" pitchFamily="34" charset="0"/>
              </a:endParaRPr>
            </a:p>
          </p:txBody>
        </p:sp>
        <p:sp>
          <p:nvSpPr>
            <p:cNvPr id="55" name="矩形 54"/>
            <p:cNvSpPr/>
            <p:nvPr/>
          </p:nvSpPr>
          <p:spPr>
            <a:xfrm>
              <a:off x="2199469" y="2492896"/>
              <a:ext cx="428322" cy="461665"/>
            </a:xfrm>
            <a:prstGeom prst="rect">
              <a:avLst/>
            </a:prstGeom>
          </p:spPr>
          <p:txBody>
            <a:bodyPr wrap="none">
              <a:spAutoFit/>
            </a:bodyPr>
            <a:lstStyle/>
            <a:p>
              <a:r>
                <a:rPr lang="en-US" altLang="zh-TW" sz="2400" dirty="0">
                  <a:solidFill>
                    <a:schemeClr val="accent3"/>
                  </a:solidFill>
                  <a:latin typeface="Arial Black" panose="020B0A04020102020204" pitchFamily="34" charset="0"/>
                  <a:ea typeface="微軟正黑體" panose="020B0604030504040204" pitchFamily="34" charset="-120"/>
                </a:rPr>
                <a:t>Y</a:t>
              </a:r>
              <a:endParaRPr lang="zh-TW" altLang="en-US" sz="2400" dirty="0">
                <a:solidFill>
                  <a:schemeClr val="accent3"/>
                </a:solidFill>
                <a:latin typeface="Arial Black" panose="020B0A04020102020204" pitchFamily="34" charset="0"/>
              </a:endParaRPr>
            </a:p>
          </p:txBody>
        </p:sp>
        <p:sp>
          <p:nvSpPr>
            <p:cNvPr id="60" name="流程圖: 決策 59"/>
            <p:cNvSpPr/>
            <p:nvPr/>
          </p:nvSpPr>
          <p:spPr>
            <a:xfrm>
              <a:off x="5670010" y="4596723"/>
              <a:ext cx="833621" cy="819575"/>
            </a:xfrm>
            <a:prstGeom prst="flowChartDecision">
              <a:avLst/>
            </a:prstGeom>
            <a:ln w="19050"/>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錄取</a:t>
              </a:r>
            </a:p>
          </p:txBody>
        </p:sp>
        <p:sp>
          <p:nvSpPr>
            <p:cNvPr id="61" name="箭號: 向下 89"/>
            <p:cNvSpPr/>
            <p:nvPr/>
          </p:nvSpPr>
          <p:spPr>
            <a:xfrm>
              <a:off x="6028913" y="4380699"/>
              <a:ext cx="115344" cy="27616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64" name="矩形: 圓角 82"/>
            <p:cNvSpPr/>
            <p:nvPr/>
          </p:nvSpPr>
          <p:spPr>
            <a:xfrm>
              <a:off x="5495519" y="5604835"/>
              <a:ext cx="1156419" cy="402910"/>
            </a:xfrm>
            <a:prstGeom prst="roundRect">
              <a:avLst/>
            </a:prstGeom>
            <a:ln/>
          </p:spPr>
          <p:style>
            <a:lnRef idx="0">
              <a:schemeClr val="accent3"/>
            </a:lnRef>
            <a:fillRef idx="3">
              <a:schemeClr val="accent3"/>
            </a:fillRef>
            <a:effectRef idx="3">
              <a:schemeClr val="accent3"/>
            </a:effectRef>
            <a:fontRef idx="minor">
              <a:schemeClr val="lt1"/>
            </a:fontRef>
          </p:style>
          <p:txBody>
            <a:bodyPr lIns="72000" tIns="36000" rIns="72000" bIns="0" rtlCol="0" anchor="ctr"/>
            <a:lstStyle/>
            <a:p>
              <a:pPr algn="ct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報到</a:t>
              </a:r>
            </a:p>
          </p:txBody>
        </p:sp>
        <p:sp>
          <p:nvSpPr>
            <p:cNvPr id="65" name="箭號: 向下 92"/>
            <p:cNvSpPr/>
            <p:nvPr/>
          </p:nvSpPr>
          <p:spPr>
            <a:xfrm>
              <a:off x="6028913" y="5388811"/>
              <a:ext cx="126259" cy="24391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dirty="0">
                <a:solidFill>
                  <a:schemeClr val="accent3"/>
                </a:solidFill>
              </a:endParaRPr>
            </a:p>
          </p:txBody>
        </p:sp>
        <p:sp>
          <p:nvSpPr>
            <p:cNvPr id="66" name="矩形 65"/>
            <p:cNvSpPr/>
            <p:nvPr/>
          </p:nvSpPr>
          <p:spPr>
            <a:xfrm>
              <a:off x="6147317" y="5244795"/>
              <a:ext cx="428322" cy="461665"/>
            </a:xfrm>
            <a:prstGeom prst="rect">
              <a:avLst/>
            </a:prstGeom>
          </p:spPr>
          <p:txBody>
            <a:bodyPr wrap="none">
              <a:spAutoFit/>
            </a:bodyPr>
            <a:lstStyle/>
            <a:p>
              <a:r>
                <a:rPr lang="en-US" altLang="zh-TW" sz="2400" dirty="0">
                  <a:solidFill>
                    <a:schemeClr val="accent3"/>
                  </a:solidFill>
                  <a:latin typeface="Arial Black" panose="020B0A04020102020204" pitchFamily="34" charset="0"/>
                  <a:ea typeface="微軟正黑體" panose="020B0604030504040204" pitchFamily="34" charset="-120"/>
                </a:rPr>
                <a:t>Y</a:t>
              </a:r>
              <a:endParaRPr lang="zh-TW" altLang="en-US" sz="2400" dirty="0">
                <a:solidFill>
                  <a:schemeClr val="accent3"/>
                </a:solidFill>
                <a:latin typeface="Arial Black" panose="020B0A04020102020204" pitchFamily="34" charset="0"/>
              </a:endParaRPr>
            </a:p>
          </p:txBody>
        </p:sp>
        <p:sp>
          <p:nvSpPr>
            <p:cNvPr id="68" name="矩形 67"/>
            <p:cNvSpPr/>
            <p:nvPr/>
          </p:nvSpPr>
          <p:spPr>
            <a:xfrm>
              <a:off x="6481250" y="4596723"/>
              <a:ext cx="441046" cy="461665"/>
            </a:xfrm>
            <a:prstGeom prst="rect">
              <a:avLst/>
            </a:prstGeom>
          </p:spPr>
          <p:txBody>
            <a:bodyPr wrap="none">
              <a:spAutoFit/>
            </a:bodyPr>
            <a:lstStyle/>
            <a:p>
              <a:r>
                <a:rPr lang="en-US" altLang="zh-TW" sz="2400" dirty="0">
                  <a:solidFill>
                    <a:srgbClr val="C00000"/>
                  </a:solidFill>
                  <a:latin typeface="Arial Black" panose="020B0A04020102020204" pitchFamily="34" charset="0"/>
                  <a:ea typeface="微軟正黑體" panose="020B0604030504040204" pitchFamily="34" charset="-120"/>
                </a:rPr>
                <a:t>N</a:t>
              </a:r>
              <a:endParaRPr lang="zh-TW" altLang="en-US" sz="2400" dirty="0">
                <a:solidFill>
                  <a:srgbClr val="C00000"/>
                </a:solidFill>
                <a:latin typeface="Arial Black" panose="020B0A04020102020204" pitchFamily="34" charset="0"/>
              </a:endParaRPr>
            </a:p>
          </p:txBody>
        </p:sp>
        <p:sp>
          <p:nvSpPr>
            <p:cNvPr id="77" name="矩形: 圓角 82"/>
            <p:cNvSpPr/>
            <p:nvPr/>
          </p:nvSpPr>
          <p:spPr>
            <a:xfrm>
              <a:off x="7439735" y="6338458"/>
              <a:ext cx="1156419" cy="402910"/>
            </a:xfrm>
            <a:prstGeom prst="roundRect">
              <a:avLst/>
            </a:prstGeom>
            <a:ln/>
          </p:spPr>
          <p:style>
            <a:lnRef idx="0">
              <a:schemeClr val="accent3"/>
            </a:lnRef>
            <a:fillRef idx="3">
              <a:schemeClr val="accent3"/>
            </a:fillRef>
            <a:effectRef idx="3">
              <a:schemeClr val="accent3"/>
            </a:effectRef>
            <a:fontRef idx="minor">
              <a:schemeClr val="lt1"/>
            </a:fontRef>
          </p:style>
          <p:txBody>
            <a:bodyPr lIns="72000" tIns="36000" rIns="72000" bIns="0" rtlCol="0" anchor="ctr"/>
            <a:lstStyle/>
            <a:p>
              <a:pPr algn="ctr"/>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報到</a:t>
              </a:r>
            </a:p>
          </p:txBody>
        </p:sp>
        <p:sp>
          <p:nvSpPr>
            <p:cNvPr id="79" name="矩形 78"/>
            <p:cNvSpPr/>
            <p:nvPr/>
          </p:nvSpPr>
          <p:spPr>
            <a:xfrm>
              <a:off x="8091533" y="5991671"/>
              <a:ext cx="428322" cy="461665"/>
            </a:xfrm>
            <a:prstGeom prst="rect">
              <a:avLst/>
            </a:prstGeom>
          </p:spPr>
          <p:txBody>
            <a:bodyPr wrap="none">
              <a:spAutoFit/>
            </a:bodyPr>
            <a:lstStyle/>
            <a:p>
              <a:r>
                <a:rPr lang="en-US" altLang="zh-TW" sz="2400" dirty="0">
                  <a:solidFill>
                    <a:schemeClr val="accent3"/>
                  </a:solidFill>
                  <a:latin typeface="Arial Black" panose="020B0A04020102020204" pitchFamily="34" charset="0"/>
                  <a:ea typeface="微軟正黑體" panose="020B0604030504040204" pitchFamily="34" charset="-120"/>
                </a:rPr>
                <a:t>Y</a:t>
              </a:r>
              <a:endParaRPr lang="zh-TW" altLang="en-US" sz="2400" dirty="0">
                <a:solidFill>
                  <a:schemeClr val="accent3"/>
                </a:solidFill>
                <a:latin typeface="Arial Black" panose="020B0A04020102020204" pitchFamily="34" charset="0"/>
              </a:endParaRPr>
            </a:p>
          </p:txBody>
        </p:sp>
        <p:sp>
          <p:nvSpPr>
            <p:cNvPr id="96" name="矩形: 圓角 101"/>
            <p:cNvSpPr/>
            <p:nvPr/>
          </p:nvSpPr>
          <p:spPr>
            <a:xfrm>
              <a:off x="179512" y="6007745"/>
              <a:ext cx="707490" cy="795185"/>
            </a:xfrm>
            <a:prstGeom prst="roundRect">
              <a:avLst/>
            </a:prstGeom>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zh-TW" altLang="en-US" sz="2400" b="1" dirty="0">
                  <a:latin typeface="微軟正黑體" panose="020B0604030504040204" pitchFamily="34" charset="-120"/>
                  <a:ea typeface="微軟正黑體" panose="020B0604030504040204" pitchFamily="34" charset="-120"/>
                </a:rPr>
                <a:t>８</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月</a:t>
              </a:r>
            </a:p>
          </p:txBody>
        </p:sp>
        <p:sp>
          <p:nvSpPr>
            <p:cNvPr id="75" name="矩形: 圓角 74"/>
            <p:cNvSpPr/>
            <p:nvPr/>
          </p:nvSpPr>
          <p:spPr>
            <a:xfrm>
              <a:off x="4152976" y="1924094"/>
              <a:ext cx="4228290" cy="496794"/>
            </a:xfrm>
            <a:prstGeom prst="roundRect">
              <a:avLst/>
            </a:prstGeom>
            <a:solidFill>
              <a:schemeClr val="bg1"/>
            </a:solidFill>
            <a:ln>
              <a:solidFill>
                <a:schemeClr val="accent5"/>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2400" b="1" dirty="0">
                  <a:latin typeface="微軟正黑體" panose="020B0604030504040204" pitchFamily="34" charset="-120"/>
                  <a:ea typeface="微軟正黑體" panose="020B0604030504040204" pitchFamily="34" charset="-120"/>
                </a:rPr>
                <a:t>國中教育會考</a:t>
              </a:r>
              <a:r>
                <a:rPr lang="en-US" altLang="zh-TW" sz="2400" b="1" dirty="0">
                  <a:latin typeface="微軟正黑體" panose="020B0604030504040204" pitchFamily="34" charset="-120"/>
                  <a:ea typeface="微軟正黑體" panose="020B0604030504040204" pitchFamily="34" charset="-120"/>
                </a:rPr>
                <a:t>(5</a:t>
              </a:r>
              <a:r>
                <a:rPr lang="zh-TW" altLang="en-US" sz="2400" b="1" dirty="0">
                  <a:latin typeface="微軟正黑體" panose="020B0604030504040204" pitchFamily="34" charset="-120"/>
                  <a:ea typeface="微軟正黑體" panose="020B0604030504040204" pitchFamily="34" charset="-120"/>
                </a:rPr>
                <a:t>月</a:t>
              </a:r>
              <a:r>
                <a:rPr lang="en-US" altLang="zh-TW" sz="2400" b="1" dirty="0">
                  <a:latin typeface="微軟正黑體" panose="020B0604030504040204" pitchFamily="34" charset="-120"/>
                  <a:ea typeface="微軟正黑體" panose="020B0604030504040204" pitchFamily="34" charset="-120"/>
                </a:rPr>
                <a:t>)</a:t>
              </a:r>
              <a:endParaRPr lang="zh-TW" altLang="en-US" sz="2400" b="1" dirty="0">
                <a:latin typeface="微軟正黑體" panose="020B0604030504040204" pitchFamily="34" charset="-120"/>
                <a:ea typeface="微軟正黑體" panose="020B0604030504040204" pitchFamily="34" charset="-120"/>
              </a:endParaRPr>
            </a:p>
          </p:txBody>
        </p:sp>
        <p:sp>
          <p:nvSpPr>
            <p:cNvPr id="105" name="箭號: 向下 97"/>
            <p:cNvSpPr/>
            <p:nvPr/>
          </p:nvSpPr>
          <p:spPr>
            <a:xfrm rot="16200000">
              <a:off x="3272466" y="1477487"/>
              <a:ext cx="162869" cy="153835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76" name="矩形: 圓角 75"/>
            <p:cNvSpPr/>
            <p:nvPr/>
          </p:nvSpPr>
          <p:spPr>
            <a:xfrm>
              <a:off x="5711543" y="3280524"/>
              <a:ext cx="2952328" cy="1158060"/>
            </a:xfrm>
            <a:prstGeom prst="roundRect">
              <a:avLst/>
            </a:prstGeom>
          </p:spPr>
          <p:style>
            <a:lnRef idx="2">
              <a:schemeClr val="accent2"/>
            </a:lnRef>
            <a:fillRef idx="1">
              <a:schemeClr val="lt1"/>
            </a:fillRef>
            <a:effectRef idx="0">
              <a:schemeClr val="accent2"/>
            </a:effectRef>
            <a:fontRef idx="minor">
              <a:schemeClr val="dk1"/>
            </a:fontRef>
          </p:style>
          <p:txBody>
            <a:bodyPr lIns="72000" rIns="72000" rtlCol="0" anchor="ctr"/>
            <a:lstStyle/>
            <a:p>
              <a:pPr algn="ct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北、中、南區</a:t>
              </a:r>
              <a:endParaRPr lang="en-US" altLang="zh-TW" sz="2400" b="1" dirty="0">
                <a:solidFill>
                  <a:schemeClr val="accent6">
                    <a:lumMod val="50000"/>
                  </a:schemeClr>
                </a:solidFill>
                <a:latin typeface="微軟正黑體" panose="020B0604030504040204" pitchFamily="34" charset="-120"/>
                <a:ea typeface="微軟正黑體" panose="020B0604030504040204" pitchFamily="34" charset="-120"/>
              </a:endParaRPr>
            </a:p>
            <a:p>
              <a:pPr algn="ct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五專</a:t>
              </a:r>
              <a:r>
                <a:rPr lang="zh-TW" altLang="en-US" sz="2400" b="1" dirty="0">
                  <a:solidFill>
                    <a:srgbClr val="FF0000"/>
                  </a:solidFill>
                  <a:latin typeface="微軟正黑體" panose="020B0604030504040204" pitchFamily="34" charset="-120"/>
                  <a:ea typeface="微軟正黑體" panose="020B0604030504040204" pitchFamily="34" charset="-120"/>
                </a:rPr>
                <a:t>聯合</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免試入學</a:t>
              </a:r>
              <a:r>
                <a:rPr lang="en-US" altLang="zh-TW" sz="2400" b="1" dirty="0">
                  <a:solidFill>
                    <a:schemeClr val="accent6">
                      <a:lumMod val="50000"/>
                    </a:schemeClr>
                  </a:solidFill>
                  <a:latin typeface="微軟正黑體" panose="020B0604030504040204" pitchFamily="34" charset="-120"/>
                  <a:ea typeface="微軟正黑體" panose="020B0604030504040204" pitchFamily="34" charset="-120"/>
                </a:rPr>
                <a:t>(6-7</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月</a:t>
              </a:r>
              <a:r>
                <a:rPr lang="en-US" altLang="zh-TW" sz="2400" b="1" dirty="0">
                  <a:solidFill>
                    <a:schemeClr val="accent6">
                      <a:lumMod val="50000"/>
                    </a:schemeClr>
                  </a:solidFill>
                  <a:latin typeface="微軟正黑體" panose="020B0604030504040204" pitchFamily="34" charset="-120"/>
                  <a:ea typeface="微軟正黑體" panose="020B0604030504040204" pitchFamily="34" charset="-120"/>
                </a:rPr>
                <a:t>)</a:t>
              </a: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 </a:t>
              </a:r>
            </a:p>
          </p:txBody>
        </p:sp>
        <p:sp>
          <p:nvSpPr>
            <p:cNvPr id="73" name="流程圖: 決策 72"/>
            <p:cNvSpPr/>
            <p:nvPr/>
          </p:nvSpPr>
          <p:spPr>
            <a:xfrm>
              <a:off x="7567511" y="5388811"/>
              <a:ext cx="833621" cy="819575"/>
            </a:xfrm>
            <a:prstGeom prst="flowChartDecision">
              <a:avLst/>
            </a:prstGeom>
            <a:ln w="19050"/>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latin typeface="微軟正黑體" panose="020B0604030504040204" pitchFamily="34" charset="-120"/>
                  <a:ea typeface="微軟正黑體" panose="020B0604030504040204" pitchFamily="34" charset="-120"/>
                </a:rPr>
                <a:t>錄取</a:t>
              </a:r>
            </a:p>
          </p:txBody>
        </p:sp>
        <p:sp>
          <p:nvSpPr>
            <p:cNvPr id="74" name="箭號: 向下 89"/>
            <p:cNvSpPr/>
            <p:nvPr/>
          </p:nvSpPr>
          <p:spPr>
            <a:xfrm>
              <a:off x="7917089" y="5184651"/>
              <a:ext cx="115344" cy="276168"/>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82" name="矩形: 圓角 81"/>
            <p:cNvSpPr/>
            <p:nvPr/>
          </p:nvSpPr>
          <p:spPr>
            <a:xfrm>
              <a:off x="6935681" y="4653136"/>
              <a:ext cx="2160238" cy="64807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2400" b="1" dirty="0">
                  <a:solidFill>
                    <a:schemeClr val="accent6">
                      <a:lumMod val="50000"/>
                    </a:schemeClr>
                  </a:solidFill>
                  <a:latin typeface="微軟正黑體" panose="020B0604030504040204" pitchFamily="34" charset="-120"/>
                  <a:ea typeface="微軟正黑體" panose="020B0604030504040204" pitchFamily="34" charset="-120"/>
                </a:rPr>
                <a:t>五專免試續招 </a:t>
              </a:r>
            </a:p>
          </p:txBody>
        </p:sp>
        <p:sp>
          <p:nvSpPr>
            <p:cNvPr id="91" name="箭號: 向下 97"/>
            <p:cNvSpPr/>
            <p:nvPr/>
          </p:nvSpPr>
          <p:spPr>
            <a:xfrm rot="16200000">
              <a:off x="6660183" y="4804502"/>
              <a:ext cx="123233" cy="427757"/>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
          <p:nvSpPr>
            <p:cNvPr id="78" name="箭號: 向下 92"/>
            <p:cNvSpPr/>
            <p:nvPr/>
          </p:nvSpPr>
          <p:spPr>
            <a:xfrm>
              <a:off x="7921191" y="6137412"/>
              <a:ext cx="126259" cy="24391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dirty="0">
                <a:solidFill>
                  <a:schemeClr val="accent3"/>
                </a:solidFill>
              </a:endParaRPr>
            </a:p>
          </p:txBody>
        </p:sp>
      </p:grpSp>
      <p:grpSp>
        <p:nvGrpSpPr>
          <p:cNvPr id="71" name="群組 70"/>
          <p:cNvGrpSpPr/>
          <p:nvPr/>
        </p:nvGrpSpPr>
        <p:grpSpPr>
          <a:xfrm>
            <a:off x="2195736" y="44624"/>
            <a:ext cx="2664296" cy="360045"/>
            <a:chOff x="2123728" y="44624"/>
            <a:chExt cx="2664296" cy="360045"/>
          </a:xfrm>
        </p:grpSpPr>
        <p:grpSp>
          <p:nvGrpSpPr>
            <p:cNvPr id="72" name="群組 71"/>
            <p:cNvGrpSpPr/>
            <p:nvPr/>
          </p:nvGrpSpPr>
          <p:grpSpPr>
            <a:xfrm>
              <a:off x="2627784" y="44624"/>
              <a:ext cx="2160240" cy="360045"/>
              <a:chOff x="2339752" y="44624"/>
              <a:chExt cx="2160240" cy="360045"/>
            </a:xfrm>
          </p:grpSpPr>
          <p:grpSp>
            <p:nvGrpSpPr>
              <p:cNvPr id="83" name="群組 37"/>
              <p:cNvGrpSpPr/>
              <p:nvPr/>
            </p:nvGrpSpPr>
            <p:grpSpPr>
              <a:xfrm>
                <a:off x="2835903" y="44629"/>
                <a:ext cx="1664089" cy="360040"/>
                <a:chOff x="2835897" y="44624"/>
                <a:chExt cx="1664089" cy="360040"/>
              </a:xfrm>
            </p:grpSpPr>
            <p:sp>
              <p:nvSpPr>
                <p:cNvPr id="88" name="橢圓 87"/>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89" name="橢圓 8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92" name="橢圓 9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5" name="橢圓 84"/>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87" name="橢圓 86"/>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80" name="橢圓 7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49071089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免試入學相關事項</a:t>
            </a:r>
            <a:endParaRPr lang="zh-TW" altLang="en-US" sz="2000" dirty="0">
              <a:solidFill>
                <a:prstClr val="white"/>
              </a:solidFill>
              <a:latin typeface="Adobe 繁黑體 Std B" pitchFamily="34" charset="-120"/>
              <a:ea typeface="Adobe 繁黑體 Std B" pitchFamily="34" charset="-120"/>
            </a:endParaRPr>
          </a:p>
          <a:p>
            <a:endParaRPr lang="zh-TW" altLang="en-US" sz="2000" dirty="0">
              <a:solidFill>
                <a:prstClr val="white"/>
              </a:solidFill>
              <a:latin typeface="Adobe 繁黑體 Std B" pitchFamily="34" charset="-120"/>
              <a:ea typeface="Adobe 繁黑體 Std B" pitchFamily="34" charset="-120"/>
            </a:endParaRPr>
          </a:p>
        </p:txBody>
      </p:sp>
      <p:cxnSp>
        <p:nvCxnSpPr>
          <p:cNvPr id="16" name="直線接點 15"/>
          <p:cNvCxnSpPr/>
          <p:nvPr/>
        </p:nvCxnSpPr>
        <p:spPr>
          <a:xfrm>
            <a:off x="-34814" y="75301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23927" y="969041"/>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22851" y="518991"/>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prstClr val="white"/>
                </a:solidFill>
                <a:latin typeface="Adobe 繁黑體 Std B" pitchFamily="34" charset="-120"/>
                <a:ea typeface="Adobe 繁黑體 Std B" pitchFamily="34" charset="-120"/>
              </a:rPr>
              <a:t>五專免試入學多元比序項目</a:t>
            </a:r>
          </a:p>
        </p:txBody>
      </p:sp>
      <p:sp>
        <p:nvSpPr>
          <p:cNvPr id="19" name="文字版面配置區 1"/>
          <p:cNvSpPr txBox="1">
            <a:spLocks/>
          </p:cNvSpPr>
          <p:nvPr/>
        </p:nvSpPr>
        <p:spPr bwMode="auto">
          <a:xfrm>
            <a:off x="-22851" y="1272605"/>
            <a:ext cx="3586789" cy="5400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Clr>
                <a:srgbClr val="3102A6"/>
              </a:buClr>
              <a:buSzPct val="85000"/>
              <a:buFont typeface="Wingdings" pitchFamily="2" charset="2"/>
              <a:buChar char="n"/>
            </a:pPr>
            <a:r>
              <a:rPr kumimoji="0" lang="zh-TW" altLang="en-US" sz="2800" b="1" dirty="0">
                <a:solidFill>
                  <a:srgbClr val="0000CC"/>
                </a:solidFill>
                <a:latin typeface="Adobe 繁黑體 Std B" pitchFamily="34" charset="-120"/>
                <a:ea typeface="Adobe 繁黑體 Std B" pitchFamily="34" charset="-120"/>
                <a:cs typeface="Times New Roman" pitchFamily="18" charset="0"/>
              </a:rPr>
              <a:t>五專免試入學超額比序順序</a:t>
            </a:r>
            <a:endParaRPr kumimoji="0" lang="en-US" altLang="zh-TW" sz="2800" b="1" dirty="0">
              <a:solidFill>
                <a:srgbClr val="0000CC"/>
              </a:solidFill>
              <a:latin typeface="Adobe 繁黑體 Std B" pitchFamily="34" charset="-120"/>
              <a:ea typeface="Adobe 繁黑體 Std B" pitchFamily="34" charset="-120"/>
              <a:cs typeface="Times New Roman" pitchFamily="18" charset="0"/>
            </a:endParaRPr>
          </a:p>
          <a:p>
            <a:pPr marL="857250" lvl="1" indent="-457200">
              <a:buClr>
                <a:srgbClr val="3102A6"/>
              </a:buClr>
              <a:buSzPct val="85000"/>
              <a:buFont typeface="Wingdings" pitchFamily="2" charset="2"/>
              <a:buChar char="n"/>
            </a:pPr>
            <a:r>
              <a:rPr kumimoji="0" lang="zh-TW" altLang="en-US" sz="2400" b="1" dirty="0">
                <a:solidFill>
                  <a:srgbClr val="0070C0"/>
                </a:solidFill>
                <a:latin typeface="Adobe 繁黑體 Std B" pitchFamily="34" charset="-120"/>
                <a:ea typeface="Adobe 繁黑體 Std B" pitchFamily="34" charset="-120"/>
                <a:cs typeface="Times New Roman" pitchFamily="18" charset="0"/>
              </a:rPr>
              <a:t>和高中職免試入學比序項目不盡相同</a:t>
            </a:r>
            <a:endParaRPr kumimoji="0" lang="en-US" altLang="zh-TW" sz="2400" b="1" dirty="0">
              <a:solidFill>
                <a:srgbClr val="0070C0"/>
              </a:solidFill>
              <a:latin typeface="Adobe 繁黑體 Std B" pitchFamily="34" charset="-120"/>
              <a:ea typeface="Adobe 繁黑體 Std B" pitchFamily="34" charset="-120"/>
              <a:cs typeface="Times New Roman" pitchFamily="18" charset="0"/>
            </a:endParaRPr>
          </a:p>
          <a:p>
            <a:pPr marL="857250" lvl="1" indent="-457200">
              <a:buClr>
                <a:srgbClr val="3102A6"/>
              </a:buClr>
              <a:buSzPct val="85000"/>
              <a:buFont typeface="Wingdings" pitchFamily="2" charset="2"/>
              <a:buChar char="n"/>
            </a:pPr>
            <a:r>
              <a:rPr kumimoji="0" lang="zh-TW" altLang="en-US" sz="2400" b="1" dirty="0">
                <a:solidFill>
                  <a:srgbClr val="C00000"/>
                </a:solidFill>
                <a:latin typeface="Adobe 繁黑體 Std B" pitchFamily="34" charset="-120"/>
                <a:ea typeface="Adobe 繁黑體 Std B" pitchFamily="34" charset="-120"/>
                <a:cs typeface="Times New Roman" pitchFamily="18" charset="0"/>
              </a:rPr>
              <a:t>主項目加權積分之比序</a:t>
            </a:r>
            <a:endParaRPr kumimoji="0" lang="en-US" altLang="zh-TW" sz="2400" b="1" dirty="0">
              <a:solidFill>
                <a:srgbClr val="C00000"/>
              </a:solidFill>
              <a:latin typeface="Adobe 繁黑體 Std B" pitchFamily="34" charset="-120"/>
              <a:ea typeface="Adobe 繁黑體 Std B" pitchFamily="34" charset="-120"/>
              <a:cs typeface="Times New Roman" pitchFamily="18" charset="0"/>
            </a:endParaRPr>
          </a:p>
          <a:p>
            <a:pPr marL="857250" lvl="1" indent="-457200">
              <a:buClr>
                <a:srgbClr val="3102A6"/>
              </a:buClr>
              <a:buSzPct val="85000"/>
              <a:buFont typeface="Wingdings" pitchFamily="2" charset="2"/>
              <a:buChar char="n"/>
            </a:pPr>
            <a:r>
              <a:rPr kumimoji="0" lang="zh-TW" altLang="en-US" sz="2400" b="1" dirty="0">
                <a:solidFill>
                  <a:srgbClr val="0070C0"/>
                </a:solidFill>
                <a:latin typeface="Adobe 繁黑體 Std B" pitchFamily="34" charset="-120"/>
                <a:ea typeface="Adobe 繁黑體 Std B" pitchFamily="34" charset="-120"/>
                <a:cs typeface="Times New Roman" pitchFamily="18" charset="0"/>
              </a:rPr>
              <a:t>分項目積分之比序</a:t>
            </a:r>
            <a:endParaRPr kumimoji="0" lang="en-US" altLang="zh-TW" sz="2400" b="1" dirty="0">
              <a:solidFill>
                <a:srgbClr val="0070C0"/>
              </a:solidFill>
              <a:latin typeface="Adobe 繁黑體 Std B" pitchFamily="34" charset="-120"/>
              <a:ea typeface="Adobe 繁黑體 Std B" pitchFamily="34" charset="-120"/>
              <a:cs typeface="Times New Roman" pitchFamily="18" charset="0"/>
            </a:endParaRPr>
          </a:p>
          <a:p>
            <a:pPr marL="857250" lvl="1" indent="-457200">
              <a:buClr>
                <a:srgbClr val="3102A6"/>
              </a:buClr>
              <a:buSzPct val="85000"/>
              <a:buFont typeface="Wingdings" pitchFamily="2" charset="2"/>
              <a:buChar char="n"/>
            </a:pPr>
            <a:r>
              <a:rPr kumimoji="0" lang="zh-TW" altLang="en-US" sz="2400" b="1" dirty="0">
                <a:solidFill>
                  <a:srgbClr val="C00000"/>
                </a:solidFill>
                <a:latin typeface="Adobe 繁黑體 Std B" pitchFamily="34" charset="-120"/>
                <a:ea typeface="Adobe 繁黑體 Std B" pitchFamily="34" charset="-120"/>
                <a:cs typeface="Times New Roman" pitchFamily="18" charset="0"/>
              </a:rPr>
              <a:t>國中教育會考各科目之</a:t>
            </a:r>
            <a:r>
              <a:rPr kumimoji="0" lang="en-US" altLang="zh-TW" sz="2400" b="1" dirty="0">
                <a:solidFill>
                  <a:srgbClr val="C00000"/>
                </a:solidFill>
                <a:latin typeface="Adobe 繁黑體 Std B" pitchFamily="34" charset="-120"/>
                <a:ea typeface="Adobe 繁黑體 Std B" pitchFamily="34" charset="-120"/>
                <a:cs typeface="Times New Roman" pitchFamily="18" charset="0"/>
              </a:rPr>
              <a:t>3</a:t>
            </a:r>
            <a:r>
              <a:rPr kumimoji="0" lang="zh-TW" altLang="en-US" sz="2400" b="1" dirty="0">
                <a:solidFill>
                  <a:srgbClr val="C00000"/>
                </a:solidFill>
                <a:latin typeface="Adobe 繁黑體 Std B" pitchFamily="34" charset="-120"/>
                <a:ea typeface="Adobe 繁黑體 Std B" pitchFamily="34" charset="-120"/>
                <a:cs typeface="Times New Roman" pitchFamily="18" charset="0"/>
              </a:rPr>
              <a:t>等級</a:t>
            </a:r>
            <a:r>
              <a:rPr kumimoji="0" lang="en-US" altLang="zh-TW" sz="2400" b="1" dirty="0">
                <a:solidFill>
                  <a:srgbClr val="C00000"/>
                </a:solidFill>
                <a:latin typeface="Adobe 繁黑體 Std B" pitchFamily="34" charset="-120"/>
                <a:ea typeface="Adobe 繁黑體 Std B" pitchFamily="34" charset="-120"/>
                <a:cs typeface="Times New Roman" pitchFamily="18" charset="0"/>
              </a:rPr>
              <a:t>4</a:t>
            </a:r>
            <a:r>
              <a:rPr kumimoji="0" lang="zh-TW" altLang="en-US" sz="2400" b="1" dirty="0">
                <a:solidFill>
                  <a:srgbClr val="C00000"/>
                </a:solidFill>
                <a:latin typeface="Adobe 繁黑體 Std B" pitchFamily="34" charset="-120"/>
                <a:ea typeface="Adobe 繁黑體 Std B" pitchFamily="34" charset="-120"/>
                <a:cs typeface="Times New Roman" pitchFamily="18" charset="0"/>
              </a:rPr>
              <a:t>標示之比序</a:t>
            </a:r>
            <a:endParaRPr kumimoji="0" lang="en-US" altLang="zh-TW" sz="2400" b="1" dirty="0">
              <a:solidFill>
                <a:srgbClr val="C00000"/>
              </a:solidFill>
              <a:latin typeface="Adobe 繁黑體 Std B" pitchFamily="34" charset="-120"/>
              <a:ea typeface="Adobe 繁黑體 Std B" pitchFamily="34" charset="-120"/>
              <a:cs typeface="Times New Roman" pitchFamily="18" charset="0"/>
            </a:endParaRPr>
          </a:p>
          <a:p>
            <a:pPr marL="857250" lvl="1" indent="-457200">
              <a:buClr>
                <a:srgbClr val="3102A6"/>
              </a:buClr>
              <a:buSzPct val="85000"/>
              <a:buFont typeface="Wingdings" pitchFamily="2" charset="2"/>
              <a:buChar char="n"/>
            </a:pPr>
            <a:r>
              <a:rPr kumimoji="0" lang="zh-TW" altLang="en-US" sz="2400" b="1" dirty="0">
                <a:solidFill>
                  <a:srgbClr val="0070C0"/>
                </a:solidFill>
                <a:latin typeface="Adobe 繁黑體 Std B" pitchFamily="34" charset="-120"/>
                <a:ea typeface="Adobe 繁黑體 Std B" pitchFamily="34" charset="-120"/>
                <a:cs typeface="Times New Roman" pitchFamily="18" charset="0"/>
              </a:rPr>
              <a:t>國中教育會考「寫作測驗」級分比序</a:t>
            </a:r>
          </a:p>
        </p:txBody>
      </p:sp>
      <p:pic>
        <p:nvPicPr>
          <p:cNvPr id="21" name="圖片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2797" y="1132109"/>
            <a:ext cx="5348584" cy="5609259"/>
          </a:xfrm>
          <a:prstGeom prst="rect">
            <a:avLst/>
          </a:prstGeom>
          <a:noFill/>
          <a:ln w="9525">
            <a:noFill/>
            <a:miter lim="800000"/>
            <a:headEnd/>
            <a:tailEnd/>
          </a:ln>
        </p:spPr>
      </p:pic>
      <p:grpSp>
        <p:nvGrpSpPr>
          <p:cNvPr id="30" name="群組 29"/>
          <p:cNvGrpSpPr/>
          <p:nvPr/>
        </p:nvGrpSpPr>
        <p:grpSpPr>
          <a:xfrm>
            <a:off x="2195736" y="44624"/>
            <a:ext cx="2664296" cy="360045"/>
            <a:chOff x="2123728" y="44624"/>
            <a:chExt cx="2664296" cy="360045"/>
          </a:xfrm>
        </p:grpSpPr>
        <p:grpSp>
          <p:nvGrpSpPr>
            <p:cNvPr id="31" name="群組 30"/>
            <p:cNvGrpSpPr/>
            <p:nvPr/>
          </p:nvGrpSpPr>
          <p:grpSpPr>
            <a:xfrm>
              <a:off x="2627784" y="44624"/>
              <a:ext cx="2160240" cy="360045"/>
              <a:chOff x="2339752" y="44624"/>
              <a:chExt cx="2160240" cy="360045"/>
            </a:xfrm>
          </p:grpSpPr>
          <p:grpSp>
            <p:nvGrpSpPr>
              <p:cNvPr id="33" name="群組 37"/>
              <p:cNvGrpSpPr/>
              <p:nvPr/>
            </p:nvGrpSpPr>
            <p:grpSpPr>
              <a:xfrm>
                <a:off x="2835903" y="44629"/>
                <a:ext cx="1664089" cy="360040"/>
                <a:chOff x="2835897" y="44624"/>
                <a:chExt cx="1664089" cy="360040"/>
              </a:xfrm>
            </p:grpSpPr>
            <p:sp>
              <p:nvSpPr>
                <p:cNvPr id="36" name="橢圓 3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5" name="橢圓 3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28972929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latin typeface="Adobe 繁黑體 Std B" pitchFamily="34" charset="-120"/>
              <a:ea typeface="Adobe 繁黑體 Std B" pitchFamily="34"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a:t>
            </a:r>
            <a:r>
              <a:rPr lang="zh-TW" altLang="en-US" sz="20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特色招生相關事項</a:t>
            </a:r>
            <a:endParaRPr lang="zh-TW" altLang="en-US" sz="2000" dirty="0">
              <a:solidFill>
                <a:prstClr val="white"/>
              </a:solidFill>
              <a:latin typeface="Adobe 繁黑體 Std B" pitchFamily="34" charset="-120"/>
              <a:ea typeface="Adobe 繁黑體 Std B" pitchFamily="34" charset="-120"/>
            </a:endParaRPr>
          </a:p>
        </p:txBody>
      </p:sp>
      <p:cxnSp>
        <p:nvCxnSpPr>
          <p:cNvPr id="20" name="直線接點 19"/>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22851" y="590999"/>
            <a:ext cx="9144000"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0033CC"/>
                </a:solidFill>
                <a:latin typeface="Adobe 繁黑體 Std B" pitchFamily="34" charset="-120"/>
                <a:ea typeface="Adobe 繁黑體 Std B" pitchFamily="34" charset="-120"/>
              </a:rPr>
              <a:t>特色招生入學內涵</a:t>
            </a:r>
          </a:p>
        </p:txBody>
      </p:sp>
      <p:graphicFrame>
        <p:nvGraphicFramePr>
          <p:cNvPr id="2" name="資料庫圖表 1"/>
          <p:cNvGraphicFramePr/>
          <p:nvPr>
            <p:extLst>
              <p:ext uri="{D42A27DB-BD31-4B8C-83A1-F6EECF244321}">
                <p14:modId xmlns:p14="http://schemas.microsoft.com/office/powerpoint/2010/main" val="605890946"/>
              </p:ext>
            </p:extLst>
          </p:nvPr>
        </p:nvGraphicFramePr>
        <p:xfrm>
          <a:off x="-193916" y="1228297"/>
          <a:ext cx="9518444" cy="5196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8" name="群組 27"/>
          <p:cNvGrpSpPr/>
          <p:nvPr/>
        </p:nvGrpSpPr>
        <p:grpSpPr>
          <a:xfrm>
            <a:off x="2195736" y="44624"/>
            <a:ext cx="2664296" cy="360045"/>
            <a:chOff x="2123728" y="44624"/>
            <a:chExt cx="2664296" cy="360045"/>
          </a:xfrm>
        </p:grpSpPr>
        <p:grpSp>
          <p:nvGrpSpPr>
            <p:cNvPr id="29" name="群組 28"/>
            <p:cNvGrpSpPr/>
            <p:nvPr/>
          </p:nvGrpSpPr>
          <p:grpSpPr>
            <a:xfrm>
              <a:off x="2627784" y="44624"/>
              <a:ext cx="2160240" cy="360045"/>
              <a:chOff x="2339752" y="44624"/>
              <a:chExt cx="2160240" cy="360045"/>
            </a:xfrm>
          </p:grpSpPr>
          <p:grpSp>
            <p:nvGrpSpPr>
              <p:cNvPr id="31" name="群組 37"/>
              <p:cNvGrpSpPr/>
              <p:nvPr/>
            </p:nvGrpSpPr>
            <p:grpSpPr>
              <a:xfrm>
                <a:off x="2835903" y="44629"/>
                <a:ext cx="1664089" cy="360040"/>
                <a:chOff x="2835897" y="44624"/>
                <a:chExt cx="1664089" cy="360040"/>
              </a:xfrm>
            </p:grpSpPr>
            <p:sp>
              <p:nvSpPr>
                <p:cNvPr id="34" name="橢圓 33"/>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5" name="橢圓 3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3" name="橢圓 32"/>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橢圓 2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64217764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20" name="直線接點 19"/>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22851" y="590999"/>
            <a:ext cx="9144000"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srgbClr val="0000FF"/>
                </a:solidFill>
                <a:latin typeface="微軟正黑體" panose="020B0604030504040204" pitchFamily="34" charset="-120"/>
                <a:ea typeface="微軟正黑體" panose="020B0604030504040204" pitchFamily="34" charset="-120"/>
              </a:rPr>
              <a:t>   </a:t>
            </a:r>
            <a:r>
              <a:rPr lang="zh-TW" altLang="en-US" sz="3200" b="1" dirty="0">
                <a:solidFill>
                  <a:srgbClr val="0000FF"/>
                </a:solidFill>
                <a:latin typeface="微軟正黑體" panose="020B0604030504040204" pitchFamily="34" charset="-120"/>
                <a:ea typeface="微軟正黑體" panose="020B0604030504040204" pitchFamily="34" charset="-120"/>
              </a:rPr>
              <a:t>免試入學與特色招生考試分發入學之比較</a:t>
            </a:r>
          </a:p>
        </p:txBody>
      </p:sp>
      <p:graphicFrame>
        <p:nvGraphicFramePr>
          <p:cNvPr id="19" name="內容版面配置區 5"/>
          <p:cNvGraphicFramePr>
            <a:graphicFrameLocks noGrp="1"/>
          </p:cNvGraphicFramePr>
          <p:nvPr>
            <p:ph idx="1"/>
            <p:extLst>
              <p:ext uri="{D42A27DB-BD31-4B8C-83A1-F6EECF244321}">
                <p14:modId xmlns:p14="http://schemas.microsoft.com/office/powerpoint/2010/main" val="1112136018"/>
              </p:ext>
            </p:extLst>
          </p:nvPr>
        </p:nvGraphicFramePr>
        <p:xfrm>
          <a:off x="251523" y="1269693"/>
          <a:ext cx="8784975" cy="4967622"/>
        </p:xfrm>
        <a:graphic>
          <a:graphicData uri="http://schemas.openxmlformats.org/drawingml/2006/table">
            <a:tbl>
              <a:tblPr firstRow="1" bandRow="1">
                <a:tableStyleId>{D113A9D2-9D6B-4929-AA2D-F23B5EE8CBE7}</a:tableStyleId>
              </a:tblPr>
              <a:tblGrid>
                <a:gridCol w="2470801">
                  <a:extLst>
                    <a:ext uri="{9D8B030D-6E8A-4147-A177-3AD203B41FA5}">
                      <a16:colId xmlns:a16="http://schemas.microsoft.com/office/drawing/2014/main" val="20000"/>
                    </a:ext>
                  </a:extLst>
                </a:gridCol>
                <a:gridCol w="3074698">
                  <a:extLst>
                    <a:ext uri="{9D8B030D-6E8A-4147-A177-3AD203B41FA5}">
                      <a16:colId xmlns:a16="http://schemas.microsoft.com/office/drawing/2014/main" val="20001"/>
                    </a:ext>
                  </a:extLst>
                </a:gridCol>
                <a:gridCol w="3239476">
                  <a:extLst>
                    <a:ext uri="{9D8B030D-6E8A-4147-A177-3AD203B41FA5}">
                      <a16:colId xmlns:a16="http://schemas.microsoft.com/office/drawing/2014/main" val="20002"/>
                    </a:ext>
                  </a:extLst>
                </a:gridCol>
              </a:tblGrid>
              <a:tr h="598933">
                <a:tc>
                  <a:txBody>
                    <a:bodyPr/>
                    <a:lstStyle/>
                    <a:p>
                      <a:pPr algn="ctr"/>
                      <a:r>
                        <a:rPr lang="zh-TW" altLang="en-US" sz="2800" b="1" dirty="0">
                          <a:latin typeface="微軟正黑體" panose="020B0604030504040204" pitchFamily="34" charset="-120"/>
                          <a:ea typeface="微軟正黑體" panose="020B0604030504040204" pitchFamily="34" charset="-120"/>
                        </a:rPr>
                        <a:t>項目</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800" b="1" dirty="0">
                          <a:latin typeface="微軟正黑體" panose="020B0604030504040204" pitchFamily="34" charset="-120"/>
                          <a:ea typeface="微軟正黑體" panose="020B0604030504040204" pitchFamily="34" charset="-120"/>
                        </a:rPr>
                        <a:t>免試入學</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zh-TW" altLang="en-US" sz="2800" b="1" dirty="0">
                          <a:latin typeface="微軟正黑體" panose="020B0604030504040204" pitchFamily="34" charset="-120"/>
                          <a:ea typeface="微軟正黑體" panose="020B0604030504040204" pitchFamily="34" charset="-120"/>
                        </a:rPr>
                        <a:t>特色招生考試分發</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1092172">
                <a:tc>
                  <a:txBody>
                    <a:bodyPr/>
                    <a:lstStyle/>
                    <a:p>
                      <a:r>
                        <a:rPr lang="zh-TW" altLang="en-US" sz="2800" b="1" dirty="0">
                          <a:latin typeface="微軟正黑體" panose="020B0604030504040204" pitchFamily="34" charset="-120"/>
                          <a:ea typeface="微軟正黑體" panose="020B0604030504040204" pitchFamily="34" charset="-120"/>
                        </a:rPr>
                        <a:t>辦理學校</a:t>
                      </a:r>
                      <a:endParaRPr lang="zh-TW" altLang="en-US" sz="2800" b="1" dirty="0">
                        <a:solidFill>
                          <a:schemeClr val="bg1"/>
                        </a:solidFill>
                        <a:latin typeface="微軟正黑體" panose="020B0604030504040204" pitchFamily="34" charset="-120"/>
                        <a:ea typeface="微軟正黑體" panose="020B0604030504040204" pitchFamily="34" charset="-12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zh-TW" altLang="en-US" sz="2800" b="1" dirty="0">
                          <a:latin typeface="微軟正黑體" panose="020B0604030504040204" pitchFamily="34" charset="-120"/>
                          <a:ea typeface="微軟正黑體" panose="020B0604030504040204" pitchFamily="34" charset="-120"/>
                        </a:rPr>
                        <a:t>所有高中職</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zh-TW" altLang="en-US" sz="2800" b="1" dirty="0">
                          <a:latin typeface="微軟正黑體" panose="020B0604030504040204" pitchFamily="34" charset="-120"/>
                          <a:ea typeface="微軟正黑體" panose="020B0604030504040204" pitchFamily="34" charset="-120"/>
                        </a:rPr>
                        <a:t>經申請核准之少數學校</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598933">
                <a:tc>
                  <a:txBody>
                    <a:bodyPr/>
                    <a:lstStyle/>
                    <a:p>
                      <a:r>
                        <a:rPr lang="zh-TW" altLang="en-US" sz="2800" b="1" dirty="0">
                          <a:latin typeface="微軟正黑體" panose="020B0604030504040204" pitchFamily="34" charset="-120"/>
                          <a:ea typeface="微軟正黑體" panose="020B0604030504040204" pitchFamily="34" charset="-120"/>
                        </a:rPr>
                        <a:t>辦理方式</a:t>
                      </a:r>
                      <a:endParaRPr lang="zh-TW" altLang="en-US" sz="2800" b="1" dirty="0">
                        <a:solidFill>
                          <a:schemeClr val="bg1"/>
                        </a:solidFill>
                        <a:latin typeface="微軟正黑體" panose="020B0604030504040204" pitchFamily="34" charset="-120"/>
                        <a:ea typeface="微軟正黑體" panose="020B0604030504040204" pitchFamily="34" charset="-12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zh-TW" altLang="en-US" sz="2800" b="1" dirty="0">
                          <a:latin typeface="微軟正黑體" panose="020B0604030504040204" pitchFamily="34" charset="-120"/>
                          <a:ea typeface="微軟正黑體" panose="020B0604030504040204" pitchFamily="34" charset="-120"/>
                        </a:rPr>
                        <a:t>考招分離</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zh-TW" altLang="en-US" sz="2800" b="1" dirty="0">
                          <a:latin typeface="微軟正黑體" panose="020B0604030504040204" pitchFamily="34" charset="-120"/>
                          <a:ea typeface="微軟正黑體" panose="020B0604030504040204" pitchFamily="34" charset="-120"/>
                        </a:rPr>
                        <a:t>考招合一</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1585412">
                <a:tc>
                  <a:txBody>
                    <a:bodyPr/>
                    <a:lstStyle/>
                    <a:p>
                      <a:r>
                        <a:rPr lang="zh-TW" altLang="en-US" sz="2800" b="1" dirty="0">
                          <a:latin typeface="微軟正黑體" panose="020B0604030504040204" pitchFamily="34" charset="-120"/>
                          <a:ea typeface="微軟正黑體" panose="020B0604030504040204" pitchFamily="34" charset="-120"/>
                        </a:rPr>
                        <a:t>報名後主要工作</a:t>
                      </a:r>
                      <a:endParaRPr lang="zh-TW" altLang="en-US" sz="2800" b="1" dirty="0">
                        <a:solidFill>
                          <a:schemeClr val="bg1"/>
                        </a:solidFill>
                        <a:latin typeface="微軟正黑體" panose="020B0604030504040204" pitchFamily="34" charset="-120"/>
                        <a:ea typeface="微軟正黑體" panose="020B0604030504040204" pitchFamily="34" charset="-12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zh-TW" altLang="en-US" sz="2800" b="1" dirty="0">
                          <a:latin typeface="微軟正黑體" panose="020B0604030504040204" pitchFamily="34" charset="-120"/>
                          <a:ea typeface="微軟正黑體" panose="020B0604030504040204" pitchFamily="34" charset="-120"/>
                        </a:rPr>
                        <a:t>志願選填</a:t>
                      </a:r>
                      <a:endParaRPr lang="en-US" altLang="zh-TW" sz="2800" b="1" dirty="0">
                        <a:latin typeface="微軟正黑體" panose="020B0604030504040204" pitchFamily="34" charset="-120"/>
                        <a:ea typeface="微軟正黑體" panose="020B0604030504040204" pitchFamily="34" charset="-120"/>
                      </a:endParaRPr>
                    </a:p>
                    <a:p>
                      <a:r>
                        <a:rPr lang="zh-TW" altLang="en-US" sz="2800" b="1" dirty="0">
                          <a:latin typeface="微軟正黑體" panose="020B0604030504040204" pitchFamily="34" charset="-120"/>
                          <a:ea typeface="微軟正黑體" panose="020B0604030504040204" pitchFamily="34" charset="-120"/>
                        </a:rPr>
                        <a:t>繳交志願表</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zh-TW" altLang="en-US" sz="2800" b="1" dirty="0">
                          <a:latin typeface="微軟正黑體" panose="020B0604030504040204" pitchFamily="34" charset="-120"/>
                          <a:ea typeface="微軟正黑體" panose="020B0604030504040204" pitchFamily="34" charset="-120"/>
                        </a:rPr>
                        <a:t>參加學科測驗</a:t>
                      </a:r>
                      <a:endParaRPr lang="en-US" altLang="zh-TW" sz="2800" b="1" dirty="0">
                        <a:latin typeface="微軟正黑體" panose="020B0604030504040204" pitchFamily="34" charset="-120"/>
                        <a:ea typeface="微軟正黑體" panose="020B0604030504040204" pitchFamily="34" charset="-120"/>
                      </a:endParaRPr>
                    </a:p>
                    <a:p>
                      <a:r>
                        <a:rPr lang="zh-TW" altLang="en-US" sz="2800" b="1" dirty="0">
                          <a:latin typeface="微軟正黑體" panose="020B0604030504040204" pitchFamily="34" charset="-120"/>
                          <a:ea typeface="微軟正黑體" panose="020B0604030504040204" pitchFamily="34" charset="-120"/>
                        </a:rPr>
                        <a:t>公告成績</a:t>
                      </a:r>
                      <a:endParaRPr lang="en-US" altLang="zh-TW" sz="2800" b="1" dirty="0">
                        <a:latin typeface="微軟正黑體" panose="020B0604030504040204" pitchFamily="34" charset="-120"/>
                        <a:ea typeface="微軟正黑體" panose="020B0604030504040204" pitchFamily="34" charset="-120"/>
                      </a:endParaRPr>
                    </a:p>
                    <a:p>
                      <a:r>
                        <a:rPr lang="zh-TW" altLang="en-US" sz="2800" b="1" dirty="0">
                          <a:latin typeface="微軟正黑體" panose="020B0604030504040204" pitchFamily="34" charset="-120"/>
                          <a:ea typeface="微軟正黑體" panose="020B0604030504040204" pitchFamily="34" charset="-120"/>
                        </a:rPr>
                        <a:t>選填志願</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1092172">
                <a:tc>
                  <a:txBody>
                    <a:bodyPr/>
                    <a:lstStyle/>
                    <a:p>
                      <a:r>
                        <a:rPr lang="zh-TW" altLang="en-US" sz="2800" b="1" dirty="0">
                          <a:latin typeface="微軟正黑體" panose="020B0604030504040204" pitchFamily="34" charset="-120"/>
                          <a:ea typeface="微軟正黑體" panose="020B0604030504040204" pitchFamily="34" charset="-120"/>
                        </a:rPr>
                        <a:t>分發錄取</a:t>
                      </a:r>
                      <a:endParaRPr lang="zh-TW" altLang="en-US" sz="2800" b="1" dirty="0">
                        <a:solidFill>
                          <a:schemeClr val="bg1"/>
                        </a:solidFill>
                        <a:latin typeface="微軟正黑體" panose="020B0604030504040204" pitchFamily="34" charset="-120"/>
                        <a:ea typeface="微軟正黑體" panose="020B0604030504040204" pitchFamily="34" charset="-12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2">
                  <a:txBody>
                    <a:bodyPr/>
                    <a:lstStyle/>
                    <a:p>
                      <a:r>
                        <a:rPr lang="zh-TW" altLang="en-US" sz="2800" b="1" dirty="0">
                          <a:latin typeface="微軟正黑體" panose="020B0604030504040204" pitchFamily="34" charset="-120"/>
                          <a:ea typeface="微軟正黑體" panose="020B0604030504040204" pitchFamily="34" charset="-120"/>
                        </a:rPr>
                        <a:t>免試入學與特色招生考試分發入學</a:t>
                      </a:r>
                      <a:endParaRPr lang="en-US" altLang="zh-TW" sz="2800" b="1" dirty="0">
                        <a:latin typeface="微軟正黑體" panose="020B0604030504040204" pitchFamily="34" charset="-120"/>
                        <a:ea typeface="微軟正黑體" panose="020B0604030504040204" pitchFamily="34" charset="-120"/>
                      </a:endParaRPr>
                    </a:p>
                    <a:p>
                      <a:r>
                        <a:rPr lang="zh-TW" altLang="en-US" sz="2800" b="1" dirty="0">
                          <a:latin typeface="微軟正黑體" panose="020B0604030504040204" pitchFamily="34" charset="-120"/>
                          <a:ea typeface="微軟正黑體" panose="020B0604030504040204" pitchFamily="34" charset="-120"/>
                        </a:rPr>
                        <a:t>兩者一次分發到位</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endParaRPr lang="zh-TW" altLang="en-US" dirty="0"/>
                    </a:p>
                  </a:txBody>
                  <a:tcPr/>
                </a:tc>
                <a:extLst>
                  <a:ext uri="{0D108BD9-81ED-4DB2-BD59-A6C34878D82A}">
                    <a16:rowId xmlns:a16="http://schemas.microsoft.com/office/drawing/2014/main" val="10004"/>
                  </a:ext>
                </a:extLst>
              </a:tr>
            </a:tbl>
          </a:graphicData>
        </a:graphic>
      </p:graphicFrame>
      <p:grpSp>
        <p:nvGrpSpPr>
          <p:cNvPr id="29" name="群組 28"/>
          <p:cNvGrpSpPr/>
          <p:nvPr/>
        </p:nvGrpSpPr>
        <p:grpSpPr>
          <a:xfrm>
            <a:off x="2195736" y="44624"/>
            <a:ext cx="2664296" cy="360045"/>
            <a:chOff x="2123728" y="44624"/>
            <a:chExt cx="2664296" cy="360045"/>
          </a:xfrm>
        </p:grpSpPr>
        <p:grpSp>
          <p:nvGrpSpPr>
            <p:cNvPr id="30" name="群組 29"/>
            <p:cNvGrpSpPr/>
            <p:nvPr/>
          </p:nvGrpSpPr>
          <p:grpSpPr>
            <a:xfrm>
              <a:off x="2627784" y="44624"/>
              <a:ext cx="2160240" cy="360045"/>
              <a:chOff x="2339752" y="44624"/>
              <a:chExt cx="2160240" cy="360045"/>
            </a:xfrm>
          </p:grpSpPr>
          <p:grpSp>
            <p:nvGrpSpPr>
              <p:cNvPr id="32" name="群組 37"/>
              <p:cNvGrpSpPr/>
              <p:nvPr/>
            </p:nvGrpSpPr>
            <p:grpSpPr>
              <a:xfrm>
                <a:off x="2835903" y="44629"/>
                <a:ext cx="1664089" cy="360040"/>
                <a:chOff x="2835897" y="44624"/>
                <a:chExt cx="1664089" cy="360040"/>
              </a:xfrm>
            </p:grpSpPr>
            <p:sp>
              <p:nvSpPr>
                <p:cNvPr id="35" name="橢圓 3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4" name="橢圓 3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03611292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20" name="直線接點 19"/>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0" y="476672"/>
            <a:ext cx="9144000"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zh-TW" altLang="en-US" sz="3200" b="1" dirty="0">
                <a:solidFill>
                  <a:srgbClr val="0033CC"/>
                </a:solidFill>
                <a:latin typeface="標楷體" pitchFamily="65" charset="-120"/>
                <a:ea typeface="標楷體" pitchFamily="65" charset="-120"/>
              </a:rPr>
              <a:t> </a:t>
            </a:r>
            <a:r>
              <a:rPr lang="en-US" altLang="zh-TW" sz="3200" b="1" dirty="0">
                <a:solidFill>
                  <a:srgbClr val="0033CC"/>
                </a:solidFill>
                <a:latin typeface="標楷體" pitchFamily="65" charset="-120"/>
                <a:ea typeface="標楷體" pitchFamily="65" charset="-120"/>
              </a:rPr>
              <a:t>108</a:t>
            </a:r>
            <a:r>
              <a:rPr lang="zh-TW" altLang="en-US" sz="3200" b="1" dirty="0">
                <a:solidFill>
                  <a:srgbClr val="0033CC"/>
                </a:solidFill>
                <a:latin typeface="標楷體" pitchFamily="65" charset="-120"/>
                <a:ea typeface="標楷體" pitchFamily="65" charset="-120"/>
              </a:rPr>
              <a:t>學年度特色招生─考試分發入學</a:t>
            </a:r>
            <a:r>
              <a:rPr lang="en-US" altLang="zh-TW" sz="3200" b="1" dirty="0">
                <a:solidFill>
                  <a:srgbClr val="0033CC"/>
                </a:solidFill>
                <a:latin typeface="標楷體" pitchFamily="65" charset="-120"/>
                <a:ea typeface="標楷體" pitchFamily="65" charset="-120"/>
              </a:rPr>
              <a:t>(1)</a:t>
            </a:r>
            <a:endParaRPr lang="zh-TW" altLang="en-US" sz="3200" b="1" dirty="0">
              <a:solidFill>
                <a:srgbClr val="0033CC"/>
              </a:solidFill>
              <a:latin typeface="標楷體" pitchFamily="65" charset="-120"/>
              <a:ea typeface="標楷體" pitchFamily="65" charset="-120"/>
            </a:endParaRPr>
          </a:p>
        </p:txBody>
      </p:sp>
      <p:graphicFrame>
        <p:nvGraphicFramePr>
          <p:cNvPr id="24" name="內容版面配置區 5"/>
          <p:cNvGraphicFramePr>
            <a:graphicFrameLocks noGrp="1"/>
          </p:cNvGraphicFramePr>
          <p:nvPr>
            <p:ph idx="1"/>
            <p:extLst>
              <p:ext uri="{D42A27DB-BD31-4B8C-83A1-F6EECF244321}">
                <p14:modId xmlns:p14="http://schemas.microsoft.com/office/powerpoint/2010/main" val="2625638723"/>
              </p:ext>
            </p:extLst>
          </p:nvPr>
        </p:nvGraphicFramePr>
        <p:xfrm>
          <a:off x="146346" y="1126830"/>
          <a:ext cx="8818142" cy="5542530"/>
        </p:xfrm>
        <a:graphic>
          <a:graphicData uri="http://schemas.openxmlformats.org/drawingml/2006/table">
            <a:tbl>
              <a:tblPr firstRow="1" firstCol="1" bandRow="1">
                <a:tableStyleId>{5C22544A-7EE6-4342-B048-85BDC9FD1C3A}</a:tableStyleId>
              </a:tblPr>
              <a:tblGrid>
                <a:gridCol w="336957">
                  <a:extLst>
                    <a:ext uri="{9D8B030D-6E8A-4147-A177-3AD203B41FA5}">
                      <a16:colId xmlns:a16="http://schemas.microsoft.com/office/drawing/2014/main" val="20000"/>
                    </a:ext>
                  </a:extLst>
                </a:gridCol>
                <a:gridCol w="1136369">
                  <a:extLst>
                    <a:ext uri="{9D8B030D-6E8A-4147-A177-3AD203B41FA5}">
                      <a16:colId xmlns:a16="http://schemas.microsoft.com/office/drawing/2014/main" val="20001"/>
                    </a:ext>
                  </a:extLst>
                </a:gridCol>
                <a:gridCol w="1656184">
                  <a:extLst>
                    <a:ext uri="{9D8B030D-6E8A-4147-A177-3AD203B41FA5}">
                      <a16:colId xmlns:a16="http://schemas.microsoft.com/office/drawing/2014/main" val="20002"/>
                    </a:ext>
                  </a:extLst>
                </a:gridCol>
                <a:gridCol w="2160240">
                  <a:extLst>
                    <a:ext uri="{9D8B030D-6E8A-4147-A177-3AD203B41FA5}">
                      <a16:colId xmlns:a16="http://schemas.microsoft.com/office/drawing/2014/main" val="20003"/>
                    </a:ext>
                  </a:extLst>
                </a:gridCol>
                <a:gridCol w="1224136">
                  <a:extLst>
                    <a:ext uri="{9D8B030D-6E8A-4147-A177-3AD203B41FA5}">
                      <a16:colId xmlns:a16="http://schemas.microsoft.com/office/drawing/2014/main" val="20005"/>
                    </a:ext>
                  </a:extLst>
                </a:gridCol>
                <a:gridCol w="2304256">
                  <a:extLst>
                    <a:ext uri="{9D8B030D-6E8A-4147-A177-3AD203B41FA5}">
                      <a16:colId xmlns:a16="http://schemas.microsoft.com/office/drawing/2014/main" val="20006"/>
                    </a:ext>
                  </a:extLst>
                </a:gridCol>
              </a:tblGrid>
              <a:tr h="648345">
                <a:tc>
                  <a:txBody>
                    <a:bodyPr/>
                    <a:lstStyle/>
                    <a:p>
                      <a:pPr algn="ctr">
                        <a:lnSpc>
                          <a:spcPts val="2100"/>
                        </a:lnSpc>
                        <a:spcAft>
                          <a:spcPts val="0"/>
                        </a:spcAft>
                      </a:pPr>
                      <a:r>
                        <a:rPr lang="zh-TW" sz="2000" kern="0" dirty="0">
                          <a:effectLst/>
                          <a:latin typeface="微軟正黑體" panose="020B0604030504040204" pitchFamily="34" charset="-120"/>
                          <a:ea typeface="微軟正黑體" panose="020B0604030504040204" pitchFamily="34" charset="-120"/>
                        </a:rPr>
                        <a:t>編號</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100"/>
                        </a:lnSpc>
                        <a:spcAft>
                          <a:spcPts val="0"/>
                        </a:spcAft>
                      </a:pPr>
                      <a:r>
                        <a:rPr lang="zh-TW" altLang="en-US" sz="2000" kern="0" dirty="0">
                          <a:effectLst/>
                          <a:latin typeface="微軟正黑體" panose="020B0604030504040204" pitchFamily="34" charset="-120"/>
                          <a:ea typeface="微軟正黑體" panose="020B0604030504040204" pitchFamily="34" charset="-120"/>
                        </a:rPr>
                        <a:t>招生</a:t>
                      </a:r>
                      <a:r>
                        <a:rPr lang="zh-TW" sz="2000" kern="0" dirty="0">
                          <a:effectLst/>
                          <a:latin typeface="微軟正黑體" panose="020B0604030504040204" pitchFamily="34" charset="-120"/>
                          <a:ea typeface="微軟正黑體" panose="020B0604030504040204" pitchFamily="34" charset="-120"/>
                        </a:rPr>
                        <a:t>區</a:t>
                      </a:r>
                      <a:r>
                        <a:rPr lang="zh-TW" altLang="en-US" sz="2000" kern="0" dirty="0">
                          <a:effectLst/>
                          <a:latin typeface="微軟正黑體" panose="020B0604030504040204" pitchFamily="34" charset="-120"/>
                          <a:ea typeface="微軟正黑體" panose="020B0604030504040204" pitchFamily="34" charset="-120"/>
                        </a:rPr>
                        <a:t>域</a:t>
                      </a:r>
                      <a:r>
                        <a:rPr lang="zh-TW" sz="2000" kern="0" dirty="0">
                          <a:effectLst/>
                          <a:latin typeface="微軟正黑體" panose="020B0604030504040204" pitchFamily="34" charset="-120"/>
                          <a:ea typeface="微軟正黑體" panose="020B0604030504040204" pitchFamily="34" charset="-120"/>
                        </a:rPr>
                        <a:t>（校數）</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100"/>
                        </a:lnSpc>
                        <a:spcAft>
                          <a:spcPts val="0"/>
                        </a:spcAft>
                      </a:pPr>
                      <a:r>
                        <a:rPr lang="zh-TW" altLang="en-US" sz="2000" kern="0" dirty="0">
                          <a:effectLst/>
                          <a:latin typeface="微軟正黑體" panose="020B0604030504040204" pitchFamily="34" charset="-120"/>
                          <a:ea typeface="微軟正黑體" panose="020B0604030504040204" pitchFamily="34" charset="-120"/>
                        </a:rPr>
                        <a:t>招生</a:t>
                      </a:r>
                      <a:r>
                        <a:rPr lang="zh-TW" sz="2000" kern="0" dirty="0">
                          <a:effectLst/>
                          <a:latin typeface="微軟正黑體" panose="020B0604030504040204" pitchFamily="34" charset="-120"/>
                          <a:ea typeface="微軟正黑體" panose="020B0604030504040204" pitchFamily="34" charset="-120"/>
                        </a:rPr>
                        <a:t>學校</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100"/>
                        </a:lnSpc>
                        <a:spcAft>
                          <a:spcPts val="0"/>
                        </a:spcAft>
                      </a:pPr>
                      <a:r>
                        <a:rPr lang="zh-TW" sz="2000" kern="0" dirty="0">
                          <a:effectLst/>
                          <a:latin typeface="微軟正黑體" panose="020B0604030504040204" pitchFamily="34" charset="-120"/>
                          <a:ea typeface="微軟正黑體" panose="020B0604030504040204" pitchFamily="34" charset="-120"/>
                        </a:rPr>
                        <a:t>招生班</a:t>
                      </a:r>
                      <a:r>
                        <a:rPr lang="zh-TW" altLang="en-US" sz="2000" kern="0" dirty="0">
                          <a:effectLst/>
                          <a:latin typeface="微軟正黑體" panose="020B0604030504040204" pitchFamily="34" charset="-120"/>
                          <a:ea typeface="微軟正黑體" panose="020B0604030504040204" pitchFamily="34" charset="-120"/>
                        </a:rPr>
                        <a:t>級</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100"/>
                        </a:lnSpc>
                        <a:spcAft>
                          <a:spcPts val="0"/>
                        </a:spcAft>
                      </a:pPr>
                      <a:r>
                        <a:rPr lang="zh-TW" sz="2000" kern="0" dirty="0">
                          <a:effectLst/>
                          <a:latin typeface="微軟正黑體" panose="020B0604030504040204" pitchFamily="34" charset="-120"/>
                          <a:ea typeface="微軟正黑體" panose="020B0604030504040204" pitchFamily="34" charset="-120"/>
                        </a:rPr>
                        <a:t>招生</a:t>
                      </a:r>
                      <a:endParaRPr lang="en-US" altLang="zh-TW" sz="2000" kern="0" dirty="0">
                        <a:effectLst/>
                        <a:latin typeface="微軟正黑體" panose="020B0604030504040204" pitchFamily="34" charset="-120"/>
                        <a:ea typeface="微軟正黑體" panose="020B0604030504040204" pitchFamily="34" charset="-120"/>
                      </a:endParaRPr>
                    </a:p>
                    <a:p>
                      <a:pPr algn="ctr">
                        <a:lnSpc>
                          <a:spcPts val="2100"/>
                        </a:lnSpc>
                        <a:spcAft>
                          <a:spcPts val="0"/>
                        </a:spcAft>
                      </a:pPr>
                      <a:r>
                        <a:rPr lang="zh-TW" sz="2000" kern="0" dirty="0">
                          <a:effectLst/>
                          <a:latin typeface="微軟正黑體" panose="020B0604030504040204" pitchFamily="34" charset="-120"/>
                          <a:ea typeface="微軟正黑體" panose="020B0604030504040204" pitchFamily="34" charset="-120"/>
                        </a:rPr>
                        <a:t>名額</a:t>
                      </a:r>
                      <a:r>
                        <a:rPr lang="en-US" altLang="zh-TW" sz="2000" kern="0" dirty="0">
                          <a:effectLst/>
                          <a:latin typeface="微軟正黑體" panose="020B0604030504040204" pitchFamily="34" charset="-120"/>
                          <a:ea typeface="微軟正黑體" panose="020B0604030504040204" pitchFamily="34" charset="-120"/>
                        </a:rPr>
                        <a:t>/</a:t>
                      </a:r>
                      <a:r>
                        <a:rPr lang="zh-TW" altLang="en-US" sz="2000" kern="0" dirty="0">
                          <a:effectLst/>
                          <a:latin typeface="微軟正黑體" panose="020B0604030504040204" pitchFamily="34" charset="-120"/>
                          <a:ea typeface="微軟正黑體" panose="020B0604030504040204" pitchFamily="34" charset="-120"/>
                        </a:rPr>
                        <a:t>班數</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100"/>
                        </a:lnSpc>
                        <a:spcAft>
                          <a:spcPts val="0"/>
                        </a:spcAft>
                      </a:pPr>
                      <a:r>
                        <a:rPr lang="zh-TW" altLang="en-US" sz="2000" kern="100" dirty="0">
                          <a:effectLst/>
                          <a:latin typeface="微軟正黑體" panose="020B0604030504040204" pitchFamily="34" charset="-120"/>
                          <a:ea typeface="微軟正黑體" panose="020B0604030504040204" pitchFamily="34" charset="-120"/>
                          <a:cs typeface="Times New Roman"/>
                        </a:rPr>
                        <a:t>考試科目</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extLst>
                  <a:ext uri="{0D108BD9-81ED-4DB2-BD59-A6C34878D82A}">
                    <a16:rowId xmlns:a16="http://schemas.microsoft.com/office/drawing/2014/main" val="10000"/>
                  </a:ext>
                </a:extLst>
              </a:tr>
              <a:tr h="677333">
                <a:tc>
                  <a:txBody>
                    <a:bodyPr/>
                    <a:lstStyle/>
                    <a:p>
                      <a:pPr algn="ctr">
                        <a:lnSpc>
                          <a:spcPts val="2000"/>
                        </a:lnSpc>
                        <a:spcAft>
                          <a:spcPts val="0"/>
                        </a:spcAft>
                      </a:pPr>
                      <a:r>
                        <a:rPr lang="en-US" sz="2000" kern="0" dirty="0">
                          <a:effectLst/>
                          <a:latin typeface="微軟正黑體" panose="020B0604030504040204" pitchFamily="34" charset="-120"/>
                          <a:ea typeface="微軟正黑體" panose="020B0604030504040204" pitchFamily="34" charset="-120"/>
                        </a:rPr>
                        <a:t>1</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rowSpan="3">
                  <a:txBody>
                    <a:bodyPr/>
                    <a:lstStyle/>
                    <a:p>
                      <a:pPr algn="ctr">
                        <a:lnSpc>
                          <a:spcPts val="2400"/>
                        </a:lnSpc>
                        <a:spcAft>
                          <a:spcPts val="0"/>
                        </a:spcAft>
                      </a:pPr>
                      <a:r>
                        <a:rPr lang="zh-TW" sz="1800" kern="0" dirty="0">
                          <a:solidFill>
                            <a:schemeClr val="tx1"/>
                          </a:solidFill>
                          <a:effectLst/>
                          <a:latin typeface="微軟正黑體" panose="020B0604030504040204" pitchFamily="34" charset="-120"/>
                          <a:ea typeface="微軟正黑體" panose="020B0604030504040204" pitchFamily="34" charset="-120"/>
                        </a:rPr>
                        <a:t>基北區</a:t>
                      </a:r>
                      <a:endParaRPr lang="en-US" altLang="zh-TW" sz="1800" kern="0" dirty="0">
                        <a:solidFill>
                          <a:schemeClr val="tx1"/>
                        </a:solidFill>
                        <a:effectLst/>
                        <a:latin typeface="微軟正黑體" panose="020B0604030504040204" pitchFamily="34" charset="-120"/>
                        <a:ea typeface="微軟正黑體" panose="020B0604030504040204" pitchFamily="34" charset="-120"/>
                      </a:endParaRPr>
                    </a:p>
                    <a:p>
                      <a:pPr algn="ctr">
                        <a:lnSpc>
                          <a:spcPts val="2400"/>
                        </a:lnSpc>
                        <a:spcAft>
                          <a:spcPts val="0"/>
                        </a:spcAft>
                      </a:pPr>
                      <a:r>
                        <a:rPr lang="en-US" sz="1800" kern="0" dirty="0">
                          <a:solidFill>
                            <a:schemeClr val="tx1"/>
                          </a:solidFill>
                          <a:effectLst/>
                          <a:latin typeface="微軟正黑體" panose="020B0604030504040204" pitchFamily="34" charset="-120"/>
                          <a:ea typeface="微軟正黑體" panose="020B0604030504040204" pitchFamily="34" charset="-120"/>
                        </a:rPr>
                        <a:t>(3</a:t>
                      </a:r>
                      <a:r>
                        <a:rPr lang="zh-TW" sz="1800" kern="0" dirty="0">
                          <a:solidFill>
                            <a:schemeClr val="tx1"/>
                          </a:solidFill>
                          <a:effectLst/>
                          <a:latin typeface="微軟正黑體" panose="020B0604030504040204" pitchFamily="34" charset="-120"/>
                          <a:ea typeface="微軟正黑體" panose="020B0604030504040204" pitchFamily="34" charset="-120"/>
                        </a:rPr>
                        <a:t>校</a:t>
                      </a:r>
                      <a:r>
                        <a:rPr lang="en-US" sz="1800" kern="0" dirty="0">
                          <a:solidFill>
                            <a:schemeClr val="tx1"/>
                          </a:solidFill>
                          <a:effectLst/>
                          <a:latin typeface="微軟正黑體" panose="020B0604030504040204" pitchFamily="34" charset="-120"/>
                          <a:ea typeface="微軟正黑體" panose="020B0604030504040204" pitchFamily="34" charset="-120"/>
                        </a:rPr>
                        <a:t>)</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solidFill>
                      <a:schemeClr val="accent1">
                        <a:lumMod val="20000"/>
                        <a:lumOff val="80000"/>
                      </a:schemeClr>
                    </a:solidFill>
                  </a:tcPr>
                </a:tc>
                <a:tc>
                  <a:txBody>
                    <a:bodyPr/>
                    <a:lstStyle/>
                    <a:p>
                      <a:pPr algn="ctr">
                        <a:lnSpc>
                          <a:spcPts val="2000"/>
                        </a:lnSpc>
                        <a:spcAft>
                          <a:spcPts val="0"/>
                        </a:spcAft>
                      </a:pPr>
                      <a:r>
                        <a:rPr lang="zh-TW" sz="1800" kern="0" dirty="0">
                          <a:solidFill>
                            <a:schemeClr val="tx1"/>
                          </a:solidFill>
                          <a:effectLst/>
                          <a:latin typeface="微軟正黑體" panose="020B0604030504040204" pitchFamily="34" charset="-120"/>
                          <a:ea typeface="微軟正黑體" panose="020B0604030504040204" pitchFamily="34" charset="-120"/>
                        </a:rPr>
                        <a:t>國立政大附中</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solidFill>
                      <a:schemeClr val="accent1">
                        <a:lumMod val="20000"/>
                        <a:lumOff val="80000"/>
                      </a:schemeClr>
                    </a:solidFill>
                  </a:tcPr>
                </a:tc>
                <a:tc>
                  <a:txBody>
                    <a:bodyPr/>
                    <a:lstStyle/>
                    <a:p>
                      <a:pPr marL="0" algn="ctr" defTabSz="914400" rtl="0" eaLnBrk="1" latinLnBrk="0" hangingPunct="1">
                        <a:lnSpc>
                          <a:spcPts val="2000"/>
                        </a:lnSpc>
                        <a:spcAft>
                          <a:spcPts val="0"/>
                        </a:spcAft>
                      </a:pPr>
                      <a:r>
                        <a:rPr lang="zh-TW" sz="1800" kern="0" dirty="0">
                          <a:solidFill>
                            <a:schemeClr val="tx1"/>
                          </a:solidFill>
                          <a:effectLst/>
                          <a:latin typeface="微軟正黑體" panose="020B0604030504040204" pitchFamily="34" charset="-120"/>
                          <a:ea typeface="微軟正黑體" panose="020B0604030504040204" pitchFamily="34" charset="-120"/>
                          <a:cs typeface="+mn-cs"/>
                        </a:rPr>
                        <a:t>英語國際特色班</a:t>
                      </a:r>
                    </a:p>
                  </a:txBody>
                  <a:tcPr marL="16695" marR="16695" marT="0" marB="0" anchor="ctr">
                    <a:solidFill>
                      <a:schemeClr val="accent1">
                        <a:lumMod val="20000"/>
                        <a:lumOff val="80000"/>
                      </a:schemeClr>
                    </a:solidFill>
                  </a:tcPr>
                </a:tc>
                <a:tc>
                  <a:txBody>
                    <a:bodyPr/>
                    <a:lstStyle/>
                    <a:p>
                      <a:pPr algn="ctr">
                        <a:lnSpc>
                          <a:spcPts val="2000"/>
                        </a:lnSpc>
                        <a:spcAft>
                          <a:spcPts val="0"/>
                        </a:spcAft>
                      </a:pPr>
                      <a:r>
                        <a:rPr lang="en-US" altLang="zh-TW" sz="1800" kern="100" dirty="0">
                          <a:solidFill>
                            <a:schemeClr val="tx1"/>
                          </a:solidFill>
                          <a:effectLst/>
                          <a:latin typeface="微軟正黑體" panose="020B0604030504040204" pitchFamily="34" charset="-120"/>
                          <a:ea typeface="微軟正黑體" panose="020B0604030504040204" pitchFamily="34" charset="-120"/>
                          <a:cs typeface="Times New Roman"/>
                        </a:rPr>
                        <a:t>38/1</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solidFill>
                      <a:schemeClr val="accent1">
                        <a:lumMod val="20000"/>
                        <a:lumOff val="80000"/>
                      </a:schemeClr>
                    </a:solidFill>
                  </a:tcPr>
                </a:tc>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1. </a:t>
                      </a: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英語聽力</a:t>
                      </a:r>
                    </a:p>
                    <a:p>
                      <a:pPr marL="0" marR="0" lvl="0" indent="0" algn="l" defTabSz="914400" rtl="0" eaLnBrk="1" fontAlgn="auto" latinLnBrk="0" hangingPunct="1">
                        <a:lnSpc>
                          <a:spcPts val="1000"/>
                        </a:lnSpc>
                        <a:spcBef>
                          <a:spcPts val="0"/>
                        </a:spcBef>
                        <a:spcAft>
                          <a:spcPts val="0"/>
                        </a:spcAft>
                        <a:buClrTx/>
                        <a:buSzTx/>
                        <a:buFontTx/>
                        <a:buNone/>
                        <a:tabLst/>
                        <a:defRPr/>
                      </a:pPr>
                      <a:endParaRPr lang="zh-TW" altLang="en-US" sz="1800" kern="0" dirty="0">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2. </a:t>
                      </a: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英語閱讀</a:t>
                      </a:r>
                      <a:endParaRPr lang="zh-TW" sz="1800" kern="0" dirty="0">
                        <a:solidFill>
                          <a:schemeClr val="tx1"/>
                        </a:solidFill>
                        <a:effectLst/>
                        <a:latin typeface="微軟正黑體" panose="020B0604030504040204" pitchFamily="34" charset="-120"/>
                        <a:ea typeface="微軟正黑體" panose="020B0604030504040204" pitchFamily="34" charset="-120"/>
                        <a:cs typeface="+mn-cs"/>
                      </a:endParaRPr>
                    </a:p>
                  </a:txBody>
                  <a:tcPr marL="108000" marR="16695" marT="72000" marB="0" anchor="ctr">
                    <a:solidFill>
                      <a:schemeClr val="accent1">
                        <a:lumMod val="20000"/>
                        <a:lumOff val="80000"/>
                      </a:schemeClr>
                    </a:solidFill>
                  </a:tcPr>
                </a:tc>
                <a:extLst>
                  <a:ext uri="{0D108BD9-81ED-4DB2-BD59-A6C34878D82A}">
                    <a16:rowId xmlns:a16="http://schemas.microsoft.com/office/drawing/2014/main" val="10001"/>
                  </a:ext>
                </a:extLst>
              </a:tr>
              <a:tr h="677333">
                <a:tc>
                  <a:txBody>
                    <a:bodyPr/>
                    <a:lstStyle/>
                    <a:p>
                      <a:pPr marL="0" algn="ctr" defTabSz="914400" rtl="0" eaLnBrk="1" latinLnBrk="0" hangingPunct="1">
                        <a:lnSpc>
                          <a:spcPts val="2000"/>
                        </a:lnSpc>
                        <a:spcAft>
                          <a:spcPts val="0"/>
                        </a:spcAft>
                      </a:pPr>
                      <a:r>
                        <a:rPr lang="en-US" sz="2000" b="1" kern="0" dirty="0">
                          <a:solidFill>
                            <a:schemeClr val="lt1"/>
                          </a:solidFill>
                          <a:effectLst/>
                          <a:latin typeface="微軟正黑體" panose="020B0604030504040204" pitchFamily="34" charset="-120"/>
                          <a:ea typeface="微軟正黑體" panose="020B0604030504040204" pitchFamily="34" charset="-120"/>
                          <a:cs typeface="+mn-cs"/>
                        </a:rPr>
                        <a:t>2</a:t>
                      </a:r>
                      <a:endParaRPr lang="zh-TW" sz="2000" b="1" kern="0" dirty="0">
                        <a:solidFill>
                          <a:schemeClr val="lt1"/>
                        </a:solidFill>
                        <a:effectLst/>
                        <a:latin typeface="微軟正黑體" panose="020B0604030504040204" pitchFamily="34" charset="-120"/>
                        <a:ea typeface="微軟正黑體" panose="020B0604030504040204" pitchFamily="34" charset="-120"/>
                        <a:cs typeface="+mn-cs"/>
                      </a:endParaRPr>
                    </a:p>
                  </a:txBody>
                  <a:tcPr marL="16695" marR="16695" marT="0" marB="0" anchor="ctr"/>
                </a:tc>
                <a:tc vMerge="1">
                  <a:txBody>
                    <a:bodyPr/>
                    <a:lstStyle/>
                    <a:p>
                      <a:endParaRPr lang="zh-TW" altLang="en-US"/>
                    </a:p>
                  </a:txBody>
                  <a:tcPr/>
                </a:tc>
                <a:tc>
                  <a:txBody>
                    <a:bodyPr/>
                    <a:lstStyle/>
                    <a:p>
                      <a:pPr algn="ctr">
                        <a:lnSpc>
                          <a:spcPts val="2000"/>
                        </a:lnSpc>
                        <a:spcAft>
                          <a:spcPts val="0"/>
                        </a:spcAft>
                      </a:pPr>
                      <a:r>
                        <a:rPr lang="zh-TW" sz="1800" kern="0" dirty="0">
                          <a:solidFill>
                            <a:schemeClr val="tx1"/>
                          </a:solidFill>
                          <a:effectLst/>
                          <a:latin typeface="微軟正黑體" panose="020B0604030504040204" pitchFamily="34" charset="-120"/>
                          <a:ea typeface="微軟正黑體" panose="020B0604030504040204" pitchFamily="34" charset="-120"/>
                        </a:rPr>
                        <a:t>國立師大附中</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solidFill>
                      <a:schemeClr val="accent1">
                        <a:lumMod val="20000"/>
                        <a:lumOff val="80000"/>
                      </a:schemeClr>
                    </a:solidFill>
                  </a:tcPr>
                </a:tc>
                <a:tc>
                  <a:txBody>
                    <a:bodyPr/>
                    <a:lstStyle/>
                    <a:p>
                      <a:pPr marL="0" algn="ctr" defTabSz="914400" rtl="0" eaLnBrk="1" latinLnBrk="0" hangingPunct="1">
                        <a:lnSpc>
                          <a:spcPts val="2000"/>
                        </a:lnSpc>
                        <a:spcAft>
                          <a:spcPts val="0"/>
                        </a:spcAft>
                      </a:pPr>
                      <a:r>
                        <a:rPr lang="zh-TW" sz="1800" kern="0" dirty="0">
                          <a:solidFill>
                            <a:schemeClr val="tx1"/>
                          </a:solidFill>
                          <a:effectLst/>
                          <a:latin typeface="微軟正黑體" panose="020B0604030504040204" pitchFamily="34" charset="-120"/>
                          <a:ea typeface="微軟正黑體" panose="020B0604030504040204" pitchFamily="34" charset="-120"/>
                          <a:cs typeface="+mn-cs"/>
                        </a:rPr>
                        <a:t>資訊科學特色班</a:t>
                      </a:r>
                    </a:p>
                  </a:txBody>
                  <a:tcPr marL="16695" marR="16695" marT="0" marB="0" anchor="ctr">
                    <a:solidFill>
                      <a:schemeClr val="accent1">
                        <a:lumMod val="20000"/>
                        <a:lumOff val="80000"/>
                      </a:schemeClr>
                    </a:solidFill>
                  </a:tcPr>
                </a:tc>
                <a:tc>
                  <a:txBody>
                    <a:bodyPr/>
                    <a:lstStyle/>
                    <a:p>
                      <a:pPr algn="ctr">
                        <a:lnSpc>
                          <a:spcPts val="2000"/>
                        </a:lnSpc>
                        <a:spcAft>
                          <a:spcPts val="0"/>
                        </a:spcAft>
                      </a:pPr>
                      <a:r>
                        <a:rPr lang="en-US" altLang="zh-TW" sz="1800" kern="100" dirty="0">
                          <a:solidFill>
                            <a:schemeClr val="tx1"/>
                          </a:solidFill>
                          <a:effectLst/>
                          <a:latin typeface="微軟正黑體" panose="020B0604030504040204" pitchFamily="34" charset="-120"/>
                          <a:ea typeface="微軟正黑體" panose="020B0604030504040204" pitchFamily="34" charset="-120"/>
                          <a:cs typeface="Times New Roman"/>
                        </a:rPr>
                        <a:t>35/1</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solidFill>
                      <a:schemeClr val="accent1">
                        <a:lumMod val="20000"/>
                        <a:lumOff val="80000"/>
                      </a:schemeClr>
                    </a:solidFill>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1.</a:t>
                      </a: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 數學</a:t>
                      </a:r>
                    </a:p>
                    <a:p>
                      <a:pPr marL="0" marR="0" lvl="0" indent="0" algn="l" defTabSz="914400" rtl="0" eaLnBrk="1" fontAlgn="auto" latinLnBrk="0" hangingPunct="1">
                        <a:lnSpc>
                          <a:spcPts val="20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2.</a:t>
                      </a: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 運算思維能力測驗</a:t>
                      </a:r>
                    </a:p>
                  </a:txBody>
                  <a:tcPr marL="108000" marR="16695" marT="72000" marB="0" anchor="ctr">
                    <a:solidFill>
                      <a:schemeClr val="accent1">
                        <a:lumMod val="20000"/>
                        <a:lumOff val="80000"/>
                      </a:schemeClr>
                    </a:solidFill>
                  </a:tcPr>
                </a:tc>
                <a:extLst>
                  <a:ext uri="{0D108BD9-81ED-4DB2-BD59-A6C34878D82A}">
                    <a16:rowId xmlns:a16="http://schemas.microsoft.com/office/drawing/2014/main" val="10002"/>
                  </a:ext>
                </a:extLst>
              </a:tr>
              <a:tr h="635111">
                <a:tc>
                  <a:txBody>
                    <a:bodyPr/>
                    <a:lstStyle/>
                    <a:p>
                      <a:pPr marL="0" algn="ctr" defTabSz="914400" rtl="0" eaLnBrk="1" latinLnBrk="0" hangingPunct="1">
                        <a:lnSpc>
                          <a:spcPts val="2000"/>
                        </a:lnSpc>
                        <a:spcAft>
                          <a:spcPts val="0"/>
                        </a:spcAft>
                      </a:pPr>
                      <a:r>
                        <a:rPr lang="en-US" sz="2000" b="1" kern="0" dirty="0">
                          <a:solidFill>
                            <a:schemeClr val="lt1"/>
                          </a:solidFill>
                          <a:effectLst/>
                          <a:latin typeface="微軟正黑體" panose="020B0604030504040204" pitchFamily="34" charset="-120"/>
                          <a:ea typeface="微軟正黑體" panose="020B0604030504040204" pitchFamily="34" charset="-120"/>
                          <a:cs typeface="+mn-cs"/>
                        </a:rPr>
                        <a:t>3</a:t>
                      </a:r>
                      <a:endParaRPr lang="zh-TW" sz="2000" b="1" kern="0" dirty="0">
                        <a:solidFill>
                          <a:schemeClr val="lt1"/>
                        </a:solidFill>
                        <a:effectLst/>
                        <a:latin typeface="微軟正黑體" panose="020B0604030504040204" pitchFamily="34" charset="-120"/>
                        <a:ea typeface="微軟正黑體" panose="020B0604030504040204" pitchFamily="34" charset="-120"/>
                        <a:cs typeface="+mn-cs"/>
                      </a:endParaRPr>
                    </a:p>
                  </a:txBody>
                  <a:tcPr marL="16695" marR="16695" marT="0" marB="0" anchor="ctr"/>
                </a:tc>
                <a:tc vMerge="1">
                  <a:txBody>
                    <a:bodyPr/>
                    <a:lstStyle/>
                    <a:p>
                      <a:endParaRPr lang="zh-TW" altLang="en-US"/>
                    </a:p>
                  </a:txBody>
                  <a:tcPr/>
                </a:tc>
                <a:tc>
                  <a:txBody>
                    <a:bodyPr/>
                    <a:lstStyle/>
                    <a:p>
                      <a:pPr algn="ctr">
                        <a:lnSpc>
                          <a:spcPts val="2000"/>
                        </a:lnSpc>
                        <a:spcAft>
                          <a:spcPts val="0"/>
                        </a:spcAft>
                      </a:pPr>
                      <a:r>
                        <a:rPr lang="zh-TW" altLang="en-US" sz="1800" kern="100" dirty="0">
                          <a:solidFill>
                            <a:schemeClr val="tx1"/>
                          </a:solidFill>
                          <a:effectLst/>
                          <a:latin typeface="微軟正黑體" panose="020B0604030504040204" pitchFamily="34" charset="-120"/>
                          <a:ea typeface="微軟正黑體" panose="020B0604030504040204" pitchFamily="34" charset="-120"/>
                          <a:cs typeface="Times New Roman"/>
                        </a:rPr>
                        <a:t>市立麗山高中</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solidFill>
                      <a:schemeClr val="accent1">
                        <a:lumMod val="20000"/>
                        <a:lumOff val="80000"/>
                      </a:schemeClr>
                    </a:solidFill>
                  </a:tcPr>
                </a:tc>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zh-TW" altLang="zh-TW" sz="1800" kern="0" dirty="0">
                          <a:solidFill>
                            <a:schemeClr val="tx1"/>
                          </a:solidFill>
                          <a:effectLst/>
                          <a:latin typeface="微軟正黑體" panose="020B0604030504040204" pitchFamily="34" charset="-120"/>
                          <a:ea typeface="微軟正黑體" panose="020B0604030504040204" pitchFamily="34" charset="-120"/>
                          <a:cs typeface="+mn-cs"/>
                        </a:rPr>
                        <a:t>資訊科學特色班</a:t>
                      </a:r>
                    </a:p>
                  </a:txBody>
                  <a:tcPr marL="16695" marR="16695" marT="0" marB="0" anchor="ctr">
                    <a:solidFill>
                      <a:schemeClr val="accent1">
                        <a:lumMod val="20000"/>
                        <a:lumOff val="80000"/>
                      </a:schemeClr>
                    </a:solidFill>
                  </a:tcPr>
                </a:tc>
                <a:tc>
                  <a:txBody>
                    <a:bodyPr/>
                    <a:lstStyle/>
                    <a:p>
                      <a:pPr algn="ctr">
                        <a:lnSpc>
                          <a:spcPts val="2000"/>
                        </a:lnSpc>
                        <a:spcAft>
                          <a:spcPts val="0"/>
                        </a:spcAft>
                      </a:pPr>
                      <a:r>
                        <a:rPr lang="en-US" altLang="zh-TW" sz="1800" kern="100" dirty="0">
                          <a:solidFill>
                            <a:schemeClr val="tx1"/>
                          </a:solidFill>
                          <a:effectLst/>
                          <a:latin typeface="微軟正黑體" panose="020B0604030504040204" pitchFamily="34" charset="-120"/>
                          <a:ea typeface="微軟正黑體" panose="020B0604030504040204" pitchFamily="34" charset="-120"/>
                          <a:cs typeface="Times New Roman"/>
                        </a:rPr>
                        <a:t>30/1</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solidFill>
                      <a:schemeClr val="accent1">
                        <a:lumMod val="20000"/>
                        <a:lumOff val="80000"/>
                      </a:schemeClr>
                    </a:solidFill>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1. </a:t>
                      </a: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數學</a:t>
                      </a:r>
                    </a:p>
                    <a:p>
                      <a:pPr marL="0" marR="0" lvl="0" indent="0" algn="l" defTabSz="914400" rtl="0" eaLnBrk="1" fontAlgn="auto" latinLnBrk="0" hangingPunct="1">
                        <a:lnSpc>
                          <a:spcPts val="20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2.</a:t>
                      </a: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 運算思維能力測驗</a:t>
                      </a:r>
                      <a:endParaRPr lang="zh-TW" sz="1800" kern="0" dirty="0">
                        <a:solidFill>
                          <a:schemeClr val="tx1"/>
                        </a:solidFill>
                        <a:effectLst/>
                        <a:latin typeface="微軟正黑體" panose="020B0604030504040204" pitchFamily="34" charset="-120"/>
                        <a:ea typeface="微軟正黑體" panose="020B0604030504040204" pitchFamily="34" charset="-120"/>
                        <a:cs typeface="+mn-cs"/>
                      </a:endParaRPr>
                    </a:p>
                  </a:txBody>
                  <a:tcPr marL="108000" marR="16695" marT="72000" marB="0" anchor="ctr">
                    <a:solidFill>
                      <a:schemeClr val="accent1">
                        <a:lumMod val="20000"/>
                        <a:lumOff val="80000"/>
                      </a:schemeClr>
                    </a:solidFill>
                  </a:tcPr>
                </a:tc>
                <a:extLst>
                  <a:ext uri="{0D108BD9-81ED-4DB2-BD59-A6C34878D82A}">
                    <a16:rowId xmlns:a16="http://schemas.microsoft.com/office/drawing/2014/main" val="10004"/>
                  </a:ext>
                </a:extLst>
              </a:tr>
              <a:tr h="635111">
                <a:tc>
                  <a:txBody>
                    <a:bodyPr/>
                    <a:lstStyle/>
                    <a:p>
                      <a:pPr marL="0" algn="ctr" defTabSz="914400" rtl="0" eaLnBrk="1" latinLnBrk="0" hangingPunct="1">
                        <a:lnSpc>
                          <a:spcPts val="2000"/>
                        </a:lnSpc>
                        <a:spcAft>
                          <a:spcPts val="0"/>
                        </a:spcAft>
                      </a:pPr>
                      <a:r>
                        <a:rPr lang="en-US" sz="2000" b="1" kern="0" dirty="0">
                          <a:solidFill>
                            <a:schemeClr val="lt1"/>
                          </a:solidFill>
                          <a:effectLst/>
                          <a:latin typeface="微軟正黑體" panose="020B0604030504040204" pitchFamily="34" charset="-120"/>
                          <a:ea typeface="微軟正黑體" panose="020B0604030504040204" pitchFamily="34" charset="-120"/>
                          <a:cs typeface="+mn-cs"/>
                        </a:rPr>
                        <a:t>4</a:t>
                      </a:r>
                      <a:endParaRPr lang="zh-TW" sz="2000" b="1" kern="0" dirty="0">
                        <a:solidFill>
                          <a:schemeClr val="lt1"/>
                        </a:solidFill>
                        <a:effectLst/>
                        <a:latin typeface="微軟正黑體" panose="020B0604030504040204" pitchFamily="34" charset="-120"/>
                        <a:ea typeface="微軟正黑體" panose="020B0604030504040204" pitchFamily="34" charset="-120"/>
                        <a:cs typeface="+mn-cs"/>
                      </a:endParaRPr>
                    </a:p>
                  </a:txBody>
                  <a:tcPr marL="16695" marR="16695" marT="0" marB="0" anchor="ctr"/>
                </a:tc>
                <a:tc rowSpan="5">
                  <a:txBody>
                    <a:bodyPr/>
                    <a:lstStyle/>
                    <a:p>
                      <a:pPr algn="ctr">
                        <a:lnSpc>
                          <a:spcPts val="2400"/>
                        </a:lnSpc>
                        <a:spcAft>
                          <a:spcPts val="0"/>
                        </a:spcAft>
                      </a:pPr>
                      <a:r>
                        <a:rPr lang="zh-TW" sz="1800" kern="0" dirty="0">
                          <a:solidFill>
                            <a:schemeClr val="tx1"/>
                          </a:solidFill>
                          <a:effectLst/>
                          <a:latin typeface="微軟正黑體" panose="020B0604030504040204" pitchFamily="34" charset="-120"/>
                          <a:ea typeface="微軟正黑體" panose="020B0604030504040204" pitchFamily="34" charset="-120"/>
                        </a:rPr>
                        <a:t>桃連區</a:t>
                      </a:r>
                      <a:endParaRPr lang="en-US" altLang="zh-TW" sz="1800" kern="0" dirty="0">
                        <a:solidFill>
                          <a:schemeClr val="tx1"/>
                        </a:solidFill>
                        <a:effectLst/>
                        <a:latin typeface="微軟正黑體" panose="020B0604030504040204" pitchFamily="34" charset="-120"/>
                        <a:ea typeface="微軟正黑體" panose="020B0604030504040204" pitchFamily="34" charset="-120"/>
                      </a:endParaRPr>
                    </a:p>
                    <a:p>
                      <a:pPr marL="0" marR="0" indent="0" algn="ctr" defTabSz="914400" rtl="0" eaLnBrk="1" fontAlgn="auto" latinLnBrk="0" hangingPunct="1">
                        <a:lnSpc>
                          <a:spcPts val="24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rPr>
                        <a:t>(</a:t>
                      </a:r>
                      <a:r>
                        <a:rPr lang="en-US" sz="1800" kern="0" dirty="0">
                          <a:solidFill>
                            <a:schemeClr val="tx1"/>
                          </a:solidFill>
                          <a:effectLst/>
                          <a:latin typeface="微軟正黑體" panose="020B0604030504040204" pitchFamily="34" charset="-120"/>
                          <a:ea typeface="微軟正黑體" panose="020B0604030504040204" pitchFamily="34" charset="-120"/>
                        </a:rPr>
                        <a:t>2</a:t>
                      </a:r>
                      <a:r>
                        <a:rPr lang="zh-TW" sz="1800" kern="0" dirty="0">
                          <a:solidFill>
                            <a:schemeClr val="tx1"/>
                          </a:solidFill>
                          <a:effectLst/>
                          <a:latin typeface="微軟正黑體" panose="020B0604030504040204" pitchFamily="34" charset="-120"/>
                          <a:ea typeface="微軟正黑體" panose="020B0604030504040204" pitchFamily="34" charset="-120"/>
                        </a:rPr>
                        <a:t>校</a:t>
                      </a:r>
                      <a:r>
                        <a:rPr lang="en-US" altLang="zh-TW" sz="1800" kern="0" dirty="0">
                          <a:solidFill>
                            <a:schemeClr val="tx1"/>
                          </a:solidFill>
                          <a:effectLst/>
                          <a:latin typeface="微軟正黑體" panose="020B0604030504040204" pitchFamily="34" charset="-120"/>
                          <a:ea typeface="微軟正黑體" panose="020B0604030504040204" pitchFamily="34" charset="-120"/>
                        </a:rPr>
                        <a:t>)</a:t>
                      </a:r>
                      <a:endParaRPr lang="zh-TW" altLang="zh-TW" sz="18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solidFill>
                      <a:schemeClr val="accent5">
                        <a:lumMod val="40000"/>
                        <a:lumOff val="60000"/>
                      </a:schemeClr>
                    </a:solidFill>
                  </a:tcPr>
                </a:tc>
                <a:tc rowSpan="3">
                  <a:txBody>
                    <a:bodyPr/>
                    <a:lstStyle/>
                    <a:p>
                      <a:pPr algn="ctr">
                        <a:lnSpc>
                          <a:spcPts val="2000"/>
                        </a:lnSpc>
                        <a:spcAft>
                          <a:spcPts val="0"/>
                        </a:spcAft>
                      </a:pPr>
                      <a:r>
                        <a:rPr lang="zh-TW" altLang="zh-TW" sz="1800" kern="0" dirty="0">
                          <a:solidFill>
                            <a:schemeClr val="tx1"/>
                          </a:solidFill>
                          <a:effectLst/>
                          <a:latin typeface="微軟正黑體" panose="020B0604030504040204" pitchFamily="34" charset="-120"/>
                          <a:ea typeface="微軟正黑體" panose="020B0604030504040204" pitchFamily="34" charset="-120"/>
                        </a:rPr>
                        <a:t>市立</a:t>
                      </a:r>
                      <a:r>
                        <a:rPr lang="zh-TW" sz="1800" kern="0" dirty="0">
                          <a:solidFill>
                            <a:schemeClr val="tx1"/>
                          </a:solidFill>
                          <a:effectLst/>
                          <a:latin typeface="微軟正黑體" panose="020B0604030504040204" pitchFamily="34" charset="-120"/>
                          <a:ea typeface="微軟正黑體" panose="020B0604030504040204" pitchFamily="34" charset="-120"/>
                        </a:rPr>
                        <a:t>內壢高中</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solidFill>
                      <a:schemeClr val="accent5">
                        <a:lumMod val="40000"/>
                        <a:lumOff val="60000"/>
                      </a:schemeClr>
                    </a:solidFill>
                  </a:tcPr>
                </a:tc>
                <a:tc rowSpan="2">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創藝人文國際教育</a:t>
                      </a:r>
                      <a:endParaRPr lang="en-US" altLang="zh-TW" sz="1800" kern="0" dirty="0">
                        <a:solidFill>
                          <a:schemeClr val="tx1"/>
                        </a:solidFill>
                        <a:effectLst/>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ts val="2000"/>
                        </a:lnSpc>
                        <a:spcBef>
                          <a:spcPts val="0"/>
                        </a:spcBef>
                        <a:spcAft>
                          <a:spcPts val="0"/>
                        </a:spcAft>
                        <a:buClrTx/>
                        <a:buSzTx/>
                        <a:buFontTx/>
                        <a:buNone/>
                        <a:tabLst/>
                        <a:defRPr/>
                      </a:pP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特色班</a:t>
                      </a:r>
                      <a:endParaRPr lang="zh-TW" sz="1800" kern="0" dirty="0">
                        <a:solidFill>
                          <a:schemeClr val="tx1"/>
                        </a:solidFill>
                        <a:effectLst/>
                        <a:latin typeface="微軟正黑體" panose="020B0604030504040204" pitchFamily="34" charset="-120"/>
                        <a:ea typeface="微軟正黑體" panose="020B0604030504040204" pitchFamily="34" charset="-120"/>
                        <a:cs typeface="+mn-cs"/>
                      </a:endParaRPr>
                    </a:p>
                  </a:txBody>
                  <a:tcPr marL="16695" marR="16695" marT="0" marB="0" anchor="ctr">
                    <a:solidFill>
                      <a:schemeClr val="accent5">
                        <a:lumMod val="40000"/>
                        <a:lumOff val="60000"/>
                      </a:schemeClr>
                    </a:solidFill>
                  </a:tcPr>
                </a:tc>
                <a:tc rowSpan="2">
                  <a:txBody>
                    <a:bodyPr/>
                    <a:lstStyle/>
                    <a:p>
                      <a:pPr algn="ctr">
                        <a:lnSpc>
                          <a:spcPts val="2000"/>
                        </a:lnSpc>
                        <a:spcAft>
                          <a:spcPts val="0"/>
                        </a:spcAft>
                      </a:pPr>
                      <a:r>
                        <a:rPr lang="en-US" altLang="zh-TW" sz="1800" kern="100" dirty="0">
                          <a:solidFill>
                            <a:schemeClr val="tx1"/>
                          </a:solidFill>
                          <a:effectLst/>
                          <a:latin typeface="微軟正黑體" panose="020B0604030504040204" pitchFamily="34" charset="-120"/>
                          <a:ea typeface="微軟正黑體" panose="020B0604030504040204" pitchFamily="34" charset="-120"/>
                          <a:cs typeface="Times New Roman"/>
                        </a:rPr>
                        <a:t>38/1</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solidFill>
                      <a:schemeClr val="accent5">
                        <a:lumMod val="40000"/>
                        <a:lumOff val="60000"/>
                      </a:schemeClr>
                    </a:solidFill>
                  </a:tcPr>
                </a:tc>
                <a:tc rowSpan="2">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1. </a:t>
                      </a: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英語</a:t>
                      </a:r>
                    </a:p>
                    <a:p>
                      <a:pPr marL="0" marR="0" lvl="0" indent="0" algn="l" defTabSz="914400" rtl="0" eaLnBrk="1" fontAlgn="auto" latinLnBrk="0" hangingPunct="1">
                        <a:lnSpc>
                          <a:spcPts val="20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2. </a:t>
                      </a: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國文寫作測驗</a:t>
                      </a:r>
                      <a:endParaRPr lang="zh-TW" sz="1800" kern="0" dirty="0">
                        <a:solidFill>
                          <a:schemeClr val="tx1"/>
                        </a:solidFill>
                        <a:effectLst/>
                        <a:latin typeface="微軟正黑體" panose="020B0604030504040204" pitchFamily="34" charset="-120"/>
                        <a:ea typeface="微軟正黑體" panose="020B0604030504040204" pitchFamily="34" charset="-120"/>
                        <a:cs typeface="+mn-cs"/>
                      </a:endParaRPr>
                    </a:p>
                  </a:txBody>
                  <a:tcPr marL="108000" marR="16695" marT="72000" marB="0" anchor="ctr">
                    <a:solidFill>
                      <a:schemeClr val="accent5">
                        <a:lumMod val="40000"/>
                        <a:lumOff val="60000"/>
                      </a:schemeClr>
                    </a:solidFill>
                  </a:tcPr>
                </a:tc>
                <a:extLst>
                  <a:ext uri="{0D108BD9-81ED-4DB2-BD59-A6C34878D82A}">
                    <a16:rowId xmlns:a16="http://schemas.microsoft.com/office/drawing/2014/main" val="10003"/>
                  </a:ext>
                </a:extLst>
              </a:tr>
              <a:tr h="194551">
                <a:tc rowSpan="4">
                  <a:txBody>
                    <a:bodyPr/>
                    <a:lstStyle/>
                    <a:p>
                      <a:pPr marL="0" algn="ctr" defTabSz="914400" rtl="0" eaLnBrk="1" latinLnBrk="0" hangingPunct="1">
                        <a:lnSpc>
                          <a:spcPts val="2000"/>
                        </a:lnSpc>
                        <a:spcAft>
                          <a:spcPts val="0"/>
                        </a:spcAft>
                      </a:pPr>
                      <a:r>
                        <a:rPr lang="en-US" altLang="zh-TW" sz="2000" b="1" kern="0" dirty="0">
                          <a:solidFill>
                            <a:schemeClr val="lt1"/>
                          </a:solidFill>
                          <a:effectLst/>
                          <a:latin typeface="微軟正黑體" panose="020B0604030504040204" pitchFamily="34" charset="-120"/>
                          <a:ea typeface="微軟正黑體" panose="020B0604030504040204" pitchFamily="34" charset="-120"/>
                          <a:cs typeface="+mn-cs"/>
                        </a:rPr>
                        <a:t>5</a:t>
                      </a:r>
                      <a:endParaRPr lang="zh-TW" altLang="en-US" sz="2000" b="1" kern="0" dirty="0">
                        <a:solidFill>
                          <a:schemeClr val="lt1"/>
                        </a:solidFill>
                        <a:effectLst/>
                        <a:latin typeface="微軟正黑體" panose="020B0604030504040204" pitchFamily="34" charset="-120"/>
                        <a:ea typeface="微軟正黑體" panose="020B0604030504040204" pitchFamily="34" charset="-120"/>
                        <a:cs typeface="+mn-cs"/>
                      </a:endParaRPr>
                    </a:p>
                  </a:txBody>
                  <a:tcPr anchor="ct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720080">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algn="ctr" defTabSz="914400" rtl="0" eaLnBrk="1" latinLnBrk="0" hangingPunct="1">
                        <a:lnSpc>
                          <a:spcPts val="2000"/>
                        </a:lnSpc>
                        <a:spcAft>
                          <a:spcPts val="0"/>
                        </a:spcAft>
                      </a:pPr>
                      <a:r>
                        <a:rPr lang="zh-TW" sz="1800" kern="0" dirty="0">
                          <a:solidFill>
                            <a:schemeClr val="tx1"/>
                          </a:solidFill>
                          <a:effectLst/>
                          <a:latin typeface="微軟正黑體" panose="020B0604030504040204" pitchFamily="34" charset="-120"/>
                          <a:ea typeface="微軟正黑體" panose="020B0604030504040204" pitchFamily="34" charset="-120"/>
                          <a:cs typeface="+mn-cs"/>
                        </a:rPr>
                        <a:t>數理科技國際教育</a:t>
                      </a:r>
                      <a:endParaRPr lang="en-US" altLang="zh-TW" sz="1800" kern="0" dirty="0">
                        <a:solidFill>
                          <a:schemeClr val="tx1"/>
                        </a:solidFill>
                        <a:effectLst/>
                        <a:latin typeface="微軟正黑體" panose="020B0604030504040204" pitchFamily="34" charset="-120"/>
                        <a:ea typeface="微軟正黑體" panose="020B0604030504040204" pitchFamily="34" charset="-120"/>
                        <a:cs typeface="+mn-cs"/>
                      </a:endParaRPr>
                    </a:p>
                    <a:p>
                      <a:pPr marL="0" algn="ctr" defTabSz="914400" rtl="0" eaLnBrk="1" latinLnBrk="0" hangingPunct="1">
                        <a:lnSpc>
                          <a:spcPts val="2000"/>
                        </a:lnSpc>
                        <a:spcAft>
                          <a:spcPts val="0"/>
                        </a:spcAft>
                      </a:pPr>
                      <a:r>
                        <a:rPr lang="zh-TW" sz="1800" kern="0" dirty="0">
                          <a:solidFill>
                            <a:schemeClr val="tx1"/>
                          </a:solidFill>
                          <a:effectLst/>
                          <a:latin typeface="微軟正黑體" panose="020B0604030504040204" pitchFamily="34" charset="-120"/>
                          <a:ea typeface="微軟正黑體" panose="020B0604030504040204" pitchFamily="34" charset="-120"/>
                          <a:cs typeface="+mn-cs"/>
                        </a:rPr>
                        <a:t>特色班</a:t>
                      </a:r>
                    </a:p>
                  </a:txBody>
                  <a:tcPr marL="16695" marR="16695" marT="0" marB="0" anchor="ctr">
                    <a:solidFill>
                      <a:schemeClr val="accent5">
                        <a:lumMod val="40000"/>
                        <a:lumOff val="60000"/>
                      </a:schemeClr>
                    </a:solidFill>
                  </a:tcPr>
                </a:tc>
                <a:tc>
                  <a:txBody>
                    <a:bodyPr/>
                    <a:lstStyle/>
                    <a:p>
                      <a:pPr algn="ctr">
                        <a:lnSpc>
                          <a:spcPts val="2000"/>
                        </a:lnSpc>
                        <a:spcAft>
                          <a:spcPts val="0"/>
                        </a:spcAft>
                      </a:pPr>
                      <a:r>
                        <a:rPr lang="en-US" altLang="zh-TW" sz="1800" kern="100" dirty="0">
                          <a:solidFill>
                            <a:schemeClr val="tx1"/>
                          </a:solidFill>
                          <a:effectLst/>
                          <a:latin typeface="微軟正黑體" panose="020B0604030504040204" pitchFamily="34" charset="-120"/>
                          <a:ea typeface="微軟正黑體" panose="020B0604030504040204" pitchFamily="34" charset="-120"/>
                          <a:cs typeface="Times New Roman"/>
                        </a:rPr>
                        <a:t>38/1</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solidFill>
                      <a:schemeClr val="accent5">
                        <a:lumMod val="40000"/>
                        <a:lumOff val="60000"/>
                      </a:schemeClr>
                    </a:solidFill>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1. </a:t>
                      </a: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英語</a:t>
                      </a:r>
                    </a:p>
                    <a:p>
                      <a:pPr marL="0" marR="0" lvl="0" indent="0" algn="l" defTabSz="914400" rtl="0" eaLnBrk="1" fontAlgn="auto" latinLnBrk="0" hangingPunct="1">
                        <a:lnSpc>
                          <a:spcPts val="20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2. </a:t>
                      </a: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數學</a:t>
                      </a:r>
                      <a:endParaRPr lang="zh-TW" sz="1800" kern="0" dirty="0">
                        <a:solidFill>
                          <a:schemeClr val="tx1"/>
                        </a:solidFill>
                        <a:effectLst/>
                        <a:latin typeface="微軟正黑體" panose="020B0604030504040204" pitchFamily="34" charset="-120"/>
                        <a:ea typeface="微軟正黑體" panose="020B0604030504040204" pitchFamily="34" charset="-120"/>
                        <a:cs typeface="+mn-cs"/>
                      </a:endParaRPr>
                    </a:p>
                  </a:txBody>
                  <a:tcPr marL="108000" marR="16695" marT="72000" marB="0" anchor="ctr">
                    <a:solidFill>
                      <a:schemeClr val="accent5">
                        <a:lumMod val="40000"/>
                        <a:lumOff val="60000"/>
                      </a:schemeClr>
                    </a:solidFill>
                  </a:tcPr>
                </a:tc>
                <a:extLst>
                  <a:ext uri="{0D108BD9-81ED-4DB2-BD59-A6C34878D82A}">
                    <a16:rowId xmlns:a16="http://schemas.microsoft.com/office/drawing/2014/main" val="10007"/>
                  </a:ext>
                </a:extLst>
              </a:tr>
              <a:tr h="677333">
                <a:tc vMerge="1">
                  <a:txBody>
                    <a:bodyPr/>
                    <a:lstStyle/>
                    <a:p>
                      <a:endParaRPr lang="zh-TW" altLang="en-US"/>
                    </a:p>
                  </a:txBody>
                  <a:tcPr/>
                </a:tc>
                <a:tc vMerge="1">
                  <a:txBody>
                    <a:bodyPr/>
                    <a:lstStyle/>
                    <a:p>
                      <a:endParaRPr lang="zh-TW" altLang="en-US"/>
                    </a:p>
                  </a:txBody>
                  <a:tcPr/>
                </a:tc>
                <a:tc rowSpan="2">
                  <a:txBody>
                    <a:bodyPr/>
                    <a:lstStyle/>
                    <a:p>
                      <a:pPr algn="ctr">
                        <a:lnSpc>
                          <a:spcPts val="2000"/>
                        </a:lnSpc>
                        <a:spcAft>
                          <a:spcPts val="0"/>
                        </a:spcAft>
                      </a:pPr>
                      <a:r>
                        <a:rPr lang="zh-TW" sz="1800" kern="0" dirty="0">
                          <a:solidFill>
                            <a:schemeClr val="tx1"/>
                          </a:solidFill>
                          <a:effectLst/>
                          <a:latin typeface="微軟正黑體" panose="020B0604030504040204" pitchFamily="34" charset="-120"/>
                          <a:ea typeface="微軟正黑體" panose="020B0604030504040204" pitchFamily="34" charset="-120"/>
                        </a:rPr>
                        <a:t>市立大園高中</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solidFill>
                      <a:schemeClr val="accent5">
                        <a:lumMod val="40000"/>
                        <a:lumOff val="60000"/>
                      </a:schemeClr>
                    </a:solidFill>
                  </a:tcPr>
                </a:tc>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數學邏輯國際特色班</a:t>
                      </a:r>
                      <a:endParaRPr lang="en-US" altLang="zh-TW" sz="1800" kern="0" dirty="0">
                        <a:solidFill>
                          <a:schemeClr val="tx1"/>
                        </a:solidFill>
                        <a:effectLst/>
                        <a:latin typeface="微軟正黑體" panose="020B0604030504040204" pitchFamily="34" charset="-120"/>
                        <a:ea typeface="微軟正黑體" panose="020B0604030504040204" pitchFamily="34" charset="-120"/>
                        <a:cs typeface="+mn-cs"/>
                      </a:endParaRPr>
                    </a:p>
                  </a:txBody>
                  <a:tcPr marL="16695" marR="16695" marT="0" marB="0" anchor="ctr">
                    <a:solidFill>
                      <a:schemeClr val="accent5">
                        <a:lumMod val="40000"/>
                        <a:lumOff val="60000"/>
                      </a:schemeClr>
                    </a:solidFill>
                  </a:tcPr>
                </a:tc>
                <a:tc>
                  <a:txBody>
                    <a:bodyPr/>
                    <a:lstStyle/>
                    <a:p>
                      <a:pPr algn="ctr">
                        <a:lnSpc>
                          <a:spcPts val="2000"/>
                        </a:lnSpc>
                        <a:spcAft>
                          <a:spcPts val="0"/>
                        </a:spcAft>
                      </a:pPr>
                      <a:r>
                        <a:rPr lang="en-US" altLang="zh-TW" sz="1800" kern="100" dirty="0">
                          <a:solidFill>
                            <a:schemeClr val="tx1"/>
                          </a:solidFill>
                          <a:effectLst/>
                          <a:latin typeface="微軟正黑體" panose="020B0604030504040204" pitchFamily="34" charset="-120"/>
                          <a:ea typeface="微軟正黑體" panose="020B0604030504040204" pitchFamily="34" charset="-120"/>
                          <a:cs typeface="Times New Roman"/>
                        </a:rPr>
                        <a:t>38/1</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solidFill>
                      <a:schemeClr val="accent5">
                        <a:lumMod val="40000"/>
                        <a:lumOff val="60000"/>
                      </a:schemeClr>
                    </a:solidFill>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數學</a:t>
                      </a:r>
                      <a:endParaRPr lang="zh-TW" sz="1800" kern="0" dirty="0">
                        <a:solidFill>
                          <a:schemeClr val="tx1"/>
                        </a:solidFill>
                        <a:effectLst/>
                        <a:latin typeface="微軟正黑體" panose="020B0604030504040204" pitchFamily="34" charset="-120"/>
                        <a:ea typeface="微軟正黑體" panose="020B0604030504040204" pitchFamily="34" charset="-120"/>
                        <a:cs typeface="+mn-cs"/>
                      </a:endParaRPr>
                    </a:p>
                  </a:txBody>
                  <a:tcPr marL="108000" marR="16695" marT="72000" marB="0" anchor="ctr">
                    <a:solidFill>
                      <a:schemeClr val="accent5">
                        <a:lumMod val="40000"/>
                        <a:lumOff val="60000"/>
                      </a:schemeClr>
                    </a:solidFill>
                  </a:tcPr>
                </a:tc>
                <a:extLst>
                  <a:ext uri="{0D108BD9-81ED-4DB2-BD59-A6C34878D82A}">
                    <a16:rowId xmlns:a16="http://schemas.microsoft.com/office/drawing/2014/main" val="10008"/>
                  </a:ext>
                </a:extLst>
              </a:tr>
              <a:tr h="677333">
                <a:tc vMerge="1">
                  <a:txBody>
                    <a:bodyPr/>
                    <a:lstStyle/>
                    <a:p>
                      <a:pPr algn="ctr">
                        <a:lnSpc>
                          <a:spcPts val="2000"/>
                        </a:lnSpc>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16695" marR="16695" marT="0" marB="0" anchor="ctr"/>
                </a:tc>
                <a:tc vMerge="1">
                  <a:txBody>
                    <a:bodyPr/>
                    <a:lstStyle/>
                    <a:p>
                      <a:endParaRPr lang="zh-TW" altLang="en-US"/>
                    </a:p>
                  </a:txBody>
                  <a:tcPr/>
                </a:tc>
                <a:tc vMerge="1">
                  <a:txBody>
                    <a:bodyPr/>
                    <a:lstStyle/>
                    <a:p>
                      <a:pPr algn="ctr">
                        <a:lnSpc>
                          <a:spcPts val="2000"/>
                        </a:lnSpc>
                        <a:spcAft>
                          <a:spcPts val="0"/>
                        </a:spcAft>
                      </a:pP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國際交流特色班</a:t>
                      </a:r>
                    </a:p>
                  </a:txBody>
                  <a:tcPr marL="16695" marR="16695" marT="0" marB="0" anchor="ctr">
                    <a:solidFill>
                      <a:schemeClr val="accent5">
                        <a:lumMod val="40000"/>
                        <a:lumOff val="60000"/>
                      </a:schemeClr>
                    </a:solidFill>
                  </a:tcPr>
                </a:tc>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38/1</a:t>
                      </a:r>
                      <a:endParaRPr lang="zh-TW" altLang="zh-TW" sz="1800" kern="0" dirty="0">
                        <a:solidFill>
                          <a:schemeClr val="tx1"/>
                        </a:solidFill>
                        <a:effectLst/>
                        <a:latin typeface="微軟正黑體" panose="020B0604030504040204" pitchFamily="34" charset="-120"/>
                        <a:ea typeface="微軟正黑體" panose="020B0604030504040204" pitchFamily="34" charset="-120"/>
                        <a:cs typeface="+mn-cs"/>
                      </a:endParaRPr>
                    </a:p>
                  </a:txBody>
                  <a:tcPr marL="16695" marR="16695" marT="0" marB="0" anchor="ctr">
                    <a:solidFill>
                      <a:schemeClr val="accent5">
                        <a:lumMod val="40000"/>
                        <a:lumOff val="60000"/>
                      </a:schemeClr>
                    </a:solidFill>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英語</a:t>
                      </a:r>
                    </a:p>
                    <a:p>
                      <a:pPr marL="0" marR="0" lvl="0" indent="0" algn="l" defTabSz="914400" rtl="0" eaLnBrk="1" fontAlgn="auto" latinLnBrk="0" hangingPunct="1">
                        <a:lnSpc>
                          <a:spcPts val="20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a:t>
                      </a: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含英語聽力測驗</a:t>
                      </a: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a:t>
                      </a:r>
                      <a:endParaRPr lang="zh-TW" sz="1800" kern="0" dirty="0">
                        <a:solidFill>
                          <a:schemeClr val="tx1"/>
                        </a:solidFill>
                        <a:effectLst/>
                        <a:latin typeface="微軟正黑體" panose="020B0604030504040204" pitchFamily="34" charset="-120"/>
                        <a:ea typeface="微軟正黑體" panose="020B0604030504040204" pitchFamily="34" charset="-120"/>
                        <a:cs typeface="+mn-cs"/>
                      </a:endParaRPr>
                    </a:p>
                  </a:txBody>
                  <a:tcPr marL="108000" marR="16695" marT="72000" marB="0" anchor="ctr">
                    <a:solidFill>
                      <a:schemeClr val="accent5">
                        <a:lumMod val="40000"/>
                        <a:lumOff val="60000"/>
                      </a:schemeClr>
                    </a:solidFill>
                  </a:tcPr>
                </a:tc>
                <a:extLst>
                  <a:ext uri="{0D108BD9-81ED-4DB2-BD59-A6C34878D82A}">
                    <a16:rowId xmlns:a16="http://schemas.microsoft.com/office/drawing/2014/main" val="10005"/>
                  </a:ext>
                </a:extLst>
              </a:tr>
            </a:tbl>
          </a:graphicData>
        </a:graphic>
      </p:graphicFrame>
      <p:sp>
        <p:nvSpPr>
          <p:cNvPr id="18" name="矩形 17"/>
          <p:cNvSpPr/>
          <p:nvPr/>
        </p:nvSpPr>
        <p:spPr>
          <a:xfrm>
            <a:off x="539552" y="3066474"/>
            <a:ext cx="1008112" cy="521786"/>
          </a:xfrm>
          <a:prstGeom prst="rect">
            <a:avLst/>
          </a:prstGeom>
          <a:ln w="19050"/>
        </p:spPr>
        <p:style>
          <a:lnRef idx="3">
            <a:schemeClr val="lt1"/>
          </a:lnRef>
          <a:fillRef idx="1">
            <a:schemeClr val="accent6"/>
          </a:fillRef>
          <a:effectRef idx="1">
            <a:schemeClr val="accent6"/>
          </a:effectRef>
          <a:fontRef idx="minor">
            <a:schemeClr val="lt1"/>
          </a:fontRef>
        </p:style>
        <p:txBody>
          <a:bodyPr lIns="36000" rIns="36000" rtlCol="0" anchor="ctr"/>
          <a:lstStyle/>
          <a:p>
            <a:pPr algn="ctr"/>
            <a:r>
              <a:rPr lang="zh-TW" altLang="en-US" b="1" dirty="0">
                <a:latin typeface="微軟正黑體" panose="020B0604030504040204" pitchFamily="34" charset="-120"/>
                <a:ea typeface="微軟正黑體" panose="020B0604030504040204" pitchFamily="34" charset="-120"/>
              </a:rPr>
              <a:t>單獨招生</a:t>
            </a:r>
          </a:p>
        </p:txBody>
      </p:sp>
      <p:sp>
        <p:nvSpPr>
          <p:cNvPr id="19" name="矩形 18"/>
          <p:cNvSpPr/>
          <p:nvPr/>
        </p:nvSpPr>
        <p:spPr>
          <a:xfrm>
            <a:off x="544166" y="5589240"/>
            <a:ext cx="1008112" cy="521786"/>
          </a:xfrm>
          <a:prstGeom prst="rect">
            <a:avLst/>
          </a:prstGeom>
          <a:ln w="19050"/>
        </p:spPr>
        <p:style>
          <a:lnRef idx="3">
            <a:schemeClr val="lt1"/>
          </a:lnRef>
          <a:fillRef idx="1">
            <a:schemeClr val="accent6"/>
          </a:fillRef>
          <a:effectRef idx="1">
            <a:schemeClr val="accent6"/>
          </a:effectRef>
          <a:fontRef idx="minor">
            <a:schemeClr val="lt1"/>
          </a:fontRef>
        </p:style>
        <p:txBody>
          <a:bodyPr lIns="36000" rIns="36000" rtlCol="0" anchor="ctr"/>
          <a:lstStyle/>
          <a:p>
            <a:pPr algn="ctr"/>
            <a:r>
              <a:rPr lang="zh-TW" altLang="en-US" b="1" dirty="0">
                <a:latin typeface="微軟正黑體" panose="020B0604030504040204" pitchFamily="34" charset="-120"/>
                <a:ea typeface="微軟正黑體" panose="020B0604030504040204" pitchFamily="34" charset="-120"/>
              </a:rPr>
              <a:t>單獨招生</a:t>
            </a:r>
          </a:p>
        </p:txBody>
      </p:sp>
      <p:grpSp>
        <p:nvGrpSpPr>
          <p:cNvPr id="33" name="群組 32"/>
          <p:cNvGrpSpPr/>
          <p:nvPr/>
        </p:nvGrpSpPr>
        <p:grpSpPr>
          <a:xfrm>
            <a:off x="2195736" y="44624"/>
            <a:ext cx="2664296" cy="360045"/>
            <a:chOff x="2123728" y="44624"/>
            <a:chExt cx="2664296" cy="360045"/>
          </a:xfrm>
        </p:grpSpPr>
        <p:grpSp>
          <p:nvGrpSpPr>
            <p:cNvPr id="34" name="群組 33"/>
            <p:cNvGrpSpPr/>
            <p:nvPr/>
          </p:nvGrpSpPr>
          <p:grpSpPr>
            <a:xfrm>
              <a:off x="2627784" y="44624"/>
              <a:ext cx="2160240" cy="360045"/>
              <a:chOff x="2339752" y="44624"/>
              <a:chExt cx="2160240" cy="360045"/>
            </a:xfrm>
          </p:grpSpPr>
          <p:grpSp>
            <p:nvGrpSpPr>
              <p:cNvPr id="36" name="群組 37"/>
              <p:cNvGrpSpPr/>
              <p:nvPr/>
            </p:nvGrpSpPr>
            <p:grpSpPr>
              <a:xfrm>
                <a:off x="2835903" y="44629"/>
                <a:ext cx="1664089" cy="360040"/>
                <a:chOff x="2835897" y="44624"/>
                <a:chExt cx="1664089" cy="360040"/>
              </a:xfrm>
            </p:grpSpPr>
            <p:sp>
              <p:nvSpPr>
                <p:cNvPr id="47" name="橢圓 46"/>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8" name="橢圓 4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9" name="橢圓 4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7" name="橢圓 36"/>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46" name="橢圓 45"/>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99069605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9267" y="404664"/>
            <a:ext cx="9103253" cy="1130471"/>
          </a:xfrm>
        </p:spPr>
        <p:txBody>
          <a:bodyPr>
            <a:normAutofit/>
          </a:bodyPr>
          <a:lstStyle/>
          <a:p>
            <a:r>
              <a:rPr lang="zh-TW" altLang="en-US" dirty="0">
                <a:latin typeface="微軟正黑體" panose="020B0604030504040204" pitchFamily="34" charset="-120"/>
                <a:ea typeface="微軟正黑體" panose="020B0604030504040204" pitchFamily="34" charset="-120"/>
              </a:rPr>
              <a:t>家長的心聲</a:t>
            </a:r>
          </a:p>
        </p:txBody>
      </p:sp>
      <p:sp>
        <p:nvSpPr>
          <p:cNvPr id="3" name="內容版面配置區 2"/>
          <p:cNvSpPr>
            <a:spLocks noGrp="1"/>
          </p:cNvSpPr>
          <p:nvPr>
            <p:ph idx="1"/>
          </p:nvPr>
        </p:nvSpPr>
        <p:spPr>
          <a:xfrm>
            <a:off x="509118" y="1715058"/>
            <a:ext cx="8459080" cy="588772"/>
          </a:xfrm>
        </p:spPr>
        <p:txBody>
          <a:bodyPr/>
          <a:lstStyle/>
          <a:p>
            <a:endParaRPr lang="en-US" altLang="zh-TW" dirty="0"/>
          </a:p>
          <a:p>
            <a:endParaRPr lang="zh-TW" altLang="en-US" dirty="0"/>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5548" y="3901978"/>
            <a:ext cx="3850195" cy="2861347"/>
          </a:xfrm>
          <a:prstGeom prst="rect">
            <a:avLst/>
          </a:prstGeom>
        </p:spPr>
      </p:pic>
      <p:grpSp>
        <p:nvGrpSpPr>
          <p:cNvPr id="14" name="群組 13"/>
          <p:cNvGrpSpPr/>
          <p:nvPr/>
        </p:nvGrpSpPr>
        <p:grpSpPr>
          <a:xfrm>
            <a:off x="395024" y="1630421"/>
            <a:ext cx="3101566" cy="2822809"/>
            <a:chOff x="2201660" y="4000941"/>
            <a:chExt cx="4153932" cy="2944705"/>
          </a:xfrm>
        </p:grpSpPr>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54571">
              <a:off x="2201660" y="4000941"/>
              <a:ext cx="4153932" cy="2944705"/>
            </a:xfrm>
            <a:prstGeom prst="rect">
              <a:avLst/>
            </a:prstGeom>
          </p:spPr>
        </p:pic>
        <p:sp>
          <p:nvSpPr>
            <p:cNvPr id="9" name="文字方塊 8"/>
            <p:cNvSpPr txBox="1"/>
            <p:nvPr/>
          </p:nvSpPr>
          <p:spPr>
            <a:xfrm rot="20938072">
              <a:off x="2790475" y="4397228"/>
              <a:ext cx="2791968" cy="1815882"/>
            </a:xfrm>
            <a:prstGeom prst="rect">
              <a:avLst/>
            </a:prstGeom>
            <a:noFill/>
          </p:spPr>
          <p:txBody>
            <a:bodyPr wrap="square" rtlCol="0">
              <a:spAutoFit/>
            </a:bodyPr>
            <a:lstStyle/>
            <a:p>
              <a:pPr defTabSz="1219170" eaLnBrk="1" fontAlgn="auto" latinLnBrk="1" hangingPunct="1">
                <a:spcBef>
                  <a:spcPts val="0"/>
                </a:spcBef>
                <a:spcAft>
                  <a:spcPts val="0"/>
                </a:spcAft>
              </a:pPr>
              <a:r>
                <a:rPr lang="zh-TW" altLang="en-US" sz="2800" dirty="0">
                  <a:solidFill>
                    <a:prstClr val="black"/>
                  </a:solidFill>
                  <a:latin typeface="Arial" panose="020B0604020202020204"/>
                  <a:ea typeface="微軟正黑體" panose="020B0604030504040204" pitchFamily="34" charset="-120"/>
                </a:rPr>
                <a:t>才國中畢業，怎麼會知道自己未來想做什麼？</a:t>
              </a:r>
            </a:p>
          </p:txBody>
        </p:sp>
      </p:grpSp>
      <p:grpSp>
        <p:nvGrpSpPr>
          <p:cNvPr id="13" name="群組 12"/>
          <p:cNvGrpSpPr/>
          <p:nvPr/>
        </p:nvGrpSpPr>
        <p:grpSpPr>
          <a:xfrm>
            <a:off x="903846" y="4444807"/>
            <a:ext cx="2528965" cy="2301671"/>
            <a:chOff x="177129" y="2131581"/>
            <a:chExt cx="3387046" cy="2401062"/>
          </a:xfrm>
        </p:grpSpPr>
        <p:pic>
          <p:nvPicPr>
            <p:cNvPr id="6" name="圖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51653">
              <a:off x="177129" y="2131581"/>
              <a:ext cx="3387046" cy="2401062"/>
            </a:xfrm>
            <a:prstGeom prst="rect">
              <a:avLst/>
            </a:prstGeom>
          </p:spPr>
        </p:pic>
        <p:sp>
          <p:nvSpPr>
            <p:cNvPr id="10" name="文字方塊 9"/>
            <p:cNvSpPr txBox="1"/>
            <p:nvPr/>
          </p:nvSpPr>
          <p:spPr>
            <a:xfrm rot="20593275">
              <a:off x="369952" y="2510604"/>
              <a:ext cx="2791967" cy="1384994"/>
            </a:xfrm>
            <a:prstGeom prst="rect">
              <a:avLst/>
            </a:prstGeom>
            <a:noFill/>
          </p:spPr>
          <p:txBody>
            <a:bodyPr wrap="square" rtlCol="0">
              <a:spAutoFit/>
            </a:bodyPr>
            <a:lstStyle/>
            <a:p>
              <a:pPr defTabSz="1219170" eaLnBrk="1" fontAlgn="auto" latinLnBrk="1" hangingPunct="1">
                <a:spcBef>
                  <a:spcPts val="0"/>
                </a:spcBef>
                <a:spcAft>
                  <a:spcPts val="0"/>
                </a:spcAft>
              </a:pPr>
              <a:r>
                <a:rPr lang="zh-TW" altLang="en-US" sz="2800" dirty="0">
                  <a:solidFill>
                    <a:prstClr val="black"/>
                  </a:solidFill>
                  <a:latin typeface="Arial" panose="020B0604020202020204"/>
                  <a:ea typeface="微軟正黑體" panose="020B0604030504040204" pitchFamily="34" charset="-120"/>
                </a:rPr>
                <a:t>選志願就是在選未來的工作？</a:t>
              </a:r>
            </a:p>
          </p:txBody>
        </p:sp>
      </p:grpSp>
      <p:grpSp>
        <p:nvGrpSpPr>
          <p:cNvPr id="16" name="群組 15"/>
          <p:cNvGrpSpPr/>
          <p:nvPr/>
        </p:nvGrpSpPr>
        <p:grpSpPr>
          <a:xfrm>
            <a:off x="6057299" y="853339"/>
            <a:ext cx="2830011" cy="2575661"/>
            <a:chOff x="8184315" y="634098"/>
            <a:chExt cx="3790239" cy="2686885"/>
          </a:xfrm>
        </p:grpSpPr>
        <p:pic>
          <p:nvPicPr>
            <p:cNvPr id="7" name="圖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54571">
              <a:off x="8184315" y="634098"/>
              <a:ext cx="3790239" cy="2686885"/>
            </a:xfrm>
            <a:prstGeom prst="rect">
              <a:avLst/>
            </a:prstGeom>
            <a:scene3d>
              <a:camera prst="orthographicFront">
                <a:rot lat="0" lon="10800000" rev="0"/>
              </a:camera>
              <a:lightRig rig="threePt" dir="t"/>
            </a:scene3d>
          </p:spPr>
        </p:pic>
        <p:sp>
          <p:nvSpPr>
            <p:cNvPr id="11" name="文字方塊 10"/>
            <p:cNvSpPr txBox="1"/>
            <p:nvPr/>
          </p:nvSpPr>
          <p:spPr>
            <a:xfrm rot="368061">
              <a:off x="8897303" y="877441"/>
              <a:ext cx="2791968" cy="1815882"/>
            </a:xfrm>
            <a:prstGeom prst="rect">
              <a:avLst/>
            </a:prstGeom>
            <a:noFill/>
          </p:spPr>
          <p:txBody>
            <a:bodyPr wrap="square" rtlCol="0">
              <a:spAutoFit/>
            </a:bodyPr>
            <a:lstStyle/>
            <a:p>
              <a:pPr defTabSz="1219170" eaLnBrk="1" fontAlgn="auto" latinLnBrk="1" hangingPunct="1">
                <a:spcBef>
                  <a:spcPts val="0"/>
                </a:spcBef>
                <a:spcAft>
                  <a:spcPts val="0"/>
                </a:spcAft>
              </a:pPr>
              <a:r>
                <a:rPr lang="zh-TW" altLang="en-US" sz="2800" dirty="0">
                  <a:solidFill>
                    <a:prstClr val="black"/>
                  </a:solidFill>
                  <a:latin typeface="Arial" panose="020B0604020202020204"/>
                  <a:ea typeface="微軟正黑體" panose="020B0604030504040204" pitchFamily="34" charset="-120"/>
                </a:rPr>
                <a:t>我的孩子連自己的興趣是什麼都不知道！</a:t>
              </a:r>
            </a:p>
          </p:txBody>
        </p:sp>
      </p:grpSp>
      <p:grpSp>
        <p:nvGrpSpPr>
          <p:cNvPr id="15" name="群組 14"/>
          <p:cNvGrpSpPr/>
          <p:nvPr/>
        </p:nvGrpSpPr>
        <p:grpSpPr>
          <a:xfrm>
            <a:off x="3127865" y="750207"/>
            <a:ext cx="3101566" cy="2822809"/>
            <a:chOff x="3783923" y="538920"/>
            <a:chExt cx="4153932" cy="2944705"/>
          </a:xfrm>
        </p:grpSpPr>
        <p:pic>
          <p:nvPicPr>
            <p:cNvPr id="8" name="圖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55603">
              <a:off x="3783923" y="538920"/>
              <a:ext cx="4153932" cy="2944705"/>
            </a:xfrm>
            <a:prstGeom prst="rect">
              <a:avLst/>
            </a:prstGeom>
          </p:spPr>
        </p:pic>
        <p:sp>
          <p:nvSpPr>
            <p:cNvPr id="12" name="文字方塊 11"/>
            <p:cNvSpPr txBox="1"/>
            <p:nvPr/>
          </p:nvSpPr>
          <p:spPr>
            <a:xfrm rot="221539">
              <a:off x="4246830" y="980341"/>
              <a:ext cx="3036267" cy="1384995"/>
            </a:xfrm>
            <a:prstGeom prst="rect">
              <a:avLst/>
            </a:prstGeom>
            <a:noFill/>
          </p:spPr>
          <p:txBody>
            <a:bodyPr wrap="square" rtlCol="0">
              <a:spAutoFit/>
            </a:bodyPr>
            <a:lstStyle/>
            <a:p>
              <a:pPr defTabSz="1219170" eaLnBrk="1" fontAlgn="auto" latinLnBrk="1" hangingPunct="1">
                <a:spcBef>
                  <a:spcPts val="0"/>
                </a:spcBef>
                <a:spcAft>
                  <a:spcPts val="0"/>
                </a:spcAft>
              </a:pPr>
              <a:r>
                <a:rPr lang="zh-TW" altLang="en-US" sz="2800" dirty="0">
                  <a:solidFill>
                    <a:prstClr val="black"/>
                  </a:solidFill>
                  <a:latin typeface="Arial" panose="020B0604020202020204"/>
                  <a:ea typeface="微軟正黑體" panose="020B0604030504040204" pitchFamily="34" charset="-120"/>
                </a:rPr>
                <a:t>探索體驗之後，還是以成績決勝負？</a:t>
              </a:r>
            </a:p>
          </p:txBody>
        </p:sp>
      </p:grpSp>
      <p:sp>
        <p:nvSpPr>
          <p:cNvPr id="22" name="文字方塊 21"/>
          <p:cNvSpPr txBox="1"/>
          <p:nvPr/>
        </p:nvSpPr>
        <p:spPr>
          <a:xfrm>
            <a:off x="4245737" y="5081285"/>
            <a:ext cx="3929644" cy="1733873"/>
          </a:xfrm>
          <a:prstGeom prst="rect">
            <a:avLst/>
          </a:prstGeom>
          <a:solidFill>
            <a:schemeClr val="bg1">
              <a:lumMod val="85000"/>
            </a:schemeClr>
          </a:solidFill>
        </p:spPr>
        <p:txBody>
          <a:bodyPr wrap="square" rtlCol="0">
            <a:spAutoFit/>
          </a:bodyPr>
          <a:lstStyle/>
          <a:p>
            <a:pPr algn="ctr" defTabSz="1219170" eaLnBrk="1" fontAlgn="auto" latinLnBrk="1" hangingPunct="1">
              <a:spcBef>
                <a:spcPts val="0"/>
              </a:spcBef>
              <a:spcAft>
                <a:spcPts val="0"/>
              </a:spcAft>
            </a:pPr>
            <a:r>
              <a:rPr lang="zh-TW" altLang="en-US" sz="4800" dirty="0">
                <a:solidFill>
                  <a:prstClr val="black"/>
                </a:solidFill>
                <a:latin typeface="微軟正黑體" panose="020B0604030504040204" pitchFamily="34" charset="-120"/>
                <a:ea typeface="微軟正黑體" panose="020B0604030504040204" pitchFamily="34" charset="-120"/>
              </a:rPr>
              <a:t>又應該</a:t>
            </a:r>
            <a:r>
              <a:rPr lang="zh-TW" altLang="en-US" sz="5867" b="1" dirty="0">
                <a:solidFill>
                  <a:srgbClr val="FF0000"/>
                </a:solidFill>
                <a:latin typeface="微軟正黑體" panose="020B0604030504040204" pitchFamily="34" charset="-120"/>
                <a:ea typeface="微軟正黑體" panose="020B0604030504040204" pitchFamily="34" charset="-120"/>
              </a:rPr>
              <a:t>誰</a:t>
            </a:r>
            <a:r>
              <a:rPr lang="zh-TW" altLang="en-US" sz="4800" dirty="0">
                <a:solidFill>
                  <a:prstClr val="black"/>
                </a:solidFill>
                <a:latin typeface="微軟正黑體" panose="020B0604030504040204" pitchFamily="34" charset="-120"/>
                <a:ea typeface="微軟正黑體" panose="020B0604030504040204" pitchFamily="34" charset="-120"/>
              </a:rPr>
              <a:t>來思考、知道呢？</a:t>
            </a:r>
          </a:p>
        </p:txBody>
      </p:sp>
      <p:sp>
        <p:nvSpPr>
          <p:cNvPr id="24" name="文字方塊 23"/>
          <p:cNvSpPr txBox="1"/>
          <p:nvPr/>
        </p:nvSpPr>
        <p:spPr>
          <a:xfrm>
            <a:off x="-1645920" y="2374509"/>
            <a:ext cx="184666" cy="707886"/>
          </a:xfrm>
          <a:prstGeom prst="rect">
            <a:avLst/>
          </a:prstGeom>
          <a:noFill/>
        </p:spPr>
        <p:txBody>
          <a:bodyPr wrap="none" rtlCol="0">
            <a:spAutoFit/>
          </a:bodyPr>
          <a:lstStyle/>
          <a:p>
            <a:pPr defTabSz="1219170" eaLnBrk="1" fontAlgn="auto" latinLnBrk="1" hangingPunct="1">
              <a:spcBef>
                <a:spcPts val="0"/>
              </a:spcBef>
              <a:spcAft>
                <a:spcPts val="0"/>
              </a:spcAft>
            </a:pPr>
            <a:endParaRPr lang="zh-TW" altLang="en-US" sz="4000" b="1" dirty="0">
              <a:solidFill>
                <a:srgbClr val="FF0000"/>
              </a:solidFill>
              <a:latin typeface="Arial" panose="020B0604020202020204"/>
              <a:ea typeface="微軟正黑體" panose="020B0604030504040204" pitchFamily="34" charset="-120"/>
            </a:endParaRPr>
          </a:p>
        </p:txBody>
      </p:sp>
      <p:sp>
        <p:nvSpPr>
          <p:cNvPr id="17" name="文字方塊 16"/>
          <p:cNvSpPr txBox="1"/>
          <p:nvPr/>
        </p:nvSpPr>
        <p:spPr>
          <a:xfrm>
            <a:off x="3965508" y="2771176"/>
            <a:ext cx="4612017" cy="2472343"/>
          </a:xfrm>
          <a:prstGeom prst="rect">
            <a:avLst/>
          </a:prstGeom>
          <a:solidFill>
            <a:schemeClr val="bg1">
              <a:lumMod val="95000"/>
            </a:schemeClr>
          </a:solidFill>
        </p:spPr>
        <p:txBody>
          <a:bodyPr wrap="square" rtlCol="0">
            <a:spAutoFit/>
          </a:bodyPr>
          <a:lstStyle/>
          <a:p>
            <a:pPr algn="ctr" defTabSz="1219170" eaLnBrk="1" fontAlgn="auto" latinLnBrk="1" hangingPunct="1">
              <a:spcBef>
                <a:spcPts val="0"/>
              </a:spcBef>
              <a:spcAft>
                <a:spcPts val="0"/>
              </a:spcAft>
            </a:pPr>
            <a:r>
              <a:rPr lang="zh-TW" altLang="en-US" sz="4800" dirty="0">
                <a:solidFill>
                  <a:prstClr val="black"/>
                </a:solidFill>
                <a:latin typeface="微軟正黑體" panose="020B0604030504040204" pitchFamily="34" charset="-120"/>
                <a:ea typeface="微軟正黑體" panose="020B0604030504040204" pitchFamily="34" charset="-120"/>
              </a:rPr>
              <a:t>那應該</a:t>
            </a:r>
            <a:r>
              <a:rPr lang="zh-TW" altLang="en-US" sz="5333" b="1" dirty="0">
                <a:solidFill>
                  <a:srgbClr val="FF0000"/>
                </a:solidFill>
                <a:latin typeface="微軟正黑體" panose="020B0604030504040204" pitchFamily="34" charset="-120"/>
                <a:ea typeface="微軟正黑體" panose="020B0604030504040204" pitchFamily="34" charset="-120"/>
              </a:rPr>
              <a:t>什麼時候</a:t>
            </a:r>
            <a:r>
              <a:rPr lang="zh-TW" altLang="en-US" sz="4800" dirty="0">
                <a:solidFill>
                  <a:prstClr val="black"/>
                </a:solidFill>
                <a:latin typeface="微軟正黑體" panose="020B0604030504040204" pitchFamily="34" charset="-120"/>
                <a:ea typeface="微軟正黑體" panose="020B0604030504040204" pitchFamily="34" charset="-120"/>
              </a:rPr>
              <a:t>開始思考、知道呢？</a:t>
            </a:r>
          </a:p>
        </p:txBody>
      </p:sp>
      <p:grpSp>
        <p:nvGrpSpPr>
          <p:cNvPr id="25" name="群組 24"/>
          <p:cNvGrpSpPr/>
          <p:nvPr/>
        </p:nvGrpSpPr>
        <p:grpSpPr>
          <a:xfrm>
            <a:off x="632387" y="2108418"/>
            <a:ext cx="8171911" cy="2568083"/>
            <a:chOff x="518805" y="1368151"/>
            <a:chExt cx="8208490" cy="2009234"/>
          </a:xfrm>
        </p:grpSpPr>
        <p:pic>
          <p:nvPicPr>
            <p:cNvPr id="30" name="圖片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805" y="1368151"/>
              <a:ext cx="8208490" cy="2009234"/>
            </a:xfrm>
            <a:prstGeom prst="rect">
              <a:avLst/>
            </a:prstGeom>
          </p:spPr>
        </p:pic>
        <p:sp>
          <p:nvSpPr>
            <p:cNvPr id="31" name="文字方塊 30"/>
            <p:cNvSpPr txBox="1"/>
            <p:nvPr/>
          </p:nvSpPr>
          <p:spPr>
            <a:xfrm>
              <a:off x="650525" y="2058983"/>
              <a:ext cx="7953923" cy="1054212"/>
            </a:xfrm>
            <a:prstGeom prst="rect">
              <a:avLst/>
            </a:prstGeom>
            <a:solidFill>
              <a:srgbClr val="E9E7DB"/>
            </a:solidFill>
          </p:spPr>
          <p:txBody>
            <a:bodyPr wrap="square" rtlCol="0">
              <a:spAutoFit/>
            </a:bodyPr>
            <a:lstStyle/>
            <a:p>
              <a:pPr defTabSz="1219170" eaLnBrk="1" fontAlgn="auto" latinLnBrk="1" hangingPunct="1">
                <a:spcBef>
                  <a:spcPts val="0"/>
                </a:spcBef>
                <a:spcAft>
                  <a:spcPts val="0"/>
                </a:spcAft>
              </a:pPr>
              <a:r>
                <a:rPr lang="zh-TW" altLang="en-US" sz="4267" b="1" dirty="0">
                  <a:solidFill>
                    <a:srgbClr val="FF0000"/>
                  </a:solidFill>
                  <a:latin typeface="Arial" panose="020B0604020202020204"/>
                  <a:ea typeface="微軟正黑體" panose="020B0604030504040204" pitchFamily="34" charset="-120"/>
                </a:rPr>
                <a:t>單一標準答案、單向直線思維的錯覺推論</a:t>
              </a:r>
              <a:r>
                <a:rPr lang="en-US" altLang="zh-TW" sz="4267" b="1" dirty="0">
                  <a:solidFill>
                    <a:srgbClr val="FF0000"/>
                  </a:solidFill>
                  <a:latin typeface="Arial" panose="020B0604020202020204"/>
                  <a:ea typeface="微軟正黑體" panose="020B0604030504040204" pitchFamily="34" charset="-120"/>
                </a:rPr>
                <a:t>?!</a:t>
              </a:r>
            </a:p>
          </p:txBody>
        </p:sp>
      </p:grpSp>
      <p:sp>
        <p:nvSpPr>
          <p:cNvPr id="60" name="矩形 59"/>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61" name="群組 60"/>
          <p:cNvGrpSpPr/>
          <p:nvPr/>
        </p:nvGrpSpPr>
        <p:grpSpPr>
          <a:xfrm>
            <a:off x="2371396" y="98852"/>
            <a:ext cx="2560644" cy="360040"/>
            <a:chOff x="2299388" y="98852"/>
            <a:chExt cx="2560644" cy="360040"/>
          </a:xfrm>
        </p:grpSpPr>
        <p:grpSp>
          <p:nvGrpSpPr>
            <p:cNvPr id="62" name="群組 4"/>
            <p:cNvGrpSpPr/>
            <p:nvPr/>
          </p:nvGrpSpPr>
          <p:grpSpPr>
            <a:xfrm>
              <a:off x="3227581" y="98852"/>
              <a:ext cx="1632451" cy="360040"/>
              <a:chOff x="2835897" y="44624"/>
              <a:chExt cx="1632451" cy="360040"/>
            </a:xfrm>
          </p:grpSpPr>
          <p:sp>
            <p:nvSpPr>
              <p:cNvPr id="65" name="橢圓 6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6" name="橢圓 65"/>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7" name="橢圓 66"/>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68" name="橢圓 67"/>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63" name="橢圓 62"/>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pic>
        <p:nvPicPr>
          <p:cNvPr id="69" name="Picture 2" descr="D:\學輔科資料\簡報圖案\1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70" name="矩形 69"/>
          <p:cNvSpPr/>
          <p:nvPr/>
        </p:nvSpPr>
        <p:spPr>
          <a:xfrm>
            <a:off x="5076056" y="72318"/>
            <a:ext cx="748923" cy="430887"/>
          </a:xfrm>
          <a:prstGeom prst="rect">
            <a:avLst/>
          </a:prstGeom>
        </p:spPr>
        <p:txBody>
          <a:bodyPr wrap="none">
            <a:spAutoFit/>
          </a:bodyPr>
          <a:lstStyle/>
          <a:p>
            <a:r>
              <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Tree>
    <p:extLst>
      <p:ext uri="{BB962C8B-B14F-4D97-AF65-F5344CB8AC3E}">
        <p14:creationId xmlns:p14="http://schemas.microsoft.com/office/powerpoint/2010/main" val="28858345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42"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outHorizontal)">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2" name="直線接點 11"/>
          <p:cNvCxnSpPr/>
          <p:nvPr/>
        </p:nvCxnSpPr>
        <p:spPr>
          <a:xfrm>
            <a:off x="-23927" y="548680"/>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文字方塊 12"/>
          <p:cNvSpPr txBox="1"/>
          <p:nvPr/>
        </p:nvSpPr>
        <p:spPr>
          <a:xfrm>
            <a:off x="6372200" y="6207700"/>
            <a:ext cx="2448272" cy="461665"/>
          </a:xfrm>
          <a:prstGeom prst="rect">
            <a:avLst/>
          </a:prstGeom>
          <a:noFill/>
        </p:spPr>
        <p:txBody>
          <a:bodyPr wrap="square" rtlCol="0">
            <a:spAutoFit/>
          </a:bodyPr>
          <a:lstStyle/>
          <a:p>
            <a:r>
              <a:rPr lang="zh-TW" altLang="en-US" sz="2400" dirty="0">
                <a:solidFill>
                  <a:prstClr val="white"/>
                </a:solidFill>
                <a:latin typeface="微軟正黑體" panose="020B0604030504040204" pitchFamily="34" charset="-120"/>
                <a:ea typeface="微軟正黑體" panose="020B0604030504040204" pitchFamily="34" charset="-120"/>
              </a:rPr>
              <a:t>以上各區單獨招</a:t>
            </a:r>
          </a:p>
        </p:txBody>
      </p:sp>
      <p:sp>
        <p:nvSpPr>
          <p:cNvPr id="15" name="矩形 14"/>
          <p:cNvSpPr/>
          <p:nvPr/>
        </p:nvSpPr>
        <p:spPr>
          <a:xfrm>
            <a:off x="0" y="548680"/>
            <a:ext cx="9144000"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zh-TW" altLang="en-US" sz="3200" b="1" dirty="0">
                <a:solidFill>
                  <a:srgbClr val="0033CC"/>
                </a:solidFill>
                <a:latin typeface="標楷體" pitchFamily="65" charset="-120"/>
                <a:ea typeface="標楷體" pitchFamily="65" charset="-120"/>
              </a:rPr>
              <a:t> </a:t>
            </a:r>
            <a:r>
              <a:rPr lang="en-US" altLang="zh-TW" sz="3200" b="1" dirty="0">
                <a:solidFill>
                  <a:srgbClr val="0033CC"/>
                </a:solidFill>
                <a:latin typeface="標楷體" pitchFamily="65" charset="-120"/>
                <a:ea typeface="標楷體" pitchFamily="65" charset="-120"/>
              </a:rPr>
              <a:t>108</a:t>
            </a:r>
            <a:r>
              <a:rPr lang="zh-TW" altLang="en-US" sz="3200" b="1" dirty="0">
                <a:solidFill>
                  <a:srgbClr val="0033CC"/>
                </a:solidFill>
                <a:latin typeface="標楷體" pitchFamily="65" charset="-120"/>
                <a:ea typeface="標楷體" pitchFamily="65" charset="-120"/>
              </a:rPr>
              <a:t>學年度特色招生─考試分發入學</a:t>
            </a:r>
            <a:r>
              <a:rPr lang="en-US" altLang="zh-TW" sz="3200" b="1" dirty="0">
                <a:solidFill>
                  <a:srgbClr val="0033CC"/>
                </a:solidFill>
                <a:latin typeface="標楷體" pitchFamily="65" charset="-120"/>
                <a:ea typeface="標楷體" pitchFamily="65" charset="-120"/>
              </a:rPr>
              <a:t>(2)</a:t>
            </a:r>
            <a:endParaRPr lang="zh-TW" altLang="en-US" sz="3200" b="1" dirty="0">
              <a:solidFill>
                <a:srgbClr val="0033CC"/>
              </a:solidFill>
              <a:latin typeface="標楷體" pitchFamily="65" charset="-120"/>
              <a:ea typeface="標楷體" pitchFamily="65" charset="-120"/>
            </a:endParaRPr>
          </a:p>
        </p:txBody>
      </p:sp>
      <p:graphicFrame>
        <p:nvGraphicFramePr>
          <p:cNvPr id="16" name="內容版面配置區 5"/>
          <p:cNvGraphicFramePr>
            <a:graphicFrameLocks/>
          </p:cNvGraphicFramePr>
          <p:nvPr>
            <p:extLst>
              <p:ext uri="{D42A27DB-BD31-4B8C-83A1-F6EECF244321}">
                <p14:modId xmlns:p14="http://schemas.microsoft.com/office/powerpoint/2010/main" val="559887261"/>
              </p:ext>
            </p:extLst>
          </p:nvPr>
        </p:nvGraphicFramePr>
        <p:xfrm>
          <a:off x="179512" y="1268747"/>
          <a:ext cx="8784976" cy="5400621"/>
        </p:xfrm>
        <a:graphic>
          <a:graphicData uri="http://schemas.openxmlformats.org/drawingml/2006/table">
            <a:tbl>
              <a:tblPr firstRow="1" firstCol="1" bandRow="1">
                <a:tableStyleId>{5C22544A-7EE6-4342-B048-85BDC9FD1C3A}</a:tableStyleId>
              </a:tblPr>
              <a:tblGrid>
                <a:gridCol w="335690">
                  <a:extLst>
                    <a:ext uri="{9D8B030D-6E8A-4147-A177-3AD203B41FA5}">
                      <a16:colId xmlns:a16="http://schemas.microsoft.com/office/drawing/2014/main" val="20000"/>
                    </a:ext>
                  </a:extLst>
                </a:gridCol>
                <a:gridCol w="1132095">
                  <a:extLst>
                    <a:ext uri="{9D8B030D-6E8A-4147-A177-3AD203B41FA5}">
                      <a16:colId xmlns:a16="http://schemas.microsoft.com/office/drawing/2014/main" val="20001"/>
                    </a:ext>
                  </a:extLst>
                </a:gridCol>
                <a:gridCol w="1649955">
                  <a:extLst>
                    <a:ext uri="{9D8B030D-6E8A-4147-A177-3AD203B41FA5}">
                      <a16:colId xmlns:a16="http://schemas.microsoft.com/office/drawing/2014/main" val="20002"/>
                    </a:ext>
                  </a:extLst>
                </a:gridCol>
                <a:gridCol w="2152115">
                  <a:extLst>
                    <a:ext uri="{9D8B030D-6E8A-4147-A177-3AD203B41FA5}">
                      <a16:colId xmlns:a16="http://schemas.microsoft.com/office/drawing/2014/main" val="20003"/>
                    </a:ext>
                  </a:extLst>
                </a:gridCol>
                <a:gridCol w="1219532">
                  <a:extLst>
                    <a:ext uri="{9D8B030D-6E8A-4147-A177-3AD203B41FA5}">
                      <a16:colId xmlns:a16="http://schemas.microsoft.com/office/drawing/2014/main" val="20005"/>
                    </a:ext>
                  </a:extLst>
                </a:gridCol>
                <a:gridCol w="2295589">
                  <a:extLst>
                    <a:ext uri="{9D8B030D-6E8A-4147-A177-3AD203B41FA5}">
                      <a16:colId xmlns:a16="http://schemas.microsoft.com/office/drawing/2014/main" val="20006"/>
                    </a:ext>
                  </a:extLst>
                </a:gridCol>
              </a:tblGrid>
              <a:tr h="748091">
                <a:tc>
                  <a:txBody>
                    <a:bodyPr/>
                    <a:lstStyle/>
                    <a:p>
                      <a:pPr algn="ctr">
                        <a:lnSpc>
                          <a:spcPts val="2100"/>
                        </a:lnSpc>
                        <a:spcAft>
                          <a:spcPts val="0"/>
                        </a:spcAft>
                      </a:pPr>
                      <a:r>
                        <a:rPr lang="zh-TW" sz="2000" kern="0" dirty="0">
                          <a:effectLst/>
                          <a:latin typeface="微軟正黑體" panose="020B0604030504040204" pitchFamily="34" charset="-120"/>
                          <a:ea typeface="微軟正黑體" panose="020B0604030504040204" pitchFamily="34" charset="-120"/>
                        </a:rPr>
                        <a:t>編號</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100"/>
                        </a:lnSpc>
                        <a:spcAft>
                          <a:spcPts val="0"/>
                        </a:spcAft>
                      </a:pPr>
                      <a:r>
                        <a:rPr lang="zh-TW" altLang="en-US" sz="2000" kern="0" dirty="0">
                          <a:effectLst/>
                          <a:latin typeface="微軟正黑體" panose="020B0604030504040204" pitchFamily="34" charset="-120"/>
                          <a:ea typeface="微軟正黑體" panose="020B0604030504040204" pitchFamily="34" charset="-120"/>
                        </a:rPr>
                        <a:t>招生</a:t>
                      </a:r>
                      <a:r>
                        <a:rPr lang="zh-TW" sz="2000" kern="0" dirty="0">
                          <a:effectLst/>
                          <a:latin typeface="微軟正黑體" panose="020B0604030504040204" pitchFamily="34" charset="-120"/>
                          <a:ea typeface="微軟正黑體" panose="020B0604030504040204" pitchFamily="34" charset="-120"/>
                        </a:rPr>
                        <a:t>區</a:t>
                      </a:r>
                      <a:r>
                        <a:rPr lang="zh-TW" altLang="en-US" sz="2000" kern="0" dirty="0">
                          <a:effectLst/>
                          <a:latin typeface="微軟正黑體" panose="020B0604030504040204" pitchFamily="34" charset="-120"/>
                          <a:ea typeface="微軟正黑體" panose="020B0604030504040204" pitchFamily="34" charset="-120"/>
                        </a:rPr>
                        <a:t>域</a:t>
                      </a:r>
                      <a:r>
                        <a:rPr lang="zh-TW" sz="2000" kern="0" dirty="0">
                          <a:effectLst/>
                          <a:latin typeface="微軟正黑體" panose="020B0604030504040204" pitchFamily="34" charset="-120"/>
                          <a:ea typeface="微軟正黑體" panose="020B0604030504040204" pitchFamily="34" charset="-120"/>
                        </a:rPr>
                        <a:t>（校數）</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100"/>
                        </a:lnSpc>
                        <a:spcAft>
                          <a:spcPts val="0"/>
                        </a:spcAft>
                      </a:pPr>
                      <a:r>
                        <a:rPr lang="zh-TW" altLang="en-US" sz="2000" kern="0" dirty="0">
                          <a:effectLst/>
                          <a:latin typeface="微軟正黑體" panose="020B0604030504040204" pitchFamily="34" charset="-120"/>
                          <a:ea typeface="微軟正黑體" panose="020B0604030504040204" pitchFamily="34" charset="-120"/>
                        </a:rPr>
                        <a:t>招生</a:t>
                      </a:r>
                      <a:r>
                        <a:rPr lang="zh-TW" sz="2000" kern="0" dirty="0">
                          <a:effectLst/>
                          <a:latin typeface="微軟正黑體" panose="020B0604030504040204" pitchFamily="34" charset="-120"/>
                          <a:ea typeface="微軟正黑體" panose="020B0604030504040204" pitchFamily="34" charset="-120"/>
                        </a:rPr>
                        <a:t>學校</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100"/>
                        </a:lnSpc>
                        <a:spcAft>
                          <a:spcPts val="0"/>
                        </a:spcAft>
                      </a:pPr>
                      <a:r>
                        <a:rPr lang="zh-TW" sz="2000" kern="0" dirty="0">
                          <a:effectLst/>
                          <a:latin typeface="微軟正黑體" panose="020B0604030504040204" pitchFamily="34" charset="-120"/>
                          <a:ea typeface="微軟正黑體" panose="020B0604030504040204" pitchFamily="34" charset="-120"/>
                        </a:rPr>
                        <a:t>招生班</a:t>
                      </a:r>
                      <a:r>
                        <a:rPr lang="zh-TW" altLang="en-US" sz="2000" kern="0" dirty="0">
                          <a:effectLst/>
                          <a:latin typeface="微軟正黑體" panose="020B0604030504040204" pitchFamily="34" charset="-120"/>
                          <a:ea typeface="微軟正黑體" panose="020B0604030504040204" pitchFamily="34" charset="-120"/>
                        </a:rPr>
                        <a:t>級</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100"/>
                        </a:lnSpc>
                        <a:spcAft>
                          <a:spcPts val="0"/>
                        </a:spcAft>
                      </a:pPr>
                      <a:r>
                        <a:rPr lang="zh-TW" sz="2000" kern="0" dirty="0">
                          <a:effectLst/>
                          <a:latin typeface="微軟正黑體" panose="020B0604030504040204" pitchFamily="34" charset="-120"/>
                          <a:ea typeface="微軟正黑體" panose="020B0604030504040204" pitchFamily="34" charset="-120"/>
                        </a:rPr>
                        <a:t>招生</a:t>
                      </a:r>
                      <a:endParaRPr lang="en-US" altLang="zh-TW" sz="2000" kern="0" dirty="0">
                        <a:effectLst/>
                        <a:latin typeface="微軟正黑體" panose="020B0604030504040204" pitchFamily="34" charset="-120"/>
                        <a:ea typeface="微軟正黑體" panose="020B0604030504040204" pitchFamily="34" charset="-120"/>
                      </a:endParaRPr>
                    </a:p>
                    <a:p>
                      <a:pPr algn="ctr">
                        <a:lnSpc>
                          <a:spcPts val="2100"/>
                        </a:lnSpc>
                        <a:spcAft>
                          <a:spcPts val="0"/>
                        </a:spcAft>
                      </a:pPr>
                      <a:r>
                        <a:rPr lang="zh-TW" sz="2000" kern="0" dirty="0">
                          <a:effectLst/>
                          <a:latin typeface="微軟正黑體" panose="020B0604030504040204" pitchFamily="34" charset="-120"/>
                          <a:ea typeface="微軟正黑體" panose="020B0604030504040204" pitchFamily="34" charset="-120"/>
                        </a:rPr>
                        <a:t>名額</a:t>
                      </a:r>
                      <a:r>
                        <a:rPr lang="en-US" altLang="zh-TW" sz="2000" kern="0" dirty="0">
                          <a:effectLst/>
                          <a:latin typeface="微軟正黑體" panose="020B0604030504040204" pitchFamily="34" charset="-120"/>
                          <a:ea typeface="微軟正黑體" panose="020B0604030504040204" pitchFamily="34" charset="-120"/>
                        </a:rPr>
                        <a:t>/</a:t>
                      </a:r>
                      <a:r>
                        <a:rPr lang="zh-TW" altLang="en-US" sz="2000" kern="0" dirty="0">
                          <a:effectLst/>
                          <a:latin typeface="微軟正黑體" panose="020B0604030504040204" pitchFamily="34" charset="-120"/>
                          <a:ea typeface="微軟正黑體" panose="020B0604030504040204" pitchFamily="34" charset="-120"/>
                        </a:rPr>
                        <a:t>班數</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a:txBody>
                    <a:bodyPr/>
                    <a:lstStyle/>
                    <a:p>
                      <a:pPr algn="ctr">
                        <a:lnSpc>
                          <a:spcPts val="2100"/>
                        </a:lnSpc>
                        <a:spcAft>
                          <a:spcPts val="0"/>
                        </a:spcAft>
                      </a:pPr>
                      <a:r>
                        <a:rPr lang="zh-TW" altLang="en-US" sz="2000" kern="100" dirty="0">
                          <a:effectLst/>
                          <a:latin typeface="微軟正黑體" panose="020B0604030504040204" pitchFamily="34" charset="-120"/>
                          <a:ea typeface="微軟正黑體" panose="020B0604030504040204" pitchFamily="34" charset="-120"/>
                          <a:cs typeface="Times New Roman"/>
                        </a:rPr>
                        <a:t>考試科目</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extLst>
                  <a:ext uri="{0D108BD9-81ED-4DB2-BD59-A6C34878D82A}">
                    <a16:rowId xmlns:a16="http://schemas.microsoft.com/office/drawing/2014/main" val="10000"/>
                  </a:ext>
                </a:extLst>
              </a:tr>
              <a:tr h="781539">
                <a:tc>
                  <a:txBody>
                    <a:bodyPr/>
                    <a:lstStyle/>
                    <a:p>
                      <a:pPr algn="ctr">
                        <a:lnSpc>
                          <a:spcPts val="2000"/>
                        </a:lnSpc>
                        <a:spcAft>
                          <a:spcPts val="0"/>
                        </a:spcAft>
                      </a:pPr>
                      <a:r>
                        <a:rPr lang="en-US" altLang="zh-TW" sz="2000" kern="100" dirty="0">
                          <a:effectLst/>
                          <a:latin typeface="微軟正黑體" panose="020B0604030504040204" pitchFamily="34" charset="-120"/>
                          <a:ea typeface="微軟正黑體" panose="020B0604030504040204" pitchFamily="34" charset="-120"/>
                          <a:cs typeface="Times New Roman"/>
                        </a:rPr>
                        <a:t>6</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tc>
                <a:tc rowSpan="6">
                  <a:txBody>
                    <a:bodyPr/>
                    <a:lstStyle/>
                    <a:p>
                      <a:pPr marL="0" algn="ctr" defTabSz="914400" rtl="0" eaLnBrk="1" latinLnBrk="0" hangingPunct="1">
                        <a:lnSpc>
                          <a:spcPts val="2400"/>
                        </a:lnSpc>
                        <a:spcAft>
                          <a:spcPts val="0"/>
                        </a:spcAft>
                      </a:pP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臺南區</a:t>
                      </a:r>
                    </a:p>
                    <a:p>
                      <a:pPr marL="0" algn="ctr" defTabSz="914400" rtl="0" eaLnBrk="1" latinLnBrk="0" hangingPunct="1">
                        <a:lnSpc>
                          <a:spcPts val="2400"/>
                        </a:lnSpc>
                        <a:spcAft>
                          <a:spcPts val="0"/>
                        </a:spcAft>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(6</a:t>
                      </a: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校</a:t>
                      </a: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a:t>
                      </a:r>
                      <a:endParaRPr lang="zh-TW" sz="1800" kern="0" dirty="0">
                        <a:solidFill>
                          <a:schemeClr val="tx1"/>
                        </a:solidFill>
                        <a:effectLst/>
                        <a:latin typeface="微軟正黑體" panose="020B0604030504040204" pitchFamily="34" charset="-120"/>
                        <a:ea typeface="微軟正黑體" panose="020B0604030504040204" pitchFamily="34" charset="-120"/>
                        <a:cs typeface="+mn-cs"/>
                      </a:endParaRPr>
                    </a:p>
                  </a:txBody>
                  <a:tcPr marL="16695" marR="16695" marT="0" marB="0" anchor="ctr">
                    <a:solidFill>
                      <a:schemeClr val="accent1">
                        <a:lumMod val="20000"/>
                        <a:lumOff val="80000"/>
                      </a:schemeClr>
                    </a:solidFill>
                  </a:tcPr>
                </a:tc>
                <a:tc>
                  <a:txBody>
                    <a:bodyPr/>
                    <a:lstStyle/>
                    <a:p>
                      <a:pPr marL="0" algn="ctr" defTabSz="914400" rtl="0" eaLnBrk="1" latinLnBrk="0" hangingPunct="1">
                        <a:lnSpc>
                          <a:spcPts val="2000"/>
                        </a:lnSpc>
                        <a:spcAft>
                          <a:spcPts val="0"/>
                        </a:spcAft>
                      </a:pPr>
                      <a:r>
                        <a:rPr lang="zh-TW" sz="1800" kern="0" dirty="0">
                          <a:solidFill>
                            <a:schemeClr val="tx1"/>
                          </a:solidFill>
                          <a:effectLst/>
                          <a:latin typeface="微軟正黑體" panose="020B0604030504040204" pitchFamily="34" charset="-120"/>
                          <a:ea typeface="微軟正黑體" panose="020B0604030504040204" pitchFamily="34" charset="-120"/>
                          <a:cs typeface="+mn-cs"/>
                        </a:rPr>
                        <a:t>國立臺南一中</a:t>
                      </a:r>
                    </a:p>
                  </a:txBody>
                  <a:tcPr marL="16695" marR="16695" marT="0" marB="0" anchor="ctr">
                    <a:solidFill>
                      <a:schemeClr val="accent1">
                        <a:lumMod val="20000"/>
                        <a:lumOff val="80000"/>
                      </a:schemeClr>
                    </a:solidFill>
                  </a:tcPr>
                </a:tc>
                <a:tc>
                  <a:txBody>
                    <a:bodyPr/>
                    <a:lstStyle/>
                    <a:p>
                      <a:pPr marL="0" algn="ctr" defTabSz="914400" rtl="0" eaLnBrk="1" latinLnBrk="0" hangingPunct="1">
                        <a:lnSpc>
                          <a:spcPts val="2000"/>
                        </a:lnSpc>
                        <a:spcAft>
                          <a:spcPts val="0"/>
                        </a:spcAft>
                      </a:pPr>
                      <a:r>
                        <a:rPr lang="zh-TW" sz="1800" kern="0" dirty="0">
                          <a:solidFill>
                            <a:schemeClr val="tx1"/>
                          </a:solidFill>
                          <a:effectLst/>
                          <a:latin typeface="微軟正黑體" panose="020B0604030504040204" pitchFamily="34" charset="-120"/>
                          <a:ea typeface="微軟正黑體" panose="020B0604030504040204" pitchFamily="34" charset="-120"/>
                          <a:cs typeface="+mn-cs"/>
                        </a:rPr>
                        <a:t>數理科學教育班</a:t>
                      </a:r>
                    </a:p>
                  </a:txBody>
                  <a:tcPr marL="16695" marR="16695" marT="0" marB="0" anchor="ctr">
                    <a:solidFill>
                      <a:schemeClr val="accent1">
                        <a:lumMod val="20000"/>
                        <a:lumOff val="80000"/>
                      </a:schemeClr>
                    </a:solidFill>
                  </a:tcPr>
                </a:tc>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304/</a:t>
                      </a:r>
                      <a:r>
                        <a:rPr lang="en-US" sz="1800" kern="0" dirty="0">
                          <a:solidFill>
                            <a:schemeClr val="tx1"/>
                          </a:solidFill>
                          <a:effectLst/>
                          <a:latin typeface="微軟正黑體" panose="020B0604030504040204" pitchFamily="34" charset="-120"/>
                          <a:ea typeface="微軟正黑體" panose="020B0604030504040204" pitchFamily="34" charset="-120"/>
                          <a:cs typeface="+mn-cs"/>
                        </a:rPr>
                        <a:t>8</a:t>
                      </a:r>
                      <a:endParaRPr lang="zh-TW" sz="1800" kern="0" dirty="0">
                        <a:solidFill>
                          <a:schemeClr val="tx1"/>
                        </a:solidFill>
                        <a:effectLst/>
                        <a:latin typeface="微軟正黑體" panose="020B0604030504040204" pitchFamily="34" charset="-120"/>
                        <a:ea typeface="微軟正黑體" panose="020B0604030504040204" pitchFamily="34" charset="-120"/>
                        <a:cs typeface="+mn-cs"/>
                      </a:endParaRPr>
                    </a:p>
                  </a:txBody>
                  <a:tcPr marL="16695" marR="16695" marT="0" marB="0" anchor="ctr">
                    <a:solidFill>
                      <a:schemeClr val="accent1">
                        <a:lumMod val="20000"/>
                        <a:lumOff val="80000"/>
                      </a:schemeClr>
                    </a:solidFill>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數學</a:t>
                      </a:r>
                      <a:endParaRPr lang="zh-TW" altLang="zh-TW" sz="1800" kern="0" dirty="0">
                        <a:solidFill>
                          <a:schemeClr val="tx1"/>
                        </a:solidFill>
                        <a:effectLst/>
                        <a:latin typeface="微軟正黑體" panose="020B0604030504040204" pitchFamily="34" charset="-120"/>
                        <a:ea typeface="微軟正黑體" panose="020B0604030504040204" pitchFamily="34" charset="-120"/>
                        <a:cs typeface="+mn-cs"/>
                      </a:endParaRPr>
                    </a:p>
                  </a:txBody>
                  <a:tcPr marL="108000" marR="16695" marT="72000" marB="0" anchor="ctr">
                    <a:solidFill>
                      <a:schemeClr val="accent1">
                        <a:lumMod val="20000"/>
                        <a:lumOff val="80000"/>
                      </a:schemeClr>
                    </a:solidFill>
                  </a:tcPr>
                </a:tc>
                <a:extLst>
                  <a:ext uri="{0D108BD9-81ED-4DB2-BD59-A6C34878D82A}">
                    <a16:rowId xmlns:a16="http://schemas.microsoft.com/office/drawing/2014/main" val="10001"/>
                  </a:ext>
                </a:extLst>
              </a:tr>
              <a:tr h="781539">
                <a:tc>
                  <a:txBody>
                    <a:bodyPr/>
                    <a:lstStyle/>
                    <a:p>
                      <a:pPr marL="0" algn="ctr" defTabSz="914400" rtl="0" eaLnBrk="1" latinLnBrk="0" hangingPunct="1">
                        <a:lnSpc>
                          <a:spcPts val="2000"/>
                        </a:lnSpc>
                        <a:spcAft>
                          <a:spcPts val="0"/>
                        </a:spcAft>
                      </a:pPr>
                      <a:r>
                        <a:rPr lang="en-US" altLang="zh-TW" sz="2000" b="1" kern="0" dirty="0">
                          <a:solidFill>
                            <a:schemeClr val="lt1"/>
                          </a:solidFill>
                          <a:effectLst/>
                          <a:latin typeface="微軟正黑體" panose="020B0604030504040204" pitchFamily="34" charset="-120"/>
                          <a:ea typeface="微軟正黑體" panose="020B0604030504040204" pitchFamily="34" charset="-120"/>
                          <a:cs typeface="+mn-cs"/>
                        </a:rPr>
                        <a:t>7</a:t>
                      </a:r>
                      <a:endParaRPr lang="zh-TW" sz="2000" b="1" kern="0" dirty="0">
                        <a:solidFill>
                          <a:schemeClr val="lt1"/>
                        </a:solidFill>
                        <a:effectLst/>
                        <a:latin typeface="微軟正黑體" panose="020B0604030504040204" pitchFamily="34" charset="-120"/>
                        <a:ea typeface="微軟正黑體" panose="020B0604030504040204" pitchFamily="34" charset="-120"/>
                        <a:cs typeface="+mn-cs"/>
                      </a:endParaRPr>
                    </a:p>
                  </a:txBody>
                  <a:tcPr marL="16695" marR="16695" marT="0" marB="0" anchor="ctr"/>
                </a:tc>
                <a:tc vMerge="1">
                  <a:txBody>
                    <a:bodyPr/>
                    <a:lstStyle/>
                    <a:p>
                      <a:endParaRPr lang="zh-TW" altLang="en-US"/>
                    </a:p>
                  </a:txBody>
                  <a:tcPr/>
                </a:tc>
                <a:tc>
                  <a:txBody>
                    <a:bodyPr/>
                    <a:lstStyle/>
                    <a:p>
                      <a:pPr marL="0" algn="ctr" defTabSz="914400" rtl="0" eaLnBrk="1" latinLnBrk="0" hangingPunct="1">
                        <a:lnSpc>
                          <a:spcPts val="2000"/>
                        </a:lnSpc>
                        <a:spcAft>
                          <a:spcPts val="0"/>
                        </a:spcAft>
                      </a:pPr>
                      <a:r>
                        <a:rPr lang="zh-TW" sz="1800" kern="0" dirty="0">
                          <a:solidFill>
                            <a:schemeClr val="tx1"/>
                          </a:solidFill>
                          <a:effectLst/>
                          <a:latin typeface="微軟正黑體" panose="020B0604030504040204" pitchFamily="34" charset="-120"/>
                          <a:ea typeface="微軟正黑體" panose="020B0604030504040204" pitchFamily="34" charset="-120"/>
                          <a:cs typeface="+mn-cs"/>
                        </a:rPr>
                        <a:t>國立臺南女中</a:t>
                      </a:r>
                    </a:p>
                  </a:txBody>
                  <a:tcPr marL="16695" marR="16695" marT="0" marB="0" anchor="ctr">
                    <a:solidFill>
                      <a:schemeClr val="accent1">
                        <a:lumMod val="20000"/>
                        <a:lumOff val="80000"/>
                      </a:schemeClr>
                    </a:solidFill>
                  </a:tcPr>
                </a:tc>
                <a:tc>
                  <a:txBody>
                    <a:bodyPr/>
                    <a:lstStyle/>
                    <a:p>
                      <a:pPr marL="0" algn="ctr" defTabSz="914400" rtl="0" eaLnBrk="1" latinLnBrk="0" hangingPunct="1">
                        <a:lnSpc>
                          <a:spcPts val="2000"/>
                        </a:lnSpc>
                        <a:spcAft>
                          <a:spcPts val="0"/>
                        </a:spcAft>
                      </a:pPr>
                      <a:r>
                        <a:rPr lang="zh-TW" sz="1800" kern="0" dirty="0">
                          <a:solidFill>
                            <a:schemeClr val="tx1"/>
                          </a:solidFill>
                          <a:effectLst/>
                          <a:latin typeface="微軟正黑體" panose="020B0604030504040204" pitchFamily="34" charset="-120"/>
                          <a:ea typeface="微軟正黑體" panose="020B0604030504040204" pitchFamily="34" charset="-120"/>
                          <a:cs typeface="+mn-cs"/>
                        </a:rPr>
                        <a:t>科學</a:t>
                      </a: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人文</a:t>
                      </a:r>
                      <a:r>
                        <a:rPr lang="zh-TW" sz="1800" kern="0" dirty="0">
                          <a:solidFill>
                            <a:schemeClr val="tx1"/>
                          </a:solidFill>
                          <a:effectLst/>
                          <a:latin typeface="微軟正黑體" panose="020B0604030504040204" pitchFamily="34" charset="-120"/>
                          <a:ea typeface="微軟正黑體" panose="020B0604030504040204" pitchFamily="34" charset="-120"/>
                          <a:cs typeface="+mn-cs"/>
                        </a:rPr>
                        <a:t>班</a:t>
                      </a:r>
                    </a:p>
                  </a:txBody>
                  <a:tcPr marL="16695" marR="16695" marT="0" marB="0" anchor="ctr">
                    <a:solidFill>
                      <a:schemeClr val="accent1">
                        <a:lumMod val="20000"/>
                        <a:lumOff val="80000"/>
                      </a:schemeClr>
                    </a:solidFill>
                  </a:tcPr>
                </a:tc>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190/5</a:t>
                      </a:r>
                      <a:endParaRPr lang="zh-TW" sz="1800" kern="0" dirty="0">
                        <a:solidFill>
                          <a:schemeClr val="tx1"/>
                        </a:solidFill>
                        <a:effectLst/>
                        <a:latin typeface="微軟正黑體" panose="020B0604030504040204" pitchFamily="34" charset="-120"/>
                        <a:ea typeface="微軟正黑體" panose="020B0604030504040204" pitchFamily="34" charset="-120"/>
                        <a:cs typeface="+mn-cs"/>
                      </a:endParaRPr>
                    </a:p>
                  </a:txBody>
                  <a:tcPr marL="16695" marR="16695" marT="0" marB="0" anchor="ctr">
                    <a:solidFill>
                      <a:schemeClr val="accent1">
                        <a:lumMod val="20000"/>
                        <a:lumOff val="80000"/>
                      </a:schemeClr>
                    </a:solidFill>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1. </a:t>
                      </a: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英語</a:t>
                      </a:r>
                    </a:p>
                    <a:p>
                      <a:pPr marL="0" marR="0" lvl="0" indent="0" algn="l" defTabSz="914400" rtl="0" eaLnBrk="1" fontAlgn="auto" latinLnBrk="0" hangingPunct="1">
                        <a:lnSpc>
                          <a:spcPts val="20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2. </a:t>
                      </a: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數學</a:t>
                      </a:r>
                      <a:endParaRPr lang="zh-TW" altLang="zh-TW" sz="1800" kern="0" dirty="0">
                        <a:solidFill>
                          <a:schemeClr val="tx1"/>
                        </a:solidFill>
                        <a:effectLst/>
                        <a:latin typeface="微軟正黑體" panose="020B0604030504040204" pitchFamily="34" charset="-120"/>
                        <a:ea typeface="微軟正黑體" panose="020B0604030504040204" pitchFamily="34" charset="-120"/>
                        <a:cs typeface="+mn-cs"/>
                      </a:endParaRPr>
                    </a:p>
                  </a:txBody>
                  <a:tcPr marL="108000" marR="16695" marT="72000" marB="0" anchor="ctr">
                    <a:solidFill>
                      <a:schemeClr val="accent1">
                        <a:lumMod val="20000"/>
                        <a:lumOff val="80000"/>
                      </a:schemeClr>
                    </a:solidFill>
                  </a:tcPr>
                </a:tc>
                <a:extLst>
                  <a:ext uri="{0D108BD9-81ED-4DB2-BD59-A6C34878D82A}">
                    <a16:rowId xmlns:a16="http://schemas.microsoft.com/office/drawing/2014/main" val="10003"/>
                  </a:ext>
                </a:extLst>
              </a:tr>
              <a:tr h="781539">
                <a:tc>
                  <a:txBody>
                    <a:bodyPr/>
                    <a:lstStyle/>
                    <a:p>
                      <a:pPr marL="0" algn="ctr" defTabSz="914400" rtl="0" eaLnBrk="1" latinLnBrk="0" hangingPunct="1">
                        <a:lnSpc>
                          <a:spcPts val="2000"/>
                        </a:lnSpc>
                        <a:spcAft>
                          <a:spcPts val="0"/>
                        </a:spcAft>
                      </a:pPr>
                      <a:r>
                        <a:rPr lang="en-US" altLang="zh-TW" sz="2000" b="1" kern="0" dirty="0">
                          <a:solidFill>
                            <a:schemeClr val="lt1"/>
                          </a:solidFill>
                          <a:effectLst/>
                          <a:latin typeface="微軟正黑體" panose="020B0604030504040204" pitchFamily="34" charset="-120"/>
                          <a:ea typeface="微軟正黑體" panose="020B0604030504040204" pitchFamily="34" charset="-120"/>
                          <a:cs typeface="+mn-cs"/>
                        </a:rPr>
                        <a:t>8</a:t>
                      </a:r>
                      <a:endParaRPr lang="zh-TW" sz="2000" b="1" kern="0" dirty="0">
                        <a:solidFill>
                          <a:schemeClr val="lt1"/>
                        </a:solidFill>
                        <a:effectLst/>
                        <a:latin typeface="微軟正黑體" panose="020B0604030504040204" pitchFamily="34" charset="-120"/>
                        <a:ea typeface="微軟正黑體" panose="020B0604030504040204" pitchFamily="34" charset="-120"/>
                        <a:cs typeface="+mn-cs"/>
                      </a:endParaRPr>
                    </a:p>
                  </a:txBody>
                  <a:tcPr marL="16695" marR="16695" marT="0" marB="0" anchor="ctr"/>
                </a:tc>
                <a:tc vMerge="1">
                  <a:txBody>
                    <a:bodyPr/>
                    <a:lstStyle/>
                    <a:p>
                      <a:endParaRPr lang="zh-TW" altLang="en-US"/>
                    </a:p>
                  </a:txBody>
                  <a:tcPr/>
                </a:tc>
                <a:tc>
                  <a:txBody>
                    <a:bodyPr/>
                    <a:lstStyle/>
                    <a:p>
                      <a:pPr marL="0" algn="ctr" defTabSz="914400" rtl="0" eaLnBrk="1" latinLnBrk="0" hangingPunct="1">
                        <a:lnSpc>
                          <a:spcPts val="2000"/>
                        </a:lnSpc>
                        <a:spcAft>
                          <a:spcPts val="0"/>
                        </a:spcAft>
                      </a:pPr>
                      <a:r>
                        <a:rPr lang="zh-TW" sz="1800" kern="0" dirty="0">
                          <a:solidFill>
                            <a:schemeClr val="tx1"/>
                          </a:solidFill>
                          <a:effectLst/>
                          <a:latin typeface="微軟正黑體" panose="020B0604030504040204" pitchFamily="34" charset="-120"/>
                          <a:ea typeface="微軟正黑體" panose="020B0604030504040204" pitchFamily="34" charset="-120"/>
                          <a:cs typeface="+mn-cs"/>
                        </a:rPr>
                        <a:t>國立臺南二中</a:t>
                      </a:r>
                    </a:p>
                  </a:txBody>
                  <a:tcPr marL="16695" marR="16695" marT="0" marB="0" anchor="ctr">
                    <a:solidFill>
                      <a:schemeClr val="accent1">
                        <a:lumMod val="20000"/>
                        <a:lumOff val="80000"/>
                      </a:schemeClr>
                    </a:solidFill>
                  </a:tcPr>
                </a:tc>
                <a:tc>
                  <a:txBody>
                    <a:bodyPr/>
                    <a:lstStyle/>
                    <a:p>
                      <a:pPr marL="0" algn="ctr" defTabSz="914400" rtl="0" eaLnBrk="1" latinLnBrk="0" hangingPunct="1">
                        <a:lnSpc>
                          <a:spcPts val="2000"/>
                        </a:lnSpc>
                        <a:spcAft>
                          <a:spcPts val="0"/>
                        </a:spcAft>
                      </a:pP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國際資訊科技</a:t>
                      </a:r>
                      <a:endParaRPr lang="en-US" altLang="zh-TW" sz="1800" kern="0" dirty="0">
                        <a:solidFill>
                          <a:schemeClr val="tx1"/>
                        </a:solidFill>
                        <a:effectLst/>
                        <a:latin typeface="微軟正黑體" panose="020B0604030504040204" pitchFamily="34" charset="-120"/>
                        <a:ea typeface="微軟正黑體" panose="020B0604030504040204" pitchFamily="34" charset="-120"/>
                        <a:cs typeface="+mn-cs"/>
                      </a:endParaRPr>
                    </a:p>
                    <a:p>
                      <a:pPr marL="0" algn="ctr" defTabSz="914400" rtl="0" eaLnBrk="1" latinLnBrk="0" hangingPunct="1">
                        <a:lnSpc>
                          <a:spcPts val="2000"/>
                        </a:lnSpc>
                        <a:spcAft>
                          <a:spcPts val="0"/>
                        </a:spcAft>
                      </a:pP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特色班</a:t>
                      </a:r>
                    </a:p>
                  </a:txBody>
                  <a:tcPr marL="16695" marR="16695" marT="0" marB="0" anchor="ctr">
                    <a:solidFill>
                      <a:schemeClr val="accent1">
                        <a:lumMod val="20000"/>
                        <a:lumOff val="80000"/>
                      </a:schemeClr>
                    </a:solidFill>
                  </a:tcPr>
                </a:tc>
                <a:tc>
                  <a:txBody>
                    <a:bodyPr/>
                    <a:lstStyle/>
                    <a:p>
                      <a:pPr marL="0" algn="ctr" defTabSz="914400" rtl="0" eaLnBrk="1" latinLnBrk="0" hangingPunct="1">
                        <a:lnSpc>
                          <a:spcPts val="2000"/>
                        </a:lnSpc>
                        <a:spcAft>
                          <a:spcPts val="0"/>
                        </a:spcAft>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38/</a:t>
                      </a:r>
                      <a:r>
                        <a:rPr lang="en-US" sz="1800" kern="0" dirty="0">
                          <a:solidFill>
                            <a:schemeClr val="tx1"/>
                          </a:solidFill>
                          <a:effectLst/>
                          <a:latin typeface="微軟正黑體" panose="020B0604030504040204" pitchFamily="34" charset="-120"/>
                          <a:ea typeface="微軟正黑體" panose="020B0604030504040204" pitchFamily="34" charset="-120"/>
                          <a:cs typeface="+mn-cs"/>
                        </a:rPr>
                        <a:t>1</a:t>
                      </a:r>
                      <a:endParaRPr lang="zh-TW" sz="1800" kern="0" dirty="0">
                        <a:solidFill>
                          <a:schemeClr val="tx1"/>
                        </a:solidFill>
                        <a:effectLst/>
                        <a:latin typeface="微軟正黑體" panose="020B0604030504040204" pitchFamily="34" charset="-120"/>
                        <a:ea typeface="微軟正黑體" panose="020B0604030504040204" pitchFamily="34" charset="-120"/>
                        <a:cs typeface="+mn-cs"/>
                      </a:endParaRPr>
                    </a:p>
                  </a:txBody>
                  <a:tcPr marL="16695" marR="16695" marT="0" marB="0" anchor="ctr">
                    <a:solidFill>
                      <a:schemeClr val="accent1">
                        <a:lumMod val="20000"/>
                        <a:lumOff val="80000"/>
                      </a:schemeClr>
                    </a:solidFill>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1. </a:t>
                      </a: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英語</a:t>
                      </a:r>
                    </a:p>
                    <a:p>
                      <a:pPr marL="0" marR="0" lvl="0" indent="0" algn="l" defTabSz="914400" rtl="0" eaLnBrk="1" fontAlgn="auto" latinLnBrk="0" hangingPunct="1">
                        <a:lnSpc>
                          <a:spcPts val="20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2. </a:t>
                      </a: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數學</a:t>
                      </a:r>
                      <a:endParaRPr lang="zh-TW" altLang="zh-TW" sz="1800" kern="0" dirty="0">
                        <a:solidFill>
                          <a:schemeClr val="tx1"/>
                        </a:solidFill>
                        <a:effectLst/>
                        <a:latin typeface="微軟正黑體" panose="020B0604030504040204" pitchFamily="34" charset="-120"/>
                        <a:ea typeface="微軟正黑體" panose="020B0604030504040204" pitchFamily="34" charset="-120"/>
                        <a:cs typeface="+mn-cs"/>
                      </a:endParaRPr>
                    </a:p>
                  </a:txBody>
                  <a:tcPr marL="108000" marR="16695" marT="72000" marB="0" anchor="ctr">
                    <a:solidFill>
                      <a:schemeClr val="accent1">
                        <a:lumMod val="20000"/>
                        <a:lumOff val="80000"/>
                      </a:schemeClr>
                    </a:solidFill>
                  </a:tcPr>
                </a:tc>
                <a:extLst>
                  <a:ext uri="{0D108BD9-81ED-4DB2-BD59-A6C34878D82A}">
                    <a16:rowId xmlns:a16="http://schemas.microsoft.com/office/drawing/2014/main" val="10002"/>
                  </a:ext>
                </a:extLst>
              </a:tr>
              <a:tr h="781539">
                <a:tc>
                  <a:txBody>
                    <a:bodyPr/>
                    <a:lstStyle/>
                    <a:p>
                      <a:pPr marL="0" algn="ctr" defTabSz="914400" rtl="0" eaLnBrk="1" latinLnBrk="0" hangingPunct="1">
                        <a:lnSpc>
                          <a:spcPts val="2000"/>
                        </a:lnSpc>
                        <a:spcAft>
                          <a:spcPts val="0"/>
                        </a:spcAft>
                      </a:pPr>
                      <a:r>
                        <a:rPr lang="en-US" altLang="zh-TW" sz="2000" b="1" kern="0" dirty="0">
                          <a:solidFill>
                            <a:schemeClr val="lt1"/>
                          </a:solidFill>
                          <a:effectLst/>
                          <a:latin typeface="微軟正黑體" panose="020B0604030504040204" pitchFamily="34" charset="-120"/>
                          <a:ea typeface="微軟正黑體" panose="020B0604030504040204" pitchFamily="34" charset="-120"/>
                          <a:cs typeface="+mn-cs"/>
                        </a:rPr>
                        <a:t>9</a:t>
                      </a:r>
                      <a:endParaRPr lang="zh-TW" sz="2000" b="1" kern="0" dirty="0">
                        <a:solidFill>
                          <a:schemeClr val="lt1"/>
                        </a:solidFill>
                        <a:effectLst/>
                        <a:latin typeface="微軟正黑體" panose="020B0604030504040204" pitchFamily="34" charset="-120"/>
                        <a:ea typeface="微軟正黑體" panose="020B0604030504040204" pitchFamily="34" charset="-120"/>
                        <a:cs typeface="+mn-cs"/>
                      </a:endParaRPr>
                    </a:p>
                  </a:txBody>
                  <a:tcPr marL="16695" marR="16695" marT="0" marB="0" anchor="ctr"/>
                </a:tc>
                <a:tc vMerge="1">
                  <a:txBody>
                    <a:bodyPr/>
                    <a:lstStyle/>
                    <a:p>
                      <a:endParaRPr lang="zh-TW" altLang="en-US"/>
                    </a:p>
                  </a:txBody>
                  <a:tcPr/>
                </a:tc>
                <a:tc>
                  <a:txBody>
                    <a:bodyPr/>
                    <a:lstStyle/>
                    <a:p>
                      <a:pPr marL="0" algn="ctr" defTabSz="914400" rtl="0" eaLnBrk="1" latinLnBrk="0" hangingPunct="1">
                        <a:lnSpc>
                          <a:spcPts val="2000"/>
                        </a:lnSpc>
                        <a:spcAft>
                          <a:spcPts val="0"/>
                        </a:spcAft>
                      </a:pPr>
                      <a:r>
                        <a:rPr lang="zh-TW" sz="1800" kern="0" dirty="0">
                          <a:solidFill>
                            <a:schemeClr val="tx1"/>
                          </a:solidFill>
                          <a:effectLst/>
                          <a:latin typeface="微軟正黑體" panose="020B0604030504040204" pitchFamily="34" charset="-120"/>
                          <a:ea typeface="微軟正黑體" panose="020B0604030504040204" pitchFamily="34" charset="-120"/>
                          <a:cs typeface="+mn-cs"/>
                        </a:rPr>
                        <a:t>國立家齊</a:t>
                      </a: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高</a:t>
                      </a:r>
                      <a:r>
                        <a:rPr lang="zh-TW" sz="1800" kern="0" dirty="0">
                          <a:solidFill>
                            <a:schemeClr val="tx1"/>
                          </a:solidFill>
                          <a:effectLst/>
                          <a:latin typeface="微軟正黑體" panose="020B0604030504040204" pitchFamily="34" charset="-120"/>
                          <a:ea typeface="微軟正黑體" panose="020B0604030504040204" pitchFamily="34" charset="-120"/>
                          <a:cs typeface="+mn-cs"/>
                        </a:rPr>
                        <a:t>中</a:t>
                      </a:r>
                    </a:p>
                  </a:txBody>
                  <a:tcPr marL="16695" marR="16695" marT="0" marB="0" anchor="ctr">
                    <a:solidFill>
                      <a:schemeClr val="accent1">
                        <a:lumMod val="20000"/>
                        <a:lumOff val="80000"/>
                      </a:schemeClr>
                    </a:solidFill>
                  </a:tcPr>
                </a:tc>
                <a:tc>
                  <a:txBody>
                    <a:bodyPr/>
                    <a:lstStyle/>
                    <a:p>
                      <a:pPr marL="0" algn="ctr" defTabSz="914400" rtl="0" eaLnBrk="1" latinLnBrk="0" hangingPunct="1">
                        <a:lnSpc>
                          <a:spcPts val="2000"/>
                        </a:lnSpc>
                        <a:spcAft>
                          <a:spcPts val="0"/>
                        </a:spcAft>
                      </a:pPr>
                      <a:r>
                        <a:rPr lang="zh-TW" sz="1800" kern="0" dirty="0">
                          <a:solidFill>
                            <a:schemeClr val="tx1"/>
                          </a:solidFill>
                          <a:effectLst/>
                          <a:latin typeface="微軟正黑體" panose="020B0604030504040204" pitchFamily="34" charset="-120"/>
                          <a:ea typeface="微軟正黑體" panose="020B0604030504040204" pitchFamily="34" charset="-120"/>
                          <a:cs typeface="+mn-cs"/>
                        </a:rPr>
                        <a:t>數理特色班</a:t>
                      </a:r>
                    </a:p>
                  </a:txBody>
                  <a:tcPr marL="16695" marR="16695" marT="0" marB="0" anchor="ctr">
                    <a:solidFill>
                      <a:schemeClr val="accent1">
                        <a:lumMod val="20000"/>
                        <a:lumOff val="80000"/>
                      </a:schemeClr>
                    </a:solidFill>
                  </a:tcPr>
                </a:tc>
                <a:tc>
                  <a:txBody>
                    <a:bodyPr/>
                    <a:lstStyle/>
                    <a:p>
                      <a:pPr marL="0" algn="ctr" defTabSz="914400" rtl="0" eaLnBrk="1" latinLnBrk="0" hangingPunct="1">
                        <a:lnSpc>
                          <a:spcPts val="2000"/>
                        </a:lnSpc>
                        <a:spcAft>
                          <a:spcPts val="0"/>
                        </a:spcAft>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38/</a:t>
                      </a:r>
                      <a:r>
                        <a:rPr lang="en-US" sz="1800" kern="0" dirty="0">
                          <a:solidFill>
                            <a:schemeClr val="tx1"/>
                          </a:solidFill>
                          <a:effectLst/>
                          <a:latin typeface="微軟正黑體" panose="020B0604030504040204" pitchFamily="34" charset="-120"/>
                          <a:ea typeface="微軟正黑體" panose="020B0604030504040204" pitchFamily="34" charset="-120"/>
                          <a:cs typeface="+mn-cs"/>
                        </a:rPr>
                        <a:t>1</a:t>
                      </a:r>
                      <a:endParaRPr lang="zh-TW" sz="1800" kern="0" dirty="0">
                        <a:solidFill>
                          <a:schemeClr val="tx1"/>
                        </a:solidFill>
                        <a:effectLst/>
                        <a:latin typeface="微軟正黑體" panose="020B0604030504040204" pitchFamily="34" charset="-120"/>
                        <a:ea typeface="微軟正黑體" panose="020B0604030504040204" pitchFamily="34" charset="-120"/>
                        <a:cs typeface="+mn-cs"/>
                      </a:endParaRPr>
                    </a:p>
                  </a:txBody>
                  <a:tcPr marL="16695" marR="16695" marT="0" marB="0" anchor="ctr">
                    <a:solidFill>
                      <a:schemeClr val="accent1">
                        <a:lumMod val="20000"/>
                        <a:lumOff val="80000"/>
                      </a:schemeClr>
                    </a:solidFill>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數學</a:t>
                      </a:r>
                      <a:endParaRPr lang="zh-TW" altLang="zh-TW" sz="1800" kern="0" dirty="0">
                        <a:solidFill>
                          <a:schemeClr val="tx1"/>
                        </a:solidFill>
                        <a:effectLst/>
                        <a:latin typeface="微軟正黑體" panose="020B0604030504040204" pitchFamily="34" charset="-120"/>
                        <a:ea typeface="微軟正黑體" panose="020B0604030504040204" pitchFamily="34" charset="-120"/>
                        <a:cs typeface="+mn-cs"/>
                      </a:endParaRPr>
                    </a:p>
                  </a:txBody>
                  <a:tcPr marL="108000" marR="16695" marT="72000" marB="0" anchor="ctr">
                    <a:solidFill>
                      <a:schemeClr val="accent1">
                        <a:lumMod val="20000"/>
                        <a:lumOff val="80000"/>
                      </a:schemeClr>
                    </a:solidFill>
                  </a:tcPr>
                </a:tc>
                <a:extLst>
                  <a:ext uri="{0D108BD9-81ED-4DB2-BD59-A6C34878D82A}">
                    <a16:rowId xmlns:a16="http://schemas.microsoft.com/office/drawing/2014/main" val="10005"/>
                  </a:ext>
                </a:extLst>
              </a:tr>
              <a:tr h="781539">
                <a:tc>
                  <a:txBody>
                    <a:bodyPr/>
                    <a:lstStyle/>
                    <a:p>
                      <a:pPr marL="0" algn="ctr" defTabSz="914400" rtl="0" eaLnBrk="1" latinLnBrk="0" hangingPunct="1">
                        <a:lnSpc>
                          <a:spcPts val="2000"/>
                        </a:lnSpc>
                        <a:spcAft>
                          <a:spcPts val="0"/>
                        </a:spcAft>
                      </a:pPr>
                      <a:r>
                        <a:rPr lang="en-US" altLang="zh-TW" sz="2000" b="1" kern="0" dirty="0">
                          <a:solidFill>
                            <a:schemeClr val="lt1"/>
                          </a:solidFill>
                          <a:effectLst/>
                          <a:latin typeface="微軟正黑體" panose="020B0604030504040204" pitchFamily="34" charset="-120"/>
                          <a:ea typeface="微軟正黑體" panose="020B0604030504040204" pitchFamily="34" charset="-120"/>
                          <a:cs typeface="+mn-cs"/>
                        </a:rPr>
                        <a:t>10</a:t>
                      </a:r>
                      <a:endParaRPr lang="zh-TW" sz="2000" b="1" kern="0" dirty="0">
                        <a:solidFill>
                          <a:schemeClr val="lt1"/>
                        </a:solidFill>
                        <a:effectLst/>
                        <a:latin typeface="微軟正黑體" panose="020B0604030504040204" pitchFamily="34" charset="-120"/>
                        <a:ea typeface="微軟正黑體" panose="020B0604030504040204" pitchFamily="34" charset="-120"/>
                        <a:cs typeface="+mn-cs"/>
                      </a:endParaRPr>
                    </a:p>
                  </a:txBody>
                  <a:tcPr marL="16695" marR="16695" marT="0" marB="0" anchor="ctr"/>
                </a:tc>
                <a:tc vMerge="1">
                  <a:txBody>
                    <a:bodyPr/>
                    <a:lstStyle/>
                    <a:p>
                      <a:endParaRPr lang="zh-TW" altLang="en-US"/>
                    </a:p>
                  </a:txBody>
                  <a:tcPr/>
                </a:tc>
                <a:tc>
                  <a:txBody>
                    <a:bodyPr/>
                    <a:lstStyle/>
                    <a:p>
                      <a:pPr marL="0" algn="ctr" defTabSz="914400" rtl="0" eaLnBrk="1" latinLnBrk="0" hangingPunct="1">
                        <a:lnSpc>
                          <a:spcPts val="2000"/>
                        </a:lnSpc>
                        <a:spcAft>
                          <a:spcPts val="0"/>
                        </a:spcAft>
                      </a:pPr>
                      <a:r>
                        <a:rPr lang="zh-TW" sz="1800" kern="0" dirty="0">
                          <a:solidFill>
                            <a:schemeClr val="tx1"/>
                          </a:solidFill>
                          <a:effectLst/>
                          <a:latin typeface="微軟正黑體" panose="020B0604030504040204" pitchFamily="34" charset="-120"/>
                          <a:ea typeface="微軟正黑體" panose="020B0604030504040204" pitchFamily="34" charset="-120"/>
                          <a:cs typeface="+mn-cs"/>
                        </a:rPr>
                        <a:t>國立南科實中</a:t>
                      </a:r>
                    </a:p>
                  </a:txBody>
                  <a:tcPr marL="16695" marR="16695" marT="0" marB="0" anchor="ctr">
                    <a:solidFill>
                      <a:schemeClr val="accent1">
                        <a:lumMod val="20000"/>
                        <a:lumOff val="80000"/>
                      </a:schemeClr>
                    </a:solidFill>
                  </a:tcPr>
                </a:tc>
                <a:tc>
                  <a:txBody>
                    <a:bodyPr/>
                    <a:lstStyle/>
                    <a:p>
                      <a:pPr marL="0" algn="ctr" defTabSz="914400" rtl="0" eaLnBrk="1" latinLnBrk="0" hangingPunct="1">
                        <a:lnSpc>
                          <a:spcPts val="2000"/>
                        </a:lnSpc>
                        <a:spcAft>
                          <a:spcPts val="0"/>
                        </a:spcAft>
                      </a:pPr>
                      <a:r>
                        <a:rPr lang="zh-TW" sz="1800" kern="0" dirty="0">
                          <a:solidFill>
                            <a:schemeClr val="tx1"/>
                          </a:solidFill>
                          <a:effectLst/>
                          <a:latin typeface="微軟正黑體" panose="020B0604030504040204" pitchFamily="34" charset="-120"/>
                          <a:ea typeface="微軟正黑體" panose="020B0604030504040204" pitchFamily="34" charset="-120"/>
                          <a:cs typeface="+mn-cs"/>
                        </a:rPr>
                        <a:t>科學人文班</a:t>
                      </a:r>
                    </a:p>
                  </a:txBody>
                  <a:tcPr marL="16695" marR="16695" marT="0" marB="0" anchor="ctr">
                    <a:solidFill>
                      <a:schemeClr val="accent1">
                        <a:lumMod val="20000"/>
                        <a:lumOff val="80000"/>
                      </a:schemeClr>
                    </a:solidFill>
                  </a:tcPr>
                </a:tc>
                <a:tc>
                  <a:txBody>
                    <a:bodyPr/>
                    <a:lstStyle/>
                    <a:p>
                      <a:pPr marL="0" algn="ctr" defTabSz="914400" rtl="0" eaLnBrk="1" latinLnBrk="0" hangingPunct="1">
                        <a:lnSpc>
                          <a:spcPts val="2000"/>
                        </a:lnSpc>
                        <a:spcAft>
                          <a:spcPts val="0"/>
                        </a:spcAft>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30/</a:t>
                      </a:r>
                      <a:r>
                        <a:rPr lang="en-US" sz="1800" kern="0" dirty="0">
                          <a:solidFill>
                            <a:schemeClr val="tx1"/>
                          </a:solidFill>
                          <a:effectLst/>
                          <a:latin typeface="微軟正黑體" panose="020B0604030504040204" pitchFamily="34" charset="-120"/>
                          <a:ea typeface="微軟正黑體" panose="020B0604030504040204" pitchFamily="34" charset="-120"/>
                          <a:cs typeface="+mn-cs"/>
                        </a:rPr>
                        <a:t>1</a:t>
                      </a:r>
                      <a:endParaRPr lang="zh-TW" sz="1800" kern="0" dirty="0">
                        <a:solidFill>
                          <a:schemeClr val="tx1"/>
                        </a:solidFill>
                        <a:effectLst/>
                        <a:latin typeface="微軟正黑體" panose="020B0604030504040204" pitchFamily="34" charset="-120"/>
                        <a:ea typeface="微軟正黑體" panose="020B0604030504040204" pitchFamily="34" charset="-120"/>
                        <a:cs typeface="+mn-cs"/>
                      </a:endParaRPr>
                    </a:p>
                  </a:txBody>
                  <a:tcPr marL="16695" marR="16695" marT="0" marB="0" anchor="ctr">
                    <a:solidFill>
                      <a:schemeClr val="accent1">
                        <a:lumMod val="20000"/>
                        <a:lumOff val="80000"/>
                      </a:schemeClr>
                    </a:solidFill>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1. </a:t>
                      </a: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英語</a:t>
                      </a:r>
                    </a:p>
                    <a:p>
                      <a:pPr marL="0" marR="0" lvl="0" indent="0" algn="l" defTabSz="914400" rtl="0" eaLnBrk="1" fontAlgn="auto" latinLnBrk="0" hangingPunct="1">
                        <a:lnSpc>
                          <a:spcPts val="20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2. </a:t>
                      </a: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數學</a:t>
                      </a:r>
                      <a:endParaRPr lang="zh-TW" altLang="zh-TW" sz="1800" kern="0" dirty="0">
                        <a:solidFill>
                          <a:schemeClr val="tx1"/>
                        </a:solidFill>
                        <a:effectLst/>
                        <a:latin typeface="微軟正黑體" panose="020B0604030504040204" pitchFamily="34" charset="-120"/>
                        <a:ea typeface="微軟正黑體" panose="020B0604030504040204" pitchFamily="34" charset="-120"/>
                        <a:cs typeface="+mn-cs"/>
                      </a:endParaRPr>
                    </a:p>
                  </a:txBody>
                  <a:tcPr marL="108000" marR="16695" marT="72000" marB="0" anchor="ctr">
                    <a:solidFill>
                      <a:schemeClr val="accent1">
                        <a:lumMod val="20000"/>
                        <a:lumOff val="80000"/>
                      </a:schemeClr>
                    </a:solidFill>
                  </a:tcPr>
                </a:tc>
                <a:extLst>
                  <a:ext uri="{0D108BD9-81ED-4DB2-BD59-A6C34878D82A}">
                    <a16:rowId xmlns:a16="http://schemas.microsoft.com/office/drawing/2014/main" val="10006"/>
                  </a:ext>
                </a:extLst>
              </a:tr>
              <a:tr h="744835">
                <a:tc>
                  <a:txBody>
                    <a:bodyPr/>
                    <a:lstStyle/>
                    <a:p>
                      <a:pPr marL="0" algn="ctr" defTabSz="914400" rtl="0" eaLnBrk="1" latinLnBrk="0" hangingPunct="1">
                        <a:lnSpc>
                          <a:spcPts val="2000"/>
                        </a:lnSpc>
                        <a:spcAft>
                          <a:spcPts val="0"/>
                        </a:spcAft>
                      </a:pPr>
                      <a:r>
                        <a:rPr lang="en-US" altLang="zh-TW" sz="2000" b="1" kern="0" dirty="0">
                          <a:solidFill>
                            <a:schemeClr val="lt1"/>
                          </a:solidFill>
                          <a:effectLst/>
                          <a:latin typeface="微軟正黑體" panose="020B0604030504040204" pitchFamily="34" charset="-120"/>
                          <a:ea typeface="微軟正黑體" panose="020B0604030504040204" pitchFamily="34" charset="-120"/>
                          <a:cs typeface="+mn-cs"/>
                        </a:rPr>
                        <a:t>11</a:t>
                      </a:r>
                      <a:endParaRPr lang="zh-TW" sz="2000" b="1" kern="0" dirty="0">
                        <a:solidFill>
                          <a:schemeClr val="lt1"/>
                        </a:solidFill>
                        <a:effectLst/>
                        <a:latin typeface="微軟正黑體" panose="020B0604030504040204" pitchFamily="34" charset="-120"/>
                        <a:ea typeface="微軟正黑體" panose="020B0604030504040204" pitchFamily="34" charset="-120"/>
                        <a:cs typeface="+mn-cs"/>
                      </a:endParaRPr>
                    </a:p>
                  </a:txBody>
                  <a:tcPr marL="16695" marR="16695" marT="0" marB="0" anchor="ctr"/>
                </a:tc>
                <a:tc vMerge="1">
                  <a:txBody>
                    <a:bodyPr/>
                    <a:lstStyle/>
                    <a:p>
                      <a:endParaRPr lang="zh-TW" altLang="en-US"/>
                    </a:p>
                  </a:txBody>
                  <a:tcPr/>
                </a:tc>
                <a:tc>
                  <a:txBody>
                    <a:bodyPr/>
                    <a:lstStyle/>
                    <a:p>
                      <a:pPr marL="0" algn="ctr" defTabSz="914400" rtl="0" eaLnBrk="1" latinLnBrk="0" hangingPunct="1">
                        <a:lnSpc>
                          <a:spcPts val="2000"/>
                        </a:lnSpc>
                        <a:spcAft>
                          <a:spcPts val="0"/>
                        </a:spcAft>
                      </a:pP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國立南大附中</a:t>
                      </a:r>
                      <a:endParaRPr lang="zh-TW" sz="1800" kern="0" dirty="0">
                        <a:solidFill>
                          <a:schemeClr val="tx1"/>
                        </a:solidFill>
                        <a:effectLst/>
                        <a:latin typeface="微軟正黑體" panose="020B0604030504040204" pitchFamily="34" charset="-120"/>
                        <a:ea typeface="微軟正黑體" panose="020B0604030504040204" pitchFamily="34" charset="-120"/>
                        <a:cs typeface="+mn-cs"/>
                      </a:endParaRPr>
                    </a:p>
                  </a:txBody>
                  <a:tcPr marL="16695" marR="16695" marT="0" marB="0" anchor="ctr">
                    <a:solidFill>
                      <a:schemeClr val="accent1">
                        <a:lumMod val="20000"/>
                        <a:lumOff val="80000"/>
                      </a:schemeClr>
                    </a:solidFill>
                  </a:tcPr>
                </a:tc>
                <a:tc>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zh-TW" altLang="zh-TW" sz="1800" kern="0" dirty="0">
                          <a:solidFill>
                            <a:schemeClr val="tx1"/>
                          </a:solidFill>
                          <a:effectLst/>
                          <a:latin typeface="微軟正黑體" panose="020B0604030504040204" pitchFamily="34" charset="-120"/>
                          <a:ea typeface="微軟正黑體" panose="020B0604030504040204" pitchFamily="34" charset="-120"/>
                          <a:cs typeface="+mn-cs"/>
                        </a:rPr>
                        <a:t>數理特色班</a:t>
                      </a:r>
                    </a:p>
                  </a:txBody>
                  <a:tcPr marL="16695" marR="16695" marT="0" marB="0" anchor="ctr">
                    <a:solidFill>
                      <a:schemeClr val="accent1">
                        <a:lumMod val="20000"/>
                        <a:lumOff val="80000"/>
                      </a:schemeClr>
                    </a:solidFill>
                  </a:tcPr>
                </a:tc>
                <a:tc>
                  <a:txBody>
                    <a:bodyPr/>
                    <a:lstStyle/>
                    <a:p>
                      <a:pPr marL="0" algn="ctr" defTabSz="914400" rtl="0" eaLnBrk="1" latinLnBrk="0" hangingPunct="1">
                        <a:lnSpc>
                          <a:spcPts val="2000"/>
                        </a:lnSpc>
                        <a:spcAft>
                          <a:spcPts val="0"/>
                        </a:spcAft>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38/1</a:t>
                      </a:r>
                      <a:endParaRPr lang="zh-TW" sz="1800" kern="0" dirty="0">
                        <a:solidFill>
                          <a:schemeClr val="tx1"/>
                        </a:solidFill>
                        <a:effectLst/>
                        <a:latin typeface="微軟正黑體" panose="020B0604030504040204" pitchFamily="34" charset="-120"/>
                        <a:ea typeface="微軟正黑體" panose="020B0604030504040204" pitchFamily="34" charset="-120"/>
                        <a:cs typeface="+mn-cs"/>
                      </a:endParaRPr>
                    </a:p>
                  </a:txBody>
                  <a:tcPr marL="16695" marR="16695" marT="0" marB="0" anchor="ctr">
                    <a:solidFill>
                      <a:schemeClr val="accent1">
                        <a:lumMod val="20000"/>
                        <a:lumOff val="80000"/>
                      </a:schemeClr>
                    </a:solidFill>
                  </a:tcPr>
                </a:tc>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1. </a:t>
                      </a: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英語</a:t>
                      </a:r>
                    </a:p>
                    <a:p>
                      <a:pPr marL="0" marR="0" lvl="0" indent="0" algn="l" defTabSz="914400" rtl="0" eaLnBrk="1" fontAlgn="auto" latinLnBrk="0" hangingPunct="1">
                        <a:lnSpc>
                          <a:spcPts val="2000"/>
                        </a:lnSpc>
                        <a:spcBef>
                          <a:spcPts val="0"/>
                        </a:spcBef>
                        <a:spcAft>
                          <a:spcPts val="0"/>
                        </a:spcAft>
                        <a:buClrTx/>
                        <a:buSzTx/>
                        <a:buFontTx/>
                        <a:buNone/>
                        <a:tabLst/>
                        <a:defRPr/>
                      </a:pPr>
                      <a:r>
                        <a:rPr lang="en-US" altLang="zh-TW" sz="1800" kern="0" dirty="0">
                          <a:solidFill>
                            <a:schemeClr val="tx1"/>
                          </a:solidFill>
                          <a:effectLst/>
                          <a:latin typeface="微軟正黑體" panose="020B0604030504040204" pitchFamily="34" charset="-120"/>
                          <a:ea typeface="微軟正黑體" panose="020B0604030504040204" pitchFamily="34" charset="-120"/>
                          <a:cs typeface="+mn-cs"/>
                        </a:rPr>
                        <a:t>2. </a:t>
                      </a:r>
                      <a:r>
                        <a:rPr lang="zh-TW" altLang="en-US" sz="1800" kern="0" dirty="0">
                          <a:solidFill>
                            <a:schemeClr val="tx1"/>
                          </a:solidFill>
                          <a:effectLst/>
                          <a:latin typeface="微軟正黑體" panose="020B0604030504040204" pitchFamily="34" charset="-120"/>
                          <a:ea typeface="微軟正黑體" panose="020B0604030504040204" pitchFamily="34" charset="-120"/>
                          <a:cs typeface="+mn-cs"/>
                        </a:rPr>
                        <a:t>數學</a:t>
                      </a:r>
                      <a:endParaRPr lang="zh-TW" altLang="zh-TW" sz="1800" kern="0" dirty="0">
                        <a:solidFill>
                          <a:schemeClr val="tx1"/>
                        </a:solidFill>
                        <a:effectLst/>
                        <a:latin typeface="微軟正黑體" panose="020B0604030504040204" pitchFamily="34" charset="-120"/>
                        <a:ea typeface="微軟正黑體" panose="020B0604030504040204" pitchFamily="34" charset="-120"/>
                        <a:cs typeface="+mn-cs"/>
                      </a:endParaRPr>
                    </a:p>
                  </a:txBody>
                  <a:tcPr marL="108000" marR="16695" marT="72000" marB="0" anchor="ct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sp>
        <p:nvSpPr>
          <p:cNvPr id="3" name="矩形 2"/>
          <p:cNvSpPr/>
          <p:nvPr/>
        </p:nvSpPr>
        <p:spPr>
          <a:xfrm>
            <a:off x="539552" y="4707414"/>
            <a:ext cx="1080120" cy="521786"/>
          </a:xfrm>
          <a:prstGeom prst="rect">
            <a:avLst/>
          </a:prstGeom>
          <a:ln w="19050"/>
        </p:spPr>
        <p:style>
          <a:lnRef idx="3">
            <a:schemeClr val="lt1"/>
          </a:lnRef>
          <a:fillRef idx="1">
            <a:schemeClr val="accent6"/>
          </a:fillRef>
          <a:effectRef idx="1">
            <a:schemeClr val="accent6"/>
          </a:effectRef>
          <a:fontRef idx="minor">
            <a:schemeClr val="lt1"/>
          </a:fontRef>
        </p:style>
        <p:txBody>
          <a:bodyPr lIns="36000" rIns="36000" rtlCol="0" anchor="ctr"/>
          <a:lstStyle/>
          <a:p>
            <a:pPr algn="ctr"/>
            <a:r>
              <a:rPr lang="zh-TW" altLang="en-US" b="1" dirty="0">
                <a:latin typeface="微軟正黑體" panose="020B0604030504040204" pitchFamily="34" charset="-120"/>
                <a:ea typeface="微軟正黑體" panose="020B0604030504040204" pitchFamily="34" charset="-120"/>
              </a:rPr>
              <a:t>聯合招生</a:t>
            </a:r>
          </a:p>
        </p:txBody>
      </p:sp>
      <p:grpSp>
        <p:nvGrpSpPr>
          <p:cNvPr id="26" name="群組 25"/>
          <p:cNvGrpSpPr/>
          <p:nvPr/>
        </p:nvGrpSpPr>
        <p:grpSpPr>
          <a:xfrm>
            <a:off x="2195736" y="44624"/>
            <a:ext cx="2664296" cy="360045"/>
            <a:chOff x="2123728" y="44624"/>
            <a:chExt cx="2664296" cy="360045"/>
          </a:xfrm>
        </p:grpSpPr>
        <p:grpSp>
          <p:nvGrpSpPr>
            <p:cNvPr id="27" name="群組 26"/>
            <p:cNvGrpSpPr/>
            <p:nvPr/>
          </p:nvGrpSpPr>
          <p:grpSpPr>
            <a:xfrm>
              <a:off x="2627784" y="44624"/>
              <a:ext cx="2160240" cy="360045"/>
              <a:chOff x="2339752" y="44624"/>
              <a:chExt cx="2160240" cy="360045"/>
            </a:xfrm>
          </p:grpSpPr>
          <p:grpSp>
            <p:nvGrpSpPr>
              <p:cNvPr id="29" name="群組 37"/>
              <p:cNvGrpSpPr/>
              <p:nvPr/>
            </p:nvGrpSpPr>
            <p:grpSpPr>
              <a:xfrm>
                <a:off x="2835903" y="44629"/>
                <a:ext cx="1664089" cy="360040"/>
                <a:chOff x="2835897" y="44624"/>
                <a:chExt cx="1664089" cy="360040"/>
              </a:xfrm>
            </p:grpSpPr>
            <p:sp>
              <p:nvSpPr>
                <p:cNvPr id="32" name="橢圓 31"/>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3" name="橢圓 3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橢圓 29"/>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1" name="橢圓 3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 name="橢圓 2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18487084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矩形: 圓角 1"/>
          <p:cNvSpPr/>
          <p:nvPr/>
        </p:nvSpPr>
        <p:spPr>
          <a:xfrm>
            <a:off x="427391" y="1484784"/>
            <a:ext cx="8570159" cy="4752528"/>
          </a:xfrm>
          <a:prstGeom prst="roundRect">
            <a:avLst/>
          </a:prstGeom>
          <a:gradFill flip="none" rotWithShape="1">
            <a:gsLst>
              <a:gs pos="0">
                <a:schemeClr val="accent1">
                  <a:tint val="66000"/>
                  <a:satMod val="160000"/>
                </a:schemeClr>
              </a:gs>
              <a:gs pos="50000">
                <a:schemeClr val="bg1">
                  <a:lumMod val="95000"/>
                  <a:alpha val="62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2" name="直線接點 11"/>
          <p:cNvCxnSpPr/>
          <p:nvPr/>
        </p:nvCxnSpPr>
        <p:spPr>
          <a:xfrm>
            <a:off x="-34814" y="710699"/>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2591" y="75301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23472" y="969041"/>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0"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en-US" altLang="zh-TW" sz="3200" b="1" dirty="0">
                <a:solidFill>
                  <a:srgbClr val="0033CC"/>
                </a:solidFill>
                <a:latin typeface="Adobe 繁黑體 Std B" pitchFamily="34" charset="-120"/>
                <a:ea typeface="Adobe 繁黑體 Std B" pitchFamily="34" charset="-120"/>
              </a:rPr>
              <a:t>108</a:t>
            </a:r>
            <a:r>
              <a:rPr lang="zh-TW" altLang="en-US" sz="3200" b="1" dirty="0">
                <a:solidFill>
                  <a:srgbClr val="0033CC"/>
                </a:solidFill>
                <a:latin typeface="Adobe 繁黑體 Std B" pitchFamily="34" charset="-120"/>
                <a:ea typeface="Adobe 繁黑體 Std B" pitchFamily="34" charset="-120"/>
              </a:rPr>
              <a:t>學年度特色招生─甄選入學</a:t>
            </a:r>
          </a:p>
        </p:txBody>
      </p:sp>
      <p:sp>
        <p:nvSpPr>
          <p:cNvPr id="21" name="Freeform 17"/>
          <p:cNvSpPr>
            <a:spLocks noEditPoints="1"/>
          </p:cNvSpPr>
          <p:nvPr/>
        </p:nvSpPr>
        <p:spPr bwMode="gray">
          <a:xfrm>
            <a:off x="1066800" y="1981200"/>
            <a:ext cx="5943600" cy="4038600"/>
          </a:xfrm>
          <a:custGeom>
            <a:avLst/>
            <a:gdLst>
              <a:gd name="T0" fmla="*/ 2147483646 w 2820"/>
              <a:gd name="T1" fmla="*/ 2147483646 h 2912"/>
              <a:gd name="T2" fmla="*/ 2147483646 w 2820"/>
              <a:gd name="T3" fmla="*/ 2147483646 h 2912"/>
              <a:gd name="T4" fmla="*/ 2147483646 w 2820"/>
              <a:gd name="T5" fmla="*/ 2147483646 h 2912"/>
              <a:gd name="T6" fmla="*/ 2147483646 w 2820"/>
              <a:gd name="T7" fmla="*/ 2147483646 h 2912"/>
              <a:gd name="T8" fmla="*/ 2147483646 w 2820"/>
              <a:gd name="T9" fmla="*/ 2147483646 h 2912"/>
              <a:gd name="T10" fmla="*/ 2147483646 w 2820"/>
              <a:gd name="T11" fmla="*/ 2147483646 h 2912"/>
              <a:gd name="T12" fmla="*/ 2147483646 w 2820"/>
              <a:gd name="T13" fmla="*/ 2147483646 h 2912"/>
              <a:gd name="T14" fmla="*/ 2147483646 w 2820"/>
              <a:gd name="T15" fmla="*/ 2147483646 h 2912"/>
              <a:gd name="T16" fmla="*/ 0 w 2820"/>
              <a:gd name="T17" fmla="*/ 2147483646 h 2912"/>
              <a:gd name="T18" fmla="*/ 2147483646 w 2820"/>
              <a:gd name="T19" fmla="*/ 2147483646 h 2912"/>
              <a:gd name="T20" fmla="*/ 2147483646 w 2820"/>
              <a:gd name="T21" fmla="*/ 2147483646 h 2912"/>
              <a:gd name="T22" fmla="*/ 2147483646 w 2820"/>
              <a:gd name="T23" fmla="*/ 2147483646 h 2912"/>
              <a:gd name="T24" fmla="*/ 2147483646 w 2820"/>
              <a:gd name="T25" fmla="*/ 2147483646 h 2912"/>
              <a:gd name="T26" fmla="*/ 2147483646 w 2820"/>
              <a:gd name="T27" fmla="*/ 2147483646 h 2912"/>
              <a:gd name="T28" fmla="*/ 2147483646 w 2820"/>
              <a:gd name="T29" fmla="*/ 2147483646 h 2912"/>
              <a:gd name="T30" fmla="*/ 2147483646 w 2820"/>
              <a:gd name="T31" fmla="*/ 2147483646 h 2912"/>
              <a:gd name="T32" fmla="*/ 2147483646 w 2820"/>
              <a:gd name="T33" fmla="*/ 2147483646 h 2912"/>
              <a:gd name="T34" fmla="*/ 2147483646 w 2820"/>
              <a:gd name="T35" fmla="*/ 2147483646 h 2912"/>
              <a:gd name="T36" fmla="*/ 2147483646 w 2820"/>
              <a:gd name="T37" fmla="*/ 2147483646 h 2912"/>
              <a:gd name="T38" fmla="*/ 2147483646 w 2820"/>
              <a:gd name="T39" fmla="*/ 2147483646 h 2912"/>
              <a:gd name="T40" fmla="*/ 2147483646 w 2820"/>
              <a:gd name="T41" fmla="*/ 2147483646 h 2912"/>
              <a:gd name="T42" fmla="*/ 2147483646 w 2820"/>
              <a:gd name="T43" fmla="*/ 2147483646 h 2912"/>
              <a:gd name="T44" fmla="*/ 2147483646 w 2820"/>
              <a:gd name="T45" fmla="*/ 2147483646 h 2912"/>
              <a:gd name="T46" fmla="*/ 2147483646 w 2820"/>
              <a:gd name="T47" fmla="*/ 2147483646 h 2912"/>
              <a:gd name="T48" fmla="*/ 2147483646 w 2820"/>
              <a:gd name="T49" fmla="*/ 2147483646 h 2912"/>
              <a:gd name="T50" fmla="*/ 2147483646 w 2820"/>
              <a:gd name="T51" fmla="*/ 2147483646 h 2912"/>
              <a:gd name="T52" fmla="*/ 2147483646 w 2820"/>
              <a:gd name="T53" fmla="*/ 2147483646 h 2912"/>
              <a:gd name="T54" fmla="*/ 2147483646 w 2820"/>
              <a:gd name="T55" fmla="*/ 2147483646 h 2912"/>
              <a:gd name="T56" fmla="*/ 2147483646 w 2820"/>
              <a:gd name="T57" fmla="*/ 2147483646 h 2912"/>
              <a:gd name="T58" fmla="*/ 2147483646 w 2820"/>
              <a:gd name="T59" fmla="*/ 2147483646 h 2912"/>
              <a:gd name="T60" fmla="*/ 2147483646 w 2820"/>
              <a:gd name="T61" fmla="*/ 2147483646 h 2912"/>
              <a:gd name="T62" fmla="*/ 2147483646 w 2820"/>
              <a:gd name="T63" fmla="*/ 2147483646 h 2912"/>
              <a:gd name="T64" fmla="*/ 2147483646 w 2820"/>
              <a:gd name="T65" fmla="*/ 2147483646 h 2912"/>
              <a:gd name="T66" fmla="*/ 2147483646 w 2820"/>
              <a:gd name="T67" fmla="*/ 2147483646 h 2912"/>
              <a:gd name="T68" fmla="*/ 2147483646 w 2820"/>
              <a:gd name="T69" fmla="*/ 2147483646 h 2912"/>
              <a:gd name="T70" fmla="*/ 2147483646 w 2820"/>
              <a:gd name="T71" fmla="*/ 2147483646 h 2912"/>
              <a:gd name="T72" fmla="*/ 2147483646 w 2820"/>
              <a:gd name="T73" fmla="*/ 2147483646 h 2912"/>
              <a:gd name="T74" fmla="*/ 2147483646 w 2820"/>
              <a:gd name="T75" fmla="*/ 2147483646 h 2912"/>
              <a:gd name="T76" fmla="*/ 2147483646 w 2820"/>
              <a:gd name="T77" fmla="*/ 2147483646 h 2912"/>
              <a:gd name="T78" fmla="*/ 2147483646 w 2820"/>
              <a:gd name="T79" fmla="*/ 2147483646 h 2912"/>
              <a:gd name="T80" fmla="*/ 2147483646 w 2820"/>
              <a:gd name="T81" fmla="*/ 2147483646 h 2912"/>
              <a:gd name="T82" fmla="*/ 2147483646 w 2820"/>
              <a:gd name="T83" fmla="*/ 2147483646 h 2912"/>
              <a:gd name="T84" fmla="*/ 2147483646 w 2820"/>
              <a:gd name="T85" fmla="*/ 2147483646 h 2912"/>
              <a:gd name="T86" fmla="*/ 2147483646 w 2820"/>
              <a:gd name="T87" fmla="*/ 2147483646 h 2912"/>
              <a:gd name="T88" fmla="*/ 2147483646 w 2820"/>
              <a:gd name="T89" fmla="*/ 2147483646 h 2912"/>
              <a:gd name="T90" fmla="*/ 2147483646 w 2820"/>
              <a:gd name="T91" fmla="*/ 0 h 2912"/>
              <a:gd name="T92" fmla="*/ 2147483646 w 2820"/>
              <a:gd name="T93" fmla="*/ 2147483646 h 2912"/>
              <a:gd name="T94" fmla="*/ 2147483646 w 2820"/>
              <a:gd name="T95" fmla="*/ 2147483646 h 29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close/>
                <a:moveTo>
                  <a:pt x="2820" y="1934"/>
                </a:moveTo>
                <a:lnTo>
                  <a:pt x="2820" y="1934"/>
                </a:lnTo>
                <a:close/>
              </a:path>
            </a:pathLst>
          </a:custGeom>
          <a:gradFill rotWithShape="1">
            <a:gsLst>
              <a:gs pos="0">
                <a:schemeClr val="accent1"/>
              </a:gs>
              <a:gs pos="100000">
                <a:schemeClr val="accent2"/>
              </a:gs>
            </a:gsLst>
            <a:lin ang="5400000" scaled="1"/>
          </a:gradFill>
          <a:ln>
            <a:noFill/>
          </a:ln>
          <a:effectLst>
            <a:outerShdw dist="206741" dir="8249373" algn="ctr" rotWithShape="0">
              <a:srgbClr val="000000">
                <a:alpha val="50000"/>
              </a:srgbClr>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2" name="Oval 20"/>
          <p:cNvSpPr>
            <a:spLocks noChangeArrowheads="1"/>
          </p:cNvSpPr>
          <p:nvPr/>
        </p:nvSpPr>
        <p:spPr bwMode="gray">
          <a:xfrm rot="20876594">
            <a:off x="3382967" y="4927603"/>
            <a:ext cx="1438275" cy="666751"/>
          </a:xfrm>
          <a:prstGeom prst="ellipse">
            <a:avLst/>
          </a:prstGeom>
          <a:solidFill>
            <a:srgbClr val="0F2145">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23" name="Oval 21"/>
          <p:cNvSpPr>
            <a:spLocks noChangeArrowheads="1"/>
          </p:cNvSpPr>
          <p:nvPr/>
        </p:nvSpPr>
        <p:spPr bwMode="gray">
          <a:xfrm>
            <a:off x="3314706" y="3708401"/>
            <a:ext cx="1704975" cy="1706563"/>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24" name="Oval 22"/>
          <p:cNvSpPr>
            <a:spLocks noChangeArrowheads="1"/>
          </p:cNvSpPr>
          <p:nvPr/>
        </p:nvSpPr>
        <p:spPr bwMode="gray">
          <a:xfrm>
            <a:off x="3335344" y="3717927"/>
            <a:ext cx="1665287" cy="1663700"/>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25" name="Oval 23"/>
          <p:cNvSpPr>
            <a:spLocks noChangeArrowheads="1"/>
          </p:cNvSpPr>
          <p:nvPr/>
        </p:nvSpPr>
        <p:spPr bwMode="gray">
          <a:xfrm>
            <a:off x="3352806" y="3733803"/>
            <a:ext cx="1584325" cy="155575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26" name="Oval 24"/>
          <p:cNvSpPr>
            <a:spLocks noChangeArrowheads="1"/>
          </p:cNvSpPr>
          <p:nvPr/>
        </p:nvSpPr>
        <p:spPr bwMode="gray">
          <a:xfrm>
            <a:off x="3444875" y="3778254"/>
            <a:ext cx="1409700" cy="1262063"/>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27" name="Text Box 25"/>
          <p:cNvSpPr txBox="1">
            <a:spLocks noChangeArrowheads="1"/>
          </p:cNvSpPr>
          <p:nvPr/>
        </p:nvSpPr>
        <p:spPr bwMode="gray">
          <a:xfrm>
            <a:off x="3630652" y="4005267"/>
            <a:ext cx="11079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r>
              <a:rPr lang="zh-TW" altLang="en-US" sz="3600" b="1" dirty="0">
                <a:solidFill>
                  <a:srgbClr val="008000"/>
                </a:solidFill>
                <a:latin typeface="微軟正黑體" panose="020B0604030504040204" pitchFamily="34" charset="-120"/>
                <a:ea typeface="微軟正黑體" panose="020B0604030504040204" pitchFamily="34" charset="-120"/>
              </a:rPr>
              <a:t>分發</a:t>
            </a:r>
          </a:p>
          <a:p>
            <a:pPr algn="ctr" eaLnBrk="1" hangingPunct="1">
              <a:spcBef>
                <a:spcPct val="0"/>
              </a:spcBef>
              <a:buClrTx/>
              <a:buSzTx/>
              <a:buFontTx/>
              <a:buNone/>
            </a:pPr>
            <a:r>
              <a:rPr lang="zh-TW" altLang="en-US" sz="3600" b="1" dirty="0">
                <a:solidFill>
                  <a:srgbClr val="008000"/>
                </a:solidFill>
                <a:latin typeface="微軟正黑體" panose="020B0604030504040204" pitchFamily="34" charset="-120"/>
                <a:ea typeface="微軟正黑體" panose="020B0604030504040204" pitchFamily="34" charset="-120"/>
              </a:rPr>
              <a:t>作業</a:t>
            </a:r>
          </a:p>
        </p:txBody>
      </p:sp>
      <p:sp>
        <p:nvSpPr>
          <p:cNvPr id="28" name="Oval 27"/>
          <p:cNvSpPr>
            <a:spLocks noChangeArrowheads="1"/>
          </p:cNvSpPr>
          <p:nvPr/>
        </p:nvSpPr>
        <p:spPr bwMode="gray">
          <a:xfrm rot="20827004">
            <a:off x="1554169" y="4318000"/>
            <a:ext cx="1133475" cy="609600"/>
          </a:xfrm>
          <a:prstGeom prst="ellipse">
            <a:avLst/>
          </a:prstGeom>
          <a:solidFill>
            <a:srgbClr val="0F2145">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29" name="Oval 29"/>
          <p:cNvSpPr>
            <a:spLocks noChangeArrowheads="1"/>
          </p:cNvSpPr>
          <p:nvPr/>
        </p:nvSpPr>
        <p:spPr bwMode="gray">
          <a:xfrm>
            <a:off x="1477963" y="3327401"/>
            <a:ext cx="1371600" cy="1441451"/>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30" name="Oval 30"/>
          <p:cNvSpPr>
            <a:spLocks noChangeArrowheads="1"/>
          </p:cNvSpPr>
          <p:nvPr/>
        </p:nvSpPr>
        <p:spPr bwMode="gray">
          <a:xfrm>
            <a:off x="1495431" y="3335342"/>
            <a:ext cx="1338263" cy="1404937"/>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31" name="Oval 31"/>
          <p:cNvSpPr>
            <a:spLocks noChangeArrowheads="1"/>
          </p:cNvSpPr>
          <p:nvPr/>
        </p:nvSpPr>
        <p:spPr bwMode="gray">
          <a:xfrm>
            <a:off x="1508131" y="3349629"/>
            <a:ext cx="1273175" cy="1312863"/>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32" name="Oval 32"/>
          <p:cNvSpPr>
            <a:spLocks noChangeArrowheads="1"/>
          </p:cNvSpPr>
          <p:nvPr/>
        </p:nvSpPr>
        <p:spPr bwMode="gray">
          <a:xfrm>
            <a:off x="1581150" y="3386139"/>
            <a:ext cx="1131888" cy="1065212"/>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33" name="Text Box 33"/>
          <p:cNvSpPr txBox="1">
            <a:spLocks noChangeArrowheads="1"/>
          </p:cNvSpPr>
          <p:nvPr/>
        </p:nvSpPr>
        <p:spPr bwMode="gray">
          <a:xfrm>
            <a:off x="1460639" y="3573467"/>
            <a:ext cx="14157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r>
              <a:rPr lang="zh-TW" altLang="en-US" sz="2400" b="1" dirty="0">
                <a:solidFill>
                  <a:srgbClr val="FF0000"/>
                </a:solidFill>
                <a:latin typeface="微軟正黑體" panose="020B0604030504040204" pitchFamily="34" charset="-120"/>
                <a:ea typeface="微軟正黑體" panose="020B0604030504040204" pitchFamily="34" charset="-120"/>
              </a:rPr>
              <a:t>國中</a:t>
            </a:r>
          </a:p>
          <a:p>
            <a:pPr algn="ctr" eaLnBrk="1" hangingPunct="1">
              <a:spcBef>
                <a:spcPct val="0"/>
              </a:spcBef>
              <a:buClrTx/>
              <a:buSzTx/>
              <a:buFontTx/>
              <a:buNone/>
            </a:pPr>
            <a:r>
              <a:rPr lang="zh-TW" altLang="en-US" sz="2400" b="1" dirty="0">
                <a:solidFill>
                  <a:srgbClr val="FF0000"/>
                </a:solidFill>
                <a:latin typeface="微軟正黑體" panose="020B0604030504040204" pitchFamily="34" charset="-120"/>
                <a:ea typeface="微軟正黑體" panose="020B0604030504040204" pitchFamily="34" charset="-120"/>
              </a:rPr>
              <a:t>教育會考</a:t>
            </a:r>
          </a:p>
        </p:txBody>
      </p:sp>
      <p:sp>
        <p:nvSpPr>
          <p:cNvPr id="34" name="Oval 35"/>
          <p:cNvSpPr>
            <a:spLocks noChangeArrowheads="1"/>
          </p:cNvSpPr>
          <p:nvPr/>
        </p:nvSpPr>
        <p:spPr bwMode="gray">
          <a:xfrm>
            <a:off x="1219200" y="2562225"/>
            <a:ext cx="914400" cy="533400"/>
          </a:xfrm>
          <a:prstGeom prst="ellipse">
            <a:avLst/>
          </a:prstGeom>
          <a:solidFill>
            <a:srgbClr val="0F2145">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35" name="Oval 36"/>
          <p:cNvSpPr>
            <a:spLocks noChangeArrowheads="1"/>
          </p:cNvSpPr>
          <p:nvPr/>
        </p:nvSpPr>
        <p:spPr bwMode="gray">
          <a:xfrm>
            <a:off x="1295400" y="1955801"/>
            <a:ext cx="1023938" cy="1023939"/>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36" name="Oval 37"/>
          <p:cNvSpPr>
            <a:spLocks noChangeArrowheads="1"/>
          </p:cNvSpPr>
          <p:nvPr/>
        </p:nvSpPr>
        <p:spPr bwMode="gray">
          <a:xfrm>
            <a:off x="1308100" y="1960563"/>
            <a:ext cx="1000125" cy="1000125"/>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37" name="Oval 38"/>
          <p:cNvSpPr>
            <a:spLocks noChangeArrowheads="1"/>
          </p:cNvSpPr>
          <p:nvPr/>
        </p:nvSpPr>
        <p:spPr bwMode="gray">
          <a:xfrm>
            <a:off x="1319213" y="1971677"/>
            <a:ext cx="950912" cy="933451"/>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46" name="Oval 39"/>
          <p:cNvSpPr>
            <a:spLocks noChangeArrowheads="1"/>
          </p:cNvSpPr>
          <p:nvPr/>
        </p:nvSpPr>
        <p:spPr bwMode="gray">
          <a:xfrm>
            <a:off x="1373188" y="1997078"/>
            <a:ext cx="847725" cy="757239"/>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1000" b="1">
              <a:latin typeface="Arial" panose="020B0604020202020204" pitchFamily="34" charset="0"/>
            </a:endParaRPr>
          </a:p>
        </p:txBody>
      </p:sp>
      <p:sp>
        <p:nvSpPr>
          <p:cNvPr id="47" name="Text Box 40"/>
          <p:cNvSpPr txBox="1">
            <a:spLocks noChangeArrowheads="1"/>
          </p:cNvSpPr>
          <p:nvPr/>
        </p:nvSpPr>
        <p:spPr bwMode="gray">
          <a:xfrm>
            <a:off x="1396941" y="2060579"/>
            <a:ext cx="8002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r>
              <a:rPr lang="zh-TW" altLang="en-US" sz="2400" b="1" dirty="0">
                <a:solidFill>
                  <a:srgbClr val="0000FF"/>
                </a:solidFill>
                <a:latin typeface="微軟正黑體" panose="020B0604030504040204" pitchFamily="34" charset="-120"/>
                <a:ea typeface="微軟正黑體" panose="020B0604030504040204" pitchFamily="34" charset="-120"/>
              </a:rPr>
              <a:t>術科</a:t>
            </a:r>
          </a:p>
          <a:p>
            <a:pPr algn="ctr" eaLnBrk="1" hangingPunct="1">
              <a:spcBef>
                <a:spcPct val="0"/>
              </a:spcBef>
              <a:buClrTx/>
              <a:buSzTx/>
              <a:buFontTx/>
              <a:buNone/>
            </a:pPr>
            <a:r>
              <a:rPr lang="zh-TW" altLang="en-US" sz="2400" b="1" dirty="0">
                <a:solidFill>
                  <a:srgbClr val="0000FF"/>
                </a:solidFill>
                <a:latin typeface="微軟正黑體" panose="020B0604030504040204" pitchFamily="34" charset="-120"/>
                <a:ea typeface="微軟正黑體" panose="020B0604030504040204" pitchFamily="34" charset="-120"/>
              </a:rPr>
              <a:t>測驗</a:t>
            </a:r>
          </a:p>
        </p:txBody>
      </p:sp>
      <p:sp>
        <p:nvSpPr>
          <p:cNvPr id="48" name="AutoShape 48"/>
          <p:cNvSpPr>
            <a:spLocks noChangeArrowheads="1"/>
          </p:cNvSpPr>
          <p:nvPr/>
        </p:nvSpPr>
        <p:spPr bwMode="auto">
          <a:xfrm>
            <a:off x="4151316" y="3068641"/>
            <a:ext cx="1800225" cy="53975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r>
              <a:rPr lang="zh-TW" altLang="en-US" sz="2800" b="1" dirty="0">
                <a:solidFill>
                  <a:srgbClr val="0000FF"/>
                </a:solidFill>
                <a:latin typeface="微軟正黑體" panose="020B0604030504040204" pitchFamily="34" charset="-120"/>
                <a:ea typeface="微軟正黑體" panose="020B0604030504040204" pitchFamily="34" charset="-120"/>
              </a:rPr>
              <a:t>術科測驗</a:t>
            </a:r>
          </a:p>
        </p:txBody>
      </p:sp>
      <p:sp>
        <p:nvSpPr>
          <p:cNvPr id="49" name="Freeform 49"/>
          <p:cNvSpPr>
            <a:spLocks/>
          </p:cNvSpPr>
          <p:nvPr/>
        </p:nvSpPr>
        <p:spPr bwMode="gray">
          <a:xfrm>
            <a:off x="5807075" y="2779717"/>
            <a:ext cx="503238" cy="9366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chemeClr val="accent2">
                  <a:gamma/>
                  <a:tint val="63529"/>
                  <a:invGamma/>
                </a:schemeClr>
              </a:gs>
            </a:gsLst>
            <a:lin ang="0" scaled="1"/>
          </a:gradFill>
          <a:ln>
            <a:noFill/>
          </a:ln>
          <a:extLst/>
        </p:spPr>
        <p:txBody>
          <a:bodyPr/>
          <a:lstStyle/>
          <a:p>
            <a:pPr algn="ctr" eaLnBrk="1" hangingPunct="1">
              <a:defRPr/>
            </a:pPr>
            <a:endParaRPr lang="zh-TW" altLang="en-US" sz="1000"/>
          </a:p>
        </p:txBody>
      </p:sp>
      <p:grpSp>
        <p:nvGrpSpPr>
          <p:cNvPr id="51" name="Group 50"/>
          <p:cNvGrpSpPr>
            <a:grpSpLocks/>
          </p:cNvGrpSpPr>
          <p:nvPr/>
        </p:nvGrpSpPr>
        <p:grpSpPr bwMode="auto">
          <a:xfrm>
            <a:off x="5435600" y="1700215"/>
            <a:ext cx="1811338" cy="1079500"/>
            <a:chOff x="1997" y="1314"/>
            <a:chExt cx="1889" cy="1009"/>
          </a:xfrm>
        </p:grpSpPr>
        <p:grpSp>
          <p:nvGrpSpPr>
            <p:cNvPr id="52" name="Group 51"/>
            <p:cNvGrpSpPr>
              <a:grpSpLocks/>
            </p:cNvGrpSpPr>
            <p:nvPr/>
          </p:nvGrpSpPr>
          <p:grpSpPr bwMode="auto">
            <a:xfrm>
              <a:off x="1997" y="1404"/>
              <a:ext cx="1889" cy="919"/>
              <a:chOff x="1973" y="1027"/>
              <a:chExt cx="1926" cy="937"/>
            </a:xfrm>
          </p:grpSpPr>
          <p:sp>
            <p:nvSpPr>
              <p:cNvPr id="57" name="Oval 52"/>
              <p:cNvSpPr>
                <a:spLocks noChangeArrowheads="1"/>
              </p:cNvSpPr>
              <p:nvPr/>
            </p:nvSpPr>
            <p:spPr bwMode="gray">
              <a:xfrm>
                <a:off x="1993" y="1058"/>
                <a:ext cx="1906" cy="906"/>
              </a:xfrm>
              <a:prstGeom prst="ellipse">
                <a:avLst/>
              </a:prstGeom>
              <a:gradFill rotWithShape="1">
                <a:gsLst>
                  <a:gs pos="0">
                    <a:schemeClr val="hlink"/>
                  </a:gs>
                  <a:gs pos="100000">
                    <a:schemeClr val="hlink">
                      <a:gamma/>
                      <a:shade val="48627"/>
                      <a:invGamma/>
                    </a:schemeClr>
                  </a:gs>
                </a:gsLst>
                <a:lin ang="2700000" scaled="1"/>
              </a:gradFill>
              <a:ln>
                <a:noFill/>
              </a:ln>
              <a:effectLst/>
              <a:extLst/>
            </p:spPr>
            <p:txBody>
              <a:bodyPr wrap="none" anchor="ctr"/>
              <a:lstStyle/>
              <a:p>
                <a:pPr algn="ctr" eaLnBrk="1" hangingPunct="1">
                  <a:defRPr/>
                </a:pPr>
                <a:endParaRPr lang="zh-TW" altLang="en-US" sz="1000">
                  <a:latin typeface="微軟正黑體" panose="020B0604030504040204" pitchFamily="34" charset="-120"/>
                  <a:ea typeface="微軟正黑體" panose="020B0604030504040204" pitchFamily="34" charset="-120"/>
                </a:endParaRPr>
              </a:p>
            </p:txBody>
          </p:sp>
          <p:sp>
            <p:nvSpPr>
              <p:cNvPr id="58" name="Oval 53"/>
              <p:cNvSpPr>
                <a:spLocks noChangeArrowheads="1"/>
              </p:cNvSpPr>
              <p:nvPr/>
            </p:nvSpPr>
            <p:spPr bwMode="gray">
              <a:xfrm>
                <a:off x="1973" y="1029"/>
                <a:ext cx="1906" cy="905"/>
              </a:xfrm>
              <a:prstGeom prst="ellipse">
                <a:avLst/>
              </a:prstGeom>
              <a:gradFill rotWithShape="1">
                <a:gsLst>
                  <a:gs pos="0">
                    <a:schemeClr val="hlink">
                      <a:gamma/>
                      <a:tint val="44314"/>
                      <a:invGamma/>
                    </a:schemeClr>
                  </a:gs>
                  <a:gs pos="100000">
                    <a:schemeClr val="hlink"/>
                  </a:gs>
                </a:gsLst>
                <a:lin ang="2700000" scaled="1"/>
              </a:gradFill>
              <a:ln>
                <a:noFill/>
              </a:ln>
              <a:effectLst/>
              <a:extLst/>
            </p:spPr>
            <p:txBody>
              <a:bodyPr wrap="none" anchor="ctr"/>
              <a:lstStyle/>
              <a:p>
                <a:pPr algn="ctr" eaLnBrk="1" hangingPunct="1">
                  <a:defRPr/>
                </a:pPr>
                <a:endParaRPr lang="zh-TW" altLang="en-US" sz="1000">
                  <a:latin typeface="微軟正黑體" panose="020B0604030504040204" pitchFamily="34" charset="-120"/>
                  <a:ea typeface="微軟正黑體" panose="020B0604030504040204" pitchFamily="34" charset="-120"/>
                </a:endParaRPr>
              </a:p>
            </p:txBody>
          </p:sp>
        </p:grpSp>
        <p:sp>
          <p:nvSpPr>
            <p:cNvPr id="53" name="Oval 54"/>
            <p:cNvSpPr>
              <a:spLocks noChangeArrowheads="1"/>
            </p:cNvSpPr>
            <p:nvPr/>
          </p:nvSpPr>
          <p:spPr bwMode="gray">
            <a:xfrm>
              <a:off x="2086" y="1314"/>
              <a:ext cx="1690" cy="844"/>
            </a:xfrm>
            <a:prstGeom prst="ellipse">
              <a:avLst/>
            </a:prstGeom>
            <a:gradFill rotWithShape="1">
              <a:gsLst>
                <a:gs pos="0">
                  <a:schemeClr val="accent1">
                    <a:gamma/>
                    <a:shade val="46275"/>
                    <a:invGamma/>
                  </a:schemeClr>
                </a:gs>
                <a:gs pos="100000">
                  <a:schemeClr val="accent1"/>
                </a:gs>
              </a:gsLst>
              <a:lin ang="2700000" scaled="1"/>
            </a:gradFill>
            <a:ln>
              <a:noFill/>
            </a:ln>
            <a:effectLst/>
            <a:extLst/>
          </p:spPr>
          <p:txBody>
            <a:bodyPr vert="eaVert" wrap="none" anchor="ctr"/>
            <a:lstStyle/>
            <a:p>
              <a:pPr algn="ctr" eaLnBrk="1" hangingPunct="1">
                <a:defRPr/>
              </a:pPr>
              <a:endParaRPr lang="zh-TW" altLang="en-US" sz="1000">
                <a:latin typeface="微軟正黑體" panose="020B0604030504040204" pitchFamily="34" charset="-120"/>
                <a:ea typeface="微軟正黑體" panose="020B0604030504040204" pitchFamily="34" charset="-120"/>
              </a:endParaRPr>
            </a:p>
          </p:txBody>
        </p:sp>
        <p:sp>
          <p:nvSpPr>
            <p:cNvPr id="54" name="Oval 55"/>
            <p:cNvSpPr>
              <a:spLocks noChangeArrowheads="1"/>
            </p:cNvSpPr>
            <p:nvPr/>
          </p:nvSpPr>
          <p:spPr bwMode="gray">
            <a:xfrm>
              <a:off x="2108" y="1318"/>
              <a:ext cx="1651" cy="825"/>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p:spPr>
          <p:txBody>
            <a:bodyPr vert="eaVert" wrap="none" anchor="ctr"/>
            <a:lstStyle/>
            <a:p>
              <a:pPr algn="ctr" eaLnBrk="1" hangingPunct="1">
                <a:defRPr/>
              </a:pPr>
              <a:endParaRPr lang="zh-TW" altLang="en-US" sz="1000">
                <a:latin typeface="微軟正黑體" panose="020B0604030504040204" pitchFamily="34" charset="-120"/>
                <a:ea typeface="微軟正黑體" panose="020B0604030504040204" pitchFamily="34" charset="-120"/>
              </a:endParaRPr>
            </a:p>
          </p:txBody>
        </p:sp>
        <p:sp>
          <p:nvSpPr>
            <p:cNvPr id="55" name="Oval 56"/>
            <p:cNvSpPr>
              <a:spLocks noChangeArrowheads="1"/>
            </p:cNvSpPr>
            <p:nvPr/>
          </p:nvSpPr>
          <p:spPr bwMode="gray">
            <a:xfrm>
              <a:off x="2154" y="1330"/>
              <a:ext cx="1571"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p:spPr>
          <p:txBody>
            <a:bodyPr vert="eaVert" wrap="none" anchor="ctr"/>
            <a:lstStyle/>
            <a:p>
              <a:pPr algn="ctr" eaLnBrk="1" hangingPunct="1">
                <a:defRPr/>
              </a:pPr>
              <a:endParaRPr lang="zh-TW" altLang="en-US" sz="1000" dirty="0">
                <a:latin typeface="微軟正黑體" panose="020B0604030504040204" pitchFamily="34" charset="-120"/>
                <a:ea typeface="微軟正黑體" panose="020B0604030504040204" pitchFamily="34" charset="-120"/>
              </a:endParaRPr>
            </a:p>
          </p:txBody>
        </p:sp>
        <p:sp>
          <p:nvSpPr>
            <p:cNvPr id="56" name="Oval 57"/>
            <p:cNvSpPr>
              <a:spLocks noChangeArrowheads="1"/>
            </p:cNvSpPr>
            <p:nvPr/>
          </p:nvSpPr>
          <p:spPr bwMode="gray">
            <a:xfrm>
              <a:off x="2207" y="1344"/>
              <a:ext cx="1382" cy="625"/>
            </a:xfrm>
            <a:prstGeom prst="ellipse">
              <a:avLst/>
            </a:prstGeom>
            <a:gradFill rotWithShape="1">
              <a:gsLst>
                <a:gs pos="0">
                  <a:schemeClr val="accent1">
                    <a:gamma/>
                    <a:tint val="0"/>
                    <a:invGamma/>
                  </a:schemeClr>
                </a:gs>
                <a:gs pos="100000">
                  <a:schemeClr val="accent1">
                    <a:alpha val="38000"/>
                  </a:schemeClr>
                </a:gs>
              </a:gsLst>
              <a:lin ang="2700000" scaled="1"/>
            </a:gradFill>
            <a:ln>
              <a:noFill/>
            </a:ln>
            <a:effectLst/>
            <a:extLst/>
          </p:spPr>
          <p:txBody>
            <a:bodyPr wrap="none" anchor="ctr"/>
            <a:lstStyle/>
            <a:p>
              <a:pPr algn="ctr" eaLnBrk="1" hangingPunct="1">
                <a:defRPr/>
              </a:pPr>
              <a:r>
                <a:rPr lang="zh-TW" altLang="en-US" sz="2400" dirty="0">
                  <a:solidFill>
                    <a:srgbClr val="FF3300"/>
                  </a:solidFill>
                  <a:latin typeface="微軟正黑體" panose="020B0604030504040204" pitchFamily="34" charset="-120"/>
                  <a:ea typeface="微軟正黑體" panose="020B0604030504040204" pitchFamily="34" charset="-120"/>
                </a:rPr>
                <a:t>招生作業</a:t>
              </a:r>
            </a:p>
          </p:txBody>
        </p:sp>
      </p:grpSp>
      <p:sp>
        <p:nvSpPr>
          <p:cNvPr id="59" name="AutoShape 58"/>
          <p:cNvSpPr>
            <a:spLocks noChangeArrowheads="1"/>
          </p:cNvSpPr>
          <p:nvPr/>
        </p:nvSpPr>
        <p:spPr bwMode="auto">
          <a:xfrm>
            <a:off x="7031040" y="3140078"/>
            <a:ext cx="1800225" cy="53975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rIns="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r>
              <a:rPr lang="zh-TW" altLang="en-US" sz="2800" b="1" dirty="0">
                <a:solidFill>
                  <a:srgbClr val="008000"/>
                </a:solidFill>
                <a:latin typeface="微軟正黑體" panose="020B0604030504040204" pitchFamily="34" charset="-120"/>
                <a:ea typeface="微軟正黑體" panose="020B0604030504040204" pitchFamily="34" charset="-120"/>
              </a:rPr>
              <a:t>分發作業</a:t>
            </a:r>
          </a:p>
        </p:txBody>
      </p:sp>
      <p:sp>
        <p:nvSpPr>
          <p:cNvPr id="60" name="Freeform 59"/>
          <p:cNvSpPr>
            <a:spLocks/>
          </p:cNvSpPr>
          <p:nvPr/>
        </p:nvSpPr>
        <p:spPr bwMode="gray">
          <a:xfrm flipH="1">
            <a:off x="6672269" y="2779717"/>
            <a:ext cx="503237" cy="936625"/>
          </a:xfrm>
          <a:custGeom>
            <a:avLst/>
            <a:gdLst>
              <a:gd name="T0" fmla="*/ 2147483646 w 580"/>
              <a:gd name="T1" fmla="*/ 0 h 798"/>
              <a:gd name="T2" fmla="*/ 2147483646 w 580"/>
              <a:gd name="T3" fmla="*/ 2147483646 h 798"/>
              <a:gd name="T4" fmla="*/ 2147483646 w 580"/>
              <a:gd name="T5" fmla="*/ 2147483646 h 798"/>
              <a:gd name="T6" fmla="*/ 2147483646 w 580"/>
              <a:gd name="T7" fmla="*/ 2147483646 h 798"/>
              <a:gd name="T8" fmla="*/ 2147483646 w 580"/>
              <a:gd name="T9" fmla="*/ 2147483646 h 798"/>
              <a:gd name="T10" fmla="*/ 2147483646 w 580"/>
              <a:gd name="T11" fmla="*/ 2147483646 h 798"/>
              <a:gd name="T12" fmla="*/ 2147483646 w 580"/>
              <a:gd name="T13" fmla="*/ 2147483646 h 798"/>
              <a:gd name="T14" fmla="*/ 2147483646 w 580"/>
              <a:gd name="T15" fmla="*/ 2147483646 h 798"/>
              <a:gd name="T16" fmla="*/ 2147483646 w 580"/>
              <a:gd name="T17" fmla="*/ 2147483646 h 798"/>
              <a:gd name="T18" fmla="*/ 2147483646 w 580"/>
              <a:gd name="T19" fmla="*/ 2147483646 h 798"/>
              <a:gd name="T20" fmla="*/ 2147483646 w 580"/>
              <a:gd name="T21" fmla="*/ 2147483646 h 798"/>
              <a:gd name="T22" fmla="*/ 2147483646 w 580"/>
              <a:gd name="T23" fmla="*/ 2147483646 h 798"/>
              <a:gd name="T24" fmla="*/ 0 w 580"/>
              <a:gd name="T25" fmla="*/ 2147483646 h 798"/>
              <a:gd name="T26" fmla="*/ 2147483646 w 580"/>
              <a:gd name="T27" fmla="*/ 2147483646 h 798"/>
              <a:gd name="T28" fmla="*/ 2147483646 w 580"/>
              <a:gd name="T29" fmla="*/ 2147483646 h 798"/>
              <a:gd name="T30" fmla="*/ 2147483646 w 580"/>
              <a:gd name="T31" fmla="*/ 2147483646 h 798"/>
              <a:gd name="T32" fmla="*/ 2147483646 w 580"/>
              <a:gd name="T33" fmla="*/ 2147483646 h 798"/>
              <a:gd name="T34" fmla="*/ 2147483646 w 580"/>
              <a:gd name="T35" fmla="*/ 2147483646 h 798"/>
              <a:gd name="T36" fmla="*/ 2147483646 w 580"/>
              <a:gd name="T37" fmla="*/ 2147483646 h 798"/>
              <a:gd name="T38" fmla="*/ 2147483646 w 580"/>
              <a:gd name="T39" fmla="*/ 2147483646 h 798"/>
              <a:gd name="T40" fmla="*/ 2147483646 w 580"/>
              <a:gd name="T41" fmla="*/ 2147483646 h 798"/>
              <a:gd name="T42" fmla="*/ 2147483646 w 580"/>
              <a:gd name="T43" fmla="*/ 2147483646 h 798"/>
              <a:gd name="T44" fmla="*/ 2147483646 w 580"/>
              <a:gd name="T45" fmla="*/ 2147483646 h 798"/>
              <a:gd name="T46" fmla="*/ 2147483646 w 580"/>
              <a:gd name="T47" fmla="*/ 2147483646 h 798"/>
              <a:gd name="T48" fmla="*/ 2147483646 w 580"/>
              <a:gd name="T49" fmla="*/ 2147483646 h 798"/>
              <a:gd name="T50" fmla="*/ 2147483646 w 580"/>
              <a:gd name="T51" fmla="*/ 2147483646 h 798"/>
              <a:gd name="T52" fmla="*/ 2147483646 w 580"/>
              <a:gd name="T53" fmla="*/ 0 h 798"/>
              <a:gd name="T54" fmla="*/ 2147483646 w 580"/>
              <a:gd name="T55" fmla="*/ 0 h 7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0"/>
              <a:gd name="T85" fmla="*/ 0 h 798"/>
              <a:gd name="T86" fmla="*/ 580 w 580"/>
              <a:gd name="T87" fmla="*/ 798 h 79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nvGrpSpPr>
          <p:cNvPr id="70" name="群組 69"/>
          <p:cNvGrpSpPr/>
          <p:nvPr/>
        </p:nvGrpSpPr>
        <p:grpSpPr>
          <a:xfrm>
            <a:off x="2195736" y="44624"/>
            <a:ext cx="2664296" cy="360045"/>
            <a:chOff x="2123728" y="44624"/>
            <a:chExt cx="2664296" cy="360045"/>
          </a:xfrm>
        </p:grpSpPr>
        <p:grpSp>
          <p:nvGrpSpPr>
            <p:cNvPr id="71" name="群組 70"/>
            <p:cNvGrpSpPr/>
            <p:nvPr/>
          </p:nvGrpSpPr>
          <p:grpSpPr>
            <a:xfrm>
              <a:off x="2627784" y="44624"/>
              <a:ext cx="2160240" cy="360045"/>
              <a:chOff x="2339752" y="44624"/>
              <a:chExt cx="2160240" cy="360045"/>
            </a:xfrm>
          </p:grpSpPr>
          <p:grpSp>
            <p:nvGrpSpPr>
              <p:cNvPr id="73" name="群組 37"/>
              <p:cNvGrpSpPr/>
              <p:nvPr/>
            </p:nvGrpSpPr>
            <p:grpSpPr>
              <a:xfrm>
                <a:off x="2835903" y="44629"/>
                <a:ext cx="1664089" cy="360040"/>
                <a:chOff x="2835897" y="44624"/>
                <a:chExt cx="1664089" cy="360040"/>
              </a:xfrm>
            </p:grpSpPr>
            <p:sp>
              <p:nvSpPr>
                <p:cNvPr id="76" name="橢圓 7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77" name="橢圓 7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78" name="橢圓 7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4" name="橢圓 73"/>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75" name="橢圓 7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72" name="橢圓 7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14146659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矩形: 圓角 1"/>
          <p:cNvSpPr/>
          <p:nvPr/>
        </p:nvSpPr>
        <p:spPr>
          <a:xfrm>
            <a:off x="264075" y="1361019"/>
            <a:ext cx="8570159" cy="4752528"/>
          </a:xfrm>
          <a:prstGeom prst="roundRect">
            <a:avLst/>
          </a:prstGeom>
          <a:gradFill flip="none" rotWithShape="1">
            <a:gsLst>
              <a:gs pos="0">
                <a:schemeClr val="accent1">
                  <a:tint val="66000"/>
                  <a:satMod val="160000"/>
                </a:schemeClr>
              </a:gs>
              <a:gs pos="50000">
                <a:schemeClr val="bg1">
                  <a:lumMod val="95000"/>
                  <a:alpha val="62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2" name="直線接點 11"/>
          <p:cNvCxnSpPr/>
          <p:nvPr/>
        </p:nvCxnSpPr>
        <p:spPr>
          <a:xfrm>
            <a:off x="-34814" y="710699"/>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2591" y="75301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23472" y="969041"/>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0"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0033CC"/>
                </a:solidFill>
                <a:latin typeface="Adobe 繁黑體 Std B" pitchFamily="34" charset="-120"/>
                <a:ea typeface="Adobe 繁黑體 Std B" pitchFamily="34" charset="-120"/>
              </a:rPr>
              <a:t>甄選入學─術科測驗</a:t>
            </a:r>
          </a:p>
        </p:txBody>
      </p:sp>
      <p:sp>
        <p:nvSpPr>
          <p:cNvPr id="61" name="AutoShape 16"/>
          <p:cNvSpPr>
            <a:spLocks noChangeArrowheads="1"/>
          </p:cNvSpPr>
          <p:nvPr/>
        </p:nvSpPr>
        <p:spPr bwMode="gray">
          <a:xfrm>
            <a:off x="627063" y="1600200"/>
            <a:ext cx="2743200" cy="4419600"/>
          </a:xfrm>
          <a:prstGeom prst="rightArrow">
            <a:avLst>
              <a:gd name="adj1" fmla="val 62787"/>
              <a:gd name="adj2" fmla="val 41259"/>
            </a:avLst>
          </a:prstGeom>
          <a:gradFill rotWithShape="1">
            <a:gsLst>
              <a:gs pos="0">
                <a:srgbClr val="FFFFFF">
                  <a:alpha val="0"/>
                </a:srgbClr>
              </a:gs>
              <a:gs pos="100000">
                <a:srgbClr val="C0C0C0">
                  <a:alpha val="50000"/>
                </a:srgbClr>
              </a:gs>
            </a:gsLst>
            <a:lin ang="0" scaled="1"/>
          </a:gradFill>
          <a:ln w="19050" cap="rnd" algn="ctr">
            <a:solidFill>
              <a:schemeClr val="folHlink"/>
            </a:solidFill>
            <a:prstDash val="sysDot"/>
            <a:miter lim="800000"/>
            <a:headEnd/>
            <a:tailEnd/>
          </a:ln>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2400">
              <a:latin typeface="微軟正黑體" panose="020B0604030504040204" pitchFamily="34" charset="-120"/>
              <a:ea typeface="微軟正黑體" panose="020B0604030504040204" pitchFamily="34" charset="-120"/>
            </a:endParaRPr>
          </a:p>
        </p:txBody>
      </p:sp>
      <p:sp>
        <p:nvSpPr>
          <p:cNvPr id="62" name="Text Box 17"/>
          <p:cNvSpPr txBox="1">
            <a:spLocks noChangeArrowheads="1"/>
          </p:cNvSpPr>
          <p:nvPr/>
        </p:nvSpPr>
        <p:spPr bwMode="black">
          <a:xfrm>
            <a:off x="503263" y="3290708"/>
            <a:ext cx="2592388"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0650" indent="-120650">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 typeface="Wingdings" panose="05000000000000000000" pitchFamily="2" charset="2"/>
              <a:buNone/>
            </a:pPr>
            <a:r>
              <a:rPr lang="zh-TW" altLang="en-US" sz="2400" b="1" dirty="0">
                <a:latin typeface="微軟正黑體" panose="020B0604030504040204" pitchFamily="34" charset="-120"/>
                <a:ea typeface="微軟正黑體" panose="020B0604030504040204" pitchFamily="34" charset="-120"/>
              </a:rPr>
              <a:t>藝才班特色招生</a:t>
            </a:r>
            <a:endParaRPr lang="en-US" altLang="zh-TW" sz="2400" b="1" dirty="0">
              <a:latin typeface="微軟正黑體" panose="020B0604030504040204" pitchFamily="34" charset="-120"/>
              <a:ea typeface="微軟正黑體" panose="020B0604030504040204" pitchFamily="34" charset="-120"/>
            </a:endParaRPr>
          </a:p>
          <a:p>
            <a:pPr algn="ctr" eaLnBrk="1" hangingPunct="1">
              <a:spcBef>
                <a:spcPct val="0"/>
              </a:spcBef>
              <a:buClrTx/>
              <a:buSzTx/>
              <a:buFont typeface="Wingdings" panose="05000000000000000000" pitchFamily="2" charset="2"/>
              <a:buNone/>
            </a:pPr>
            <a:r>
              <a:rPr lang="zh-TW" altLang="en-US" sz="2400" b="1" dirty="0">
                <a:latin typeface="微軟正黑體" panose="020B0604030504040204" pitchFamily="34" charset="-120"/>
                <a:ea typeface="微軟正黑體" panose="020B0604030504040204" pitchFamily="34" charset="-120"/>
              </a:rPr>
              <a:t>甄選入學</a:t>
            </a:r>
          </a:p>
          <a:p>
            <a:pPr algn="ctr" eaLnBrk="1" hangingPunct="1">
              <a:spcBef>
                <a:spcPct val="0"/>
              </a:spcBef>
              <a:buClrTx/>
              <a:buSzTx/>
              <a:buFont typeface="Wingdings" panose="05000000000000000000" pitchFamily="2" charset="2"/>
              <a:buNone/>
            </a:pPr>
            <a:r>
              <a:rPr lang="zh-TW" altLang="en-US" sz="2400" b="1" dirty="0">
                <a:latin typeface="微軟正黑體" panose="020B0604030504040204" pitchFamily="34" charset="-120"/>
                <a:ea typeface="微軟正黑體" panose="020B0604030504040204" pitchFamily="34" charset="-120"/>
              </a:rPr>
              <a:t>術科測驗</a:t>
            </a:r>
            <a:endParaRPr lang="zh-TW" altLang="en-US" sz="2400" dirty="0">
              <a:solidFill>
                <a:srgbClr val="1C1C1C"/>
              </a:solidFill>
              <a:latin typeface="微軟正黑體" panose="020B0604030504040204" pitchFamily="34" charset="-120"/>
              <a:ea typeface="微軟正黑體" panose="020B0604030504040204" pitchFamily="34" charset="-120"/>
            </a:endParaRPr>
          </a:p>
        </p:txBody>
      </p:sp>
      <p:sp>
        <p:nvSpPr>
          <p:cNvPr id="63" name="AutoShape 18"/>
          <p:cNvSpPr>
            <a:spLocks noChangeArrowheads="1"/>
          </p:cNvSpPr>
          <p:nvPr/>
        </p:nvSpPr>
        <p:spPr bwMode="auto">
          <a:xfrm>
            <a:off x="3522663" y="1676400"/>
            <a:ext cx="5105400" cy="4191000"/>
          </a:xfrm>
          <a:prstGeom prst="roundRect">
            <a:avLst>
              <a:gd name="adj" fmla="val 3481"/>
            </a:avLst>
          </a:prstGeom>
          <a:noFill/>
          <a:ln w="19050" cap="rnd">
            <a:solidFill>
              <a:schemeClr val="folHlink"/>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2400" b="1">
              <a:latin typeface="微軟正黑體" panose="020B0604030504040204" pitchFamily="34" charset="-120"/>
              <a:ea typeface="微軟正黑體" panose="020B0604030504040204" pitchFamily="34" charset="-120"/>
            </a:endParaRPr>
          </a:p>
        </p:txBody>
      </p:sp>
      <p:grpSp>
        <p:nvGrpSpPr>
          <p:cNvPr id="64" name="Group 19"/>
          <p:cNvGrpSpPr>
            <a:grpSpLocks/>
          </p:cNvGrpSpPr>
          <p:nvPr/>
        </p:nvGrpSpPr>
        <p:grpSpPr bwMode="auto">
          <a:xfrm>
            <a:off x="3598869" y="1828800"/>
            <a:ext cx="4924425" cy="1228725"/>
            <a:chOff x="2304" y="1200"/>
            <a:chExt cx="3102" cy="774"/>
          </a:xfrm>
        </p:grpSpPr>
        <p:sp>
          <p:nvSpPr>
            <p:cNvPr id="65" name="AutoShape 20"/>
            <p:cNvSpPr>
              <a:spLocks noChangeArrowheads="1"/>
            </p:cNvSpPr>
            <p:nvPr/>
          </p:nvSpPr>
          <p:spPr bwMode="gray">
            <a:xfrm>
              <a:off x="2334" y="1200"/>
              <a:ext cx="3072" cy="774"/>
            </a:xfrm>
            <a:prstGeom prst="roundRect">
              <a:avLst>
                <a:gd name="adj" fmla="val 10889"/>
              </a:avLst>
            </a:prstGeom>
            <a:gradFill rotWithShape="1">
              <a:gsLst>
                <a:gs pos="0">
                  <a:schemeClr val="accent1"/>
                </a:gs>
                <a:gs pos="100000">
                  <a:schemeClr val="accent1">
                    <a:gamma/>
                    <a:tint val="21176"/>
                    <a:invGamma/>
                  </a:schemeClr>
                </a:gs>
              </a:gsLst>
              <a:lin ang="0" scaled="1"/>
            </a:gradFill>
            <a:ln>
              <a:noFill/>
            </a:ln>
            <a:effectLst/>
            <a:extLst/>
          </p:spPr>
          <p:txBody>
            <a:bodyPr wrap="none" anchor="ctr"/>
            <a:lstStyle/>
            <a:p>
              <a:pPr algn="ctr" eaLnBrk="1" hangingPunct="1">
                <a:defRPr/>
              </a:pPr>
              <a:endParaRPr lang="zh-TW" altLang="en-US" sz="2400">
                <a:latin typeface="微軟正黑體" panose="020B0604030504040204" pitchFamily="34" charset="-120"/>
                <a:ea typeface="微軟正黑體" panose="020B0604030504040204" pitchFamily="34" charset="-120"/>
              </a:endParaRPr>
            </a:p>
          </p:txBody>
        </p:sp>
        <p:sp>
          <p:nvSpPr>
            <p:cNvPr id="66" name="AutoShape 21"/>
            <p:cNvSpPr>
              <a:spLocks noChangeArrowheads="1"/>
            </p:cNvSpPr>
            <p:nvPr/>
          </p:nvSpPr>
          <p:spPr bwMode="gray">
            <a:xfrm>
              <a:off x="2304" y="1488"/>
              <a:ext cx="336" cy="240"/>
            </a:xfrm>
            <a:prstGeom prst="rightArrow">
              <a:avLst>
                <a:gd name="adj1" fmla="val 50000"/>
                <a:gd name="adj2" fmla="val 58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2400" b="1">
                <a:latin typeface="微軟正黑體" panose="020B0604030504040204" pitchFamily="34" charset="-120"/>
                <a:ea typeface="微軟正黑體" panose="020B0604030504040204" pitchFamily="34" charset="-120"/>
              </a:endParaRPr>
            </a:p>
          </p:txBody>
        </p:sp>
      </p:grpSp>
      <p:grpSp>
        <p:nvGrpSpPr>
          <p:cNvPr id="67" name="Group 22"/>
          <p:cNvGrpSpPr>
            <a:grpSpLocks/>
          </p:cNvGrpSpPr>
          <p:nvPr/>
        </p:nvGrpSpPr>
        <p:grpSpPr bwMode="auto">
          <a:xfrm>
            <a:off x="3598869" y="3190876"/>
            <a:ext cx="4924425" cy="1228725"/>
            <a:chOff x="2304" y="2058"/>
            <a:chExt cx="3102" cy="774"/>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grpSpPr>
        <p:sp>
          <p:nvSpPr>
            <p:cNvPr id="68" name="AutoShape 23"/>
            <p:cNvSpPr>
              <a:spLocks noChangeArrowheads="1"/>
            </p:cNvSpPr>
            <p:nvPr/>
          </p:nvSpPr>
          <p:spPr bwMode="gray">
            <a:xfrm>
              <a:off x="2334" y="2058"/>
              <a:ext cx="3072" cy="774"/>
            </a:xfrm>
            <a:prstGeom prst="roundRect">
              <a:avLst>
                <a:gd name="adj" fmla="val 10889"/>
              </a:avLst>
            </a:prstGeom>
            <a:grpFill/>
            <a:ln>
              <a:noFill/>
            </a:ln>
            <a:effectLst/>
            <a:extLst/>
          </p:spPr>
          <p:txBody>
            <a:bodyPr wrap="none" anchor="ctr"/>
            <a:lstStyle/>
            <a:p>
              <a:pPr algn="ctr" eaLnBrk="1" hangingPunct="1">
                <a:defRPr/>
              </a:pPr>
              <a:endParaRPr lang="zh-TW" altLang="en-US" sz="2400">
                <a:latin typeface="微軟正黑體" panose="020B0604030504040204" pitchFamily="34" charset="-120"/>
                <a:ea typeface="微軟正黑體" panose="020B0604030504040204" pitchFamily="34" charset="-120"/>
              </a:endParaRPr>
            </a:p>
          </p:txBody>
        </p:sp>
        <p:sp>
          <p:nvSpPr>
            <p:cNvPr id="69" name="AutoShape 24"/>
            <p:cNvSpPr>
              <a:spLocks noChangeArrowheads="1"/>
            </p:cNvSpPr>
            <p:nvPr/>
          </p:nvSpPr>
          <p:spPr bwMode="gray">
            <a:xfrm>
              <a:off x="2304" y="2352"/>
              <a:ext cx="336" cy="240"/>
            </a:xfrm>
            <a:prstGeom prst="rightArrow">
              <a:avLst>
                <a:gd name="adj1" fmla="val 50000"/>
                <a:gd name="adj2" fmla="val 58333"/>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2400" b="1">
                <a:latin typeface="微軟正黑體" panose="020B0604030504040204" pitchFamily="34" charset="-120"/>
                <a:ea typeface="微軟正黑體" panose="020B0604030504040204" pitchFamily="34" charset="-120"/>
              </a:endParaRPr>
            </a:p>
          </p:txBody>
        </p:sp>
      </p:grpSp>
      <p:grpSp>
        <p:nvGrpSpPr>
          <p:cNvPr id="70" name="Group 25"/>
          <p:cNvGrpSpPr>
            <a:grpSpLocks/>
          </p:cNvGrpSpPr>
          <p:nvPr/>
        </p:nvGrpSpPr>
        <p:grpSpPr bwMode="auto">
          <a:xfrm>
            <a:off x="3598869" y="4495800"/>
            <a:ext cx="4924425" cy="1228725"/>
            <a:chOff x="2304" y="2880"/>
            <a:chExt cx="3102" cy="774"/>
          </a:xfrm>
        </p:grpSpPr>
        <p:sp>
          <p:nvSpPr>
            <p:cNvPr id="71" name="AutoShape 26"/>
            <p:cNvSpPr>
              <a:spLocks noChangeArrowheads="1"/>
            </p:cNvSpPr>
            <p:nvPr/>
          </p:nvSpPr>
          <p:spPr bwMode="gray">
            <a:xfrm>
              <a:off x="2334" y="2880"/>
              <a:ext cx="3072" cy="774"/>
            </a:xfrm>
            <a:prstGeom prst="roundRect">
              <a:avLst>
                <a:gd name="adj" fmla="val 10889"/>
              </a:avLst>
            </a:prstGeom>
            <a:gradFill rotWithShape="1">
              <a:gsLst>
                <a:gs pos="0">
                  <a:schemeClr val="accent2"/>
                </a:gs>
                <a:gs pos="100000">
                  <a:schemeClr val="accent2">
                    <a:gamma/>
                    <a:tint val="21176"/>
                    <a:invGamma/>
                  </a:schemeClr>
                </a:gs>
              </a:gsLst>
              <a:lin ang="0" scaled="1"/>
            </a:gradFill>
            <a:ln>
              <a:noFill/>
            </a:ln>
            <a:effectLst/>
            <a:extLst/>
          </p:spPr>
          <p:txBody>
            <a:bodyPr wrap="none" anchor="ctr"/>
            <a:lstStyle/>
            <a:p>
              <a:pPr algn="ctr" eaLnBrk="1" hangingPunct="1">
                <a:defRPr/>
              </a:pPr>
              <a:endParaRPr lang="zh-TW" altLang="en-US" sz="2400">
                <a:latin typeface="微軟正黑體" panose="020B0604030504040204" pitchFamily="34" charset="-120"/>
                <a:ea typeface="微軟正黑體" panose="020B0604030504040204" pitchFamily="34" charset="-120"/>
              </a:endParaRPr>
            </a:p>
          </p:txBody>
        </p:sp>
        <p:sp>
          <p:nvSpPr>
            <p:cNvPr id="72" name="AutoShape 27"/>
            <p:cNvSpPr>
              <a:spLocks noChangeArrowheads="1"/>
            </p:cNvSpPr>
            <p:nvPr/>
          </p:nvSpPr>
          <p:spPr bwMode="gray">
            <a:xfrm>
              <a:off x="2304" y="3168"/>
              <a:ext cx="336" cy="240"/>
            </a:xfrm>
            <a:prstGeom prst="rightArrow">
              <a:avLst>
                <a:gd name="adj1" fmla="val 50000"/>
                <a:gd name="adj2" fmla="val 58333"/>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2400" b="1">
                <a:latin typeface="微軟正黑體" panose="020B0604030504040204" pitchFamily="34" charset="-120"/>
                <a:ea typeface="微軟正黑體" panose="020B0604030504040204" pitchFamily="34" charset="-120"/>
              </a:endParaRPr>
            </a:p>
          </p:txBody>
        </p:sp>
      </p:grpSp>
      <p:sp>
        <p:nvSpPr>
          <p:cNvPr id="73" name="Text Box 30"/>
          <p:cNvSpPr txBox="1">
            <a:spLocks noChangeArrowheads="1"/>
          </p:cNvSpPr>
          <p:nvPr/>
        </p:nvSpPr>
        <p:spPr bwMode="gray">
          <a:xfrm>
            <a:off x="4211638" y="2133603"/>
            <a:ext cx="4248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r>
              <a:rPr lang="zh-TW" altLang="en-US" sz="2400" b="1" dirty="0">
                <a:solidFill>
                  <a:srgbClr val="0000CC"/>
                </a:solidFill>
                <a:latin typeface="微軟正黑體" panose="020B0604030504040204" pitchFamily="34" charset="-120"/>
                <a:ea typeface="微軟正黑體" panose="020B0604030504040204" pitchFamily="34" charset="-120"/>
              </a:rPr>
              <a:t>學生不受免試就學區之限制，惟僅能向一區報名</a:t>
            </a:r>
            <a:endParaRPr lang="en-US" altLang="zh-TW" sz="2400" b="1" dirty="0">
              <a:solidFill>
                <a:srgbClr val="0000CC"/>
              </a:solidFill>
              <a:latin typeface="微軟正黑體" panose="020B0604030504040204" pitchFamily="34" charset="-120"/>
              <a:ea typeface="微軟正黑體" panose="020B0604030504040204" pitchFamily="34" charset="-120"/>
            </a:endParaRPr>
          </a:p>
        </p:txBody>
      </p:sp>
      <p:sp>
        <p:nvSpPr>
          <p:cNvPr id="74" name="Text Box 31"/>
          <p:cNvSpPr txBox="1">
            <a:spLocks noChangeArrowheads="1"/>
          </p:cNvSpPr>
          <p:nvPr/>
        </p:nvSpPr>
        <p:spPr bwMode="gray">
          <a:xfrm>
            <a:off x="4179888" y="3290708"/>
            <a:ext cx="424815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r>
              <a:rPr lang="zh-TW" altLang="en-US" sz="2400" b="1" dirty="0">
                <a:solidFill>
                  <a:srgbClr val="FFFF00"/>
                </a:solidFill>
                <a:latin typeface="微軟正黑體" panose="020B0604030504040204" pitchFamily="34" charset="-120"/>
                <a:ea typeface="微軟正黑體" panose="020B0604030504040204" pitchFamily="34" charset="-120"/>
              </a:rPr>
              <a:t>同一類型之術科測驗以同日辦理為原則</a:t>
            </a:r>
            <a:r>
              <a:rPr lang="zh-TW" altLang="zh-TW" sz="2400" b="1" dirty="0">
                <a:solidFill>
                  <a:srgbClr val="FFFF00"/>
                </a:solidFill>
                <a:latin typeface="微軟正黑體" panose="020B0604030504040204" pitchFamily="34" charset="-120"/>
                <a:ea typeface="微軟正黑體" panose="020B0604030504040204" pitchFamily="34" charset="-120"/>
              </a:rPr>
              <a:t>，</a:t>
            </a:r>
            <a:r>
              <a:rPr lang="zh-TW" altLang="en-US" sz="2400" b="1" dirty="0">
                <a:solidFill>
                  <a:srgbClr val="FFFF00"/>
                </a:solidFill>
                <a:latin typeface="微軟正黑體" panose="020B0604030504040204" pitchFamily="34" charset="-120"/>
                <a:ea typeface="微軟正黑體" panose="020B0604030504040204" pitchFamily="34" charset="-120"/>
              </a:rPr>
              <a:t>不得施以學科成就測驗</a:t>
            </a:r>
            <a:endParaRPr lang="en-US" altLang="zh-TW" sz="2400" b="1" dirty="0">
              <a:solidFill>
                <a:srgbClr val="FFFF00"/>
              </a:solidFill>
              <a:latin typeface="微軟正黑體" panose="020B0604030504040204" pitchFamily="34" charset="-120"/>
              <a:ea typeface="微軟正黑體" panose="020B0604030504040204" pitchFamily="34" charset="-120"/>
            </a:endParaRPr>
          </a:p>
        </p:txBody>
      </p:sp>
      <p:sp>
        <p:nvSpPr>
          <p:cNvPr id="75" name="Text Box 32"/>
          <p:cNvSpPr txBox="1">
            <a:spLocks noChangeArrowheads="1"/>
          </p:cNvSpPr>
          <p:nvPr/>
        </p:nvSpPr>
        <p:spPr bwMode="gray">
          <a:xfrm>
            <a:off x="4194218" y="4746174"/>
            <a:ext cx="4248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r>
              <a:rPr lang="zh-TW" altLang="en-US" sz="2400" b="1" dirty="0">
                <a:solidFill>
                  <a:srgbClr val="0000FF"/>
                </a:solidFill>
                <a:latin typeface="微軟正黑體" panose="020B0604030504040204" pitchFamily="34" charset="-120"/>
                <a:ea typeface="微軟正黑體" panose="020B0604030504040204" pitchFamily="34" charset="-120"/>
              </a:rPr>
              <a:t>免試入學前，完成術科測驗並取得成績證明</a:t>
            </a:r>
            <a:endParaRPr lang="en-US" altLang="zh-TW" sz="2400" b="1" dirty="0">
              <a:solidFill>
                <a:srgbClr val="0000FF"/>
              </a:solidFill>
              <a:latin typeface="微軟正黑體" panose="020B0604030504040204" pitchFamily="34" charset="-120"/>
              <a:ea typeface="微軟正黑體" panose="020B0604030504040204" pitchFamily="34" charset="-120"/>
            </a:endParaRPr>
          </a:p>
        </p:txBody>
      </p:sp>
      <p:grpSp>
        <p:nvGrpSpPr>
          <p:cNvPr id="49" name="群組 48"/>
          <p:cNvGrpSpPr/>
          <p:nvPr/>
        </p:nvGrpSpPr>
        <p:grpSpPr>
          <a:xfrm>
            <a:off x="2195736" y="44624"/>
            <a:ext cx="2664296" cy="360045"/>
            <a:chOff x="2123728" y="44624"/>
            <a:chExt cx="2664296" cy="360045"/>
          </a:xfrm>
        </p:grpSpPr>
        <p:grpSp>
          <p:nvGrpSpPr>
            <p:cNvPr id="51" name="群組 50"/>
            <p:cNvGrpSpPr/>
            <p:nvPr/>
          </p:nvGrpSpPr>
          <p:grpSpPr>
            <a:xfrm>
              <a:off x="2627784" y="44624"/>
              <a:ext cx="2160240" cy="360045"/>
              <a:chOff x="2339752" y="44624"/>
              <a:chExt cx="2160240" cy="360045"/>
            </a:xfrm>
          </p:grpSpPr>
          <p:grpSp>
            <p:nvGrpSpPr>
              <p:cNvPr id="53" name="群組 37"/>
              <p:cNvGrpSpPr/>
              <p:nvPr/>
            </p:nvGrpSpPr>
            <p:grpSpPr>
              <a:xfrm>
                <a:off x="2835903" y="44629"/>
                <a:ext cx="1664089" cy="360040"/>
                <a:chOff x="2835897" y="44624"/>
                <a:chExt cx="1664089" cy="360040"/>
              </a:xfrm>
            </p:grpSpPr>
            <p:sp>
              <p:nvSpPr>
                <p:cNvPr id="56" name="橢圓 5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7" name="橢圓 5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8" name="橢圓 5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4" name="橢圓 53"/>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55" name="橢圓 5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2" name="橢圓 5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02821539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矩形: 圓角 1"/>
          <p:cNvSpPr/>
          <p:nvPr/>
        </p:nvSpPr>
        <p:spPr>
          <a:xfrm>
            <a:off x="251525" y="1412776"/>
            <a:ext cx="8746025" cy="4824536"/>
          </a:xfrm>
          <a:prstGeom prst="roundRect">
            <a:avLst/>
          </a:prstGeom>
          <a:gradFill flip="none" rotWithShape="1">
            <a:gsLst>
              <a:gs pos="0">
                <a:schemeClr val="accent1">
                  <a:tint val="66000"/>
                  <a:satMod val="160000"/>
                </a:schemeClr>
              </a:gs>
              <a:gs pos="50000">
                <a:schemeClr val="bg1">
                  <a:lumMod val="95000"/>
                  <a:alpha val="62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2" name="直線接點 11"/>
          <p:cNvCxnSpPr/>
          <p:nvPr/>
        </p:nvCxnSpPr>
        <p:spPr>
          <a:xfrm>
            <a:off x="-34814" y="710699"/>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2591" y="75301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23472" y="969041"/>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0"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zh-TW" altLang="en-US" sz="3200" b="1" dirty="0">
                <a:solidFill>
                  <a:srgbClr val="0033CC"/>
                </a:solidFill>
                <a:latin typeface="Adobe 繁黑體 Std B" pitchFamily="34" charset="-120"/>
                <a:ea typeface="Adobe 繁黑體 Std B" pitchFamily="34" charset="-120"/>
              </a:rPr>
              <a:t>甄選入學─分發作業</a:t>
            </a:r>
          </a:p>
        </p:txBody>
      </p:sp>
      <p:sp>
        <p:nvSpPr>
          <p:cNvPr id="61" name="AutoShape 23"/>
          <p:cNvSpPr>
            <a:spLocks noChangeArrowheads="1"/>
          </p:cNvSpPr>
          <p:nvPr/>
        </p:nvSpPr>
        <p:spPr bwMode="gray">
          <a:xfrm>
            <a:off x="5724129" y="2204864"/>
            <a:ext cx="3115125" cy="3246512"/>
          </a:xfrm>
          <a:prstGeom prst="roundRect">
            <a:avLst>
              <a:gd name="adj" fmla="val 9106"/>
            </a:avLst>
          </a:prstGeom>
          <a:gradFill rotWithShape="1">
            <a:gsLst>
              <a:gs pos="0">
                <a:srgbClr val="CCFFFF"/>
              </a:gs>
              <a:gs pos="100000">
                <a:srgbClr val="FFFFFF"/>
              </a:gs>
            </a:gsLst>
            <a:lin ang="5400000" scaled="1"/>
          </a:gradFill>
          <a:ln w="28575">
            <a:solidFill>
              <a:schemeClr val="tx1"/>
            </a:solidFill>
            <a:round/>
            <a:headEnd/>
            <a:tailEnd/>
          </a:ln>
          <a:effectLst>
            <a:outerShdw dist="107763" dir="2700000" algn="ctr" rotWithShape="0">
              <a:srgbClr val="000000">
                <a:alpha val="50000"/>
              </a:srgbClr>
            </a:outerShdw>
          </a:effectLst>
        </p:spPr>
        <p:txBody>
          <a:bodyPr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r>
              <a:rPr lang="zh-TW" altLang="en-US" sz="2400" b="1" dirty="0">
                <a:latin typeface="微軟正黑體" panose="020B0604030504040204" pitchFamily="34" charset="-120"/>
                <a:ea typeface="微軟正黑體" panose="020B0604030504040204" pitchFamily="34" charset="-120"/>
              </a:rPr>
              <a:t>高級中等學校</a:t>
            </a:r>
            <a:r>
              <a:rPr lang="zh-TW" altLang="en-US" sz="2400" b="1" dirty="0">
                <a:solidFill>
                  <a:srgbClr val="000000"/>
                </a:solidFill>
                <a:latin typeface="微軟正黑體" panose="020B0604030504040204" pitchFamily="34" charset="-120"/>
                <a:ea typeface="微軟正黑體" panose="020B0604030504040204" pitchFamily="34" charset="-120"/>
              </a:rPr>
              <a:t>藝才班</a:t>
            </a:r>
          </a:p>
          <a:p>
            <a:pPr algn="ctr" eaLnBrk="1" hangingPunct="1">
              <a:spcBef>
                <a:spcPct val="0"/>
              </a:spcBef>
              <a:buClrTx/>
              <a:buSzTx/>
              <a:buFontTx/>
              <a:buNone/>
            </a:pPr>
            <a:r>
              <a:rPr lang="zh-TW" altLang="en-US" sz="2400" b="1" dirty="0">
                <a:solidFill>
                  <a:srgbClr val="000000"/>
                </a:solidFill>
                <a:latin typeface="微軟正黑體" panose="020B0604030504040204" pitchFamily="34" charset="-120"/>
                <a:ea typeface="微軟正黑體" panose="020B0604030504040204" pitchFamily="34" charset="-120"/>
              </a:rPr>
              <a:t>特色招生甄選入學</a:t>
            </a:r>
          </a:p>
          <a:p>
            <a:pPr algn="ctr" eaLnBrk="1" hangingPunct="1">
              <a:spcBef>
                <a:spcPct val="0"/>
              </a:spcBef>
              <a:buClrTx/>
              <a:buSzTx/>
              <a:buFontTx/>
              <a:buNone/>
            </a:pPr>
            <a:r>
              <a:rPr lang="zh-TW" altLang="en-US" sz="2400" b="1" dirty="0">
                <a:solidFill>
                  <a:srgbClr val="000000"/>
                </a:solidFill>
                <a:latin typeface="微軟正黑體" panose="020B0604030504040204" pitchFamily="34" charset="-120"/>
                <a:ea typeface="微軟正黑體" panose="020B0604030504040204" pitchFamily="34" charset="-120"/>
              </a:rPr>
              <a:t>－分發作業</a:t>
            </a:r>
          </a:p>
        </p:txBody>
      </p:sp>
      <p:sp>
        <p:nvSpPr>
          <p:cNvPr id="62" name="AutoShape 24"/>
          <p:cNvSpPr>
            <a:spLocks noChangeArrowheads="1"/>
          </p:cNvSpPr>
          <p:nvPr/>
        </p:nvSpPr>
        <p:spPr bwMode="ltGray">
          <a:xfrm>
            <a:off x="395536" y="1484784"/>
            <a:ext cx="5464175" cy="4752528"/>
          </a:xfrm>
          <a:prstGeom prst="rightArrow">
            <a:avLst>
              <a:gd name="adj1" fmla="val 76130"/>
              <a:gd name="adj2" fmla="val 28157"/>
            </a:avLst>
          </a:prstGeom>
          <a:solidFill>
            <a:schemeClr val="accent6"/>
          </a:solidFill>
          <a:ln>
            <a:noFill/>
          </a:ln>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spcBef>
                <a:spcPct val="0"/>
              </a:spcBef>
              <a:buClrTx/>
              <a:buSzTx/>
              <a:buFontTx/>
              <a:buNone/>
            </a:pPr>
            <a:endParaRPr lang="zh-TW" altLang="en-US" sz="2400" b="1">
              <a:latin typeface="微軟正黑體" panose="020B0604030504040204" pitchFamily="34" charset="-120"/>
              <a:ea typeface="微軟正黑體" panose="020B0604030504040204" pitchFamily="34" charset="-120"/>
            </a:endParaRPr>
          </a:p>
        </p:txBody>
      </p:sp>
      <p:sp>
        <p:nvSpPr>
          <p:cNvPr id="63" name="AutoShape 25"/>
          <p:cNvSpPr>
            <a:spLocks noChangeArrowheads="1"/>
          </p:cNvSpPr>
          <p:nvPr/>
        </p:nvSpPr>
        <p:spPr bwMode="blackWhite">
          <a:xfrm>
            <a:off x="467544" y="2132856"/>
            <a:ext cx="4038600" cy="719139"/>
          </a:xfrm>
          <a:prstGeom prst="roundRect">
            <a:avLst>
              <a:gd name="adj" fmla="val 9106"/>
            </a:avLst>
          </a:prstGeom>
          <a:gradFill rotWithShape="1">
            <a:gsLst>
              <a:gs pos="0">
                <a:schemeClr val="bg1"/>
              </a:gs>
              <a:gs pos="100000">
                <a:schemeClr val="accent1"/>
              </a:gs>
            </a:gsLst>
            <a:lin ang="5400000" scaled="1"/>
          </a:gradFill>
          <a:ln w="9525">
            <a:solidFill>
              <a:schemeClr val="tx1"/>
            </a:solidFill>
            <a:round/>
            <a:headEnd/>
            <a:tailEnd/>
          </a:ln>
        </p:spPr>
        <p:txBody>
          <a:bodyPr lIns="234000" rIns="23400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r>
              <a:rPr lang="zh-TW" altLang="en-US" sz="2400" b="1">
                <a:solidFill>
                  <a:srgbClr val="003300"/>
                </a:solidFill>
                <a:latin typeface="微軟正黑體" panose="020B0604030504040204" pitchFamily="34" charset="-120"/>
                <a:ea typeface="微軟正黑體" panose="020B0604030504040204" pitchFamily="34" charset="-120"/>
              </a:rPr>
              <a:t>報名及報到，與免試入學同時辦理</a:t>
            </a:r>
            <a:endParaRPr lang="en-US" altLang="zh-TW" sz="2400" b="1">
              <a:solidFill>
                <a:srgbClr val="003300"/>
              </a:solidFill>
              <a:latin typeface="微軟正黑體" panose="020B0604030504040204" pitchFamily="34" charset="-120"/>
              <a:ea typeface="微軟正黑體" panose="020B0604030504040204" pitchFamily="34" charset="-120"/>
            </a:endParaRPr>
          </a:p>
        </p:txBody>
      </p:sp>
      <p:sp>
        <p:nvSpPr>
          <p:cNvPr id="64" name="AutoShape 26"/>
          <p:cNvSpPr>
            <a:spLocks noChangeArrowheads="1"/>
          </p:cNvSpPr>
          <p:nvPr/>
        </p:nvSpPr>
        <p:spPr bwMode="blackWhite">
          <a:xfrm>
            <a:off x="467544" y="2996952"/>
            <a:ext cx="4038600" cy="719139"/>
          </a:xfrm>
          <a:prstGeom prst="roundRect">
            <a:avLst>
              <a:gd name="adj" fmla="val 9106"/>
            </a:avLst>
          </a:prstGeom>
          <a:gradFill rotWithShape="1">
            <a:gsLst>
              <a:gs pos="0">
                <a:schemeClr val="bg1"/>
              </a:gs>
              <a:gs pos="100000">
                <a:schemeClr val="hlink"/>
              </a:gs>
            </a:gsLst>
            <a:lin ang="5400000" scaled="1"/>
          </a:gradFill>
          <a:ln w="9525">
            <a:solidFill>
              <a:schemeClr val="tx1"/>
            </a:solidFill>
            <a:round/>
            <a:headEnd/>
            <a:tailEnd/>
          </a:ln>
        </p:spPr>
        <p:txBody>
          <a:bodyPr lIns="234000" rIns="23400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r>
              <a:rPr lang="zh-TW" altLang="en-US" sz="2400" b="1" dirty="0">
                <a:solidFill>
                  <a:schemeClr val="tx1">
                    <a:lumMod val="95000"/>
                    <a:lumOff val="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以術科測驗分數現場撕榜作業</a:t>
            </a:r>
            <a:endParaRPr lang="en-US" altLang="zh-TW" sz="2400" b="1" dirty="0">
              <a:solidFill>
                <a:schemeClr val="tx1">
                  <a:lumMod val="95000"/>
                  <a:lumOff val="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5" name="AutoShape 27"/>
          <p:cNvSpPr>
            <a:spLocks noChangeArrowheads="1"/>
          </p:cNvSpPr>
          <p:nvPr/>
        </p:nvSpPr>
        <p:spPr bwMode="blackWhite">
          <a:xfrm>
            <a:off x="467544" y="3861048"/>
            <a:ext cx="4038600" cy="719139"/>
          </a:xfrm>
          <a:prstGeom prst="roundRect">
            <a:avLst>
              <a:gd name="adj" fmla="val 9106"/>
            </a:avLst>
          </a:prstGeom>
          <a:gradFill rotWithShape="1">
            <a:gsLst>
              <a:gs pos="0">
                <a:schemeClr val="bg1"/>
              </a:gs>
              <a:gs pos="100000">
                <a:schemeClr val="accent2"/>
              </a:gs>
            </a:gsLst>
            <a:lin ang="5400000" scaled="1"/>
          </a:gradFill>
          <a:ln w="9525">
            <a:solidFill>
              <a:schemeClr val="tx1"/>
            </a:solidFill>
            <a:round/>
            <a:headEnd/>
            <a:tailEnd/>
          </a:ln>
        </p:spPr>
        <p:txBody>
          <a:bodyPr lIns="234000" rIns="23400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r>
              <a:rPr lang="zh-TW" altLang="en-US" sz="2400" b="1" dirty="0">
                <a:solidFill>
                  <a:srgbClr val="0000FF"/>
                </a:solidFill>
                <a:latin typeface="微軟正黑體" panose="020B0604030504040204" pitchFamily="34" charset="-120"/>
                <a:ea typeface="微軟正黑體" panose="020B0604030504040204" pitchFamily="34" charset="-120"/>
              </a:rPr>
              <a:t>得以國民中學教育會考評量結果為入學門檻</a:t>
            </a:r>
            <a:endParaRPr lang="en-US" altLang="zh-TW" sz="2400" b="1" dirty="0">
              <a:solidFill>
                <a:srgbClr val="0000FF"/>
              </a:solidFill>
              <a:latin typeface="微軟正黑體" panose="020B0604030504040204" pitchFamily="34" charset="-120"/>
              <a:ea typeface="微軟正黑體" panose="020B0604030504040204" pitchFamily="34" charset="-120"/>
            </a:endParaRPr>
          </a:p>
        </p:txBody>
      </p:sp>
      <p:pic>
        <p:nvPicPr>
          <p:cNvPr id="66" name="Picture 28" descr="3D_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6262" y="1587401"/>
            <a:ext cx="7667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AutoShape 29"/>
          <p:cNvSpPr>
            <a:spLocks noChangeArrowheads="1"/>
          </p:cNvSpPr>
          <p:nvPr/>
        </p:nvSpPr>
        <p:spPr bwMode="blackWhite">
          <a:xfrm>
            <a:off x="467544" y="4725144"/>
            <a:ext cx="4038600" cy="719137"/>
          </a:xfrm>
          <a:prstGeom prst="roundRect">
            <a:avLst>
              <a:gd name="adj" fmla="val 9106"/>
            </a:avLst>
          </a:prstGeom>
          <a:gradFill rotWithShape="1">
            <a:gsLst>
              <a:gs pos="0">
                <a:schemeClr val="bg1"/>
              </a:gs>
              <a:gs pos="100000">
                <a:srgbClr val="FF00FF"/>
              </a:gs>
            </a:gsLst>
            <a:lin ang="5400000" scaled="1"/>
          </a:gradFill>
          <a:ln w="9525">
            <a:solidFill>
              <a:schemeClr val="tx1"/>
            </a:solidFill>
            <a:round/>
            <a:headEnd/>
            <a:tailEnd/>
          </a:ln>
        </p:spPr>
        <p:txBody>
          <a:bodyPr lIns="234000" rIns="234000"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r>
              <a:rPr lang="zh-TW" altLang="en-US" sz="2400" b="1" dirty="0">
                <a:solidFill>
                  <a:schemeClr val="tx1">
                    <a:lumMod val="95000"/>
                    <a:lumOff val="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如有缺額，得經主管機關同意後辦理續招</a:t>
            </a:r>
            <a:endParaRPr lang="en-US" altLang="zh-TW" sz="2400" b="1" dirty="0">
              <a:solidFill>
                <a:schemeClr val="tx1">
                  <a:lumMod val="95000"/>
                  <a:lumOff val="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nvGrpSpPr>
          <p:cNvPr id="33" name="群組 32"/>
          <p:cNvGrpSpPr/>
          <p:nvPr/>
        </p:nvGrpSpPr>
        <p:grpSpPr>
          <a:xfrm>
            <a:off x="2195736" y="44624"/>
            <a:ext cx="2664296" cy="360045"/>
            <a:chOff x="2123728" y="44624"/>
            <a:chExt cx="2664296" cy="360045"/>
          </a:xfrm>
        </p:grpSpPr>
        <p:grpSp>
          <p:nvGrpSpPr>
            <p:cNvPr id="34" name="群組 33"/>
            <p:cNvGrpSpPr/>
            <p:nvPr/>
          </p:nvGrpSpPr>
          <p:grpSpPr>
            <a:xfrm>
              <a:off x="2627784" y="44624"/>
              <a:ext cx="2160240" cy="360045"/>
              <a:chOff x="2339752" y="44624"/>
              <a:chExt cx="2160240" cy="360045"/>
            </a:xfrm>
          </p:grpSpPr>
          <p:grpSp>
            <p:nvGrpSpPr>
              <p:cNvPr id="36" name="群組 37"/>
              <p:cNvGrpSpPr/>
              <p:nvPr/>
            </p:nvGrpSpPr>
            <p:grpSpPr>
              <a:xfrm>
                <a:off x="2835903" y="44629"/>
                <a:ext cx="1664089" cy="360040"/>
                <a:chOff x="2835897" y="44624"/>
                <a:chExt cx="1664089" cy="360040"/>
              </a:xfrm>
            </p:grpSpPr>
            <p:sp>
              <p:nvSpPr>
                <p:cNvPr id="47" name="橢圓 46"/>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8" name="橢圓 4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9" name="橢圓 4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7" name="橢圓 36"/>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46" name="橢圓 45"/>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25871933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2" name="直線接點 11"/>
          <p:cNvCxnSpPr/>
          <p:nvPr/>
        </p:nvCxnSpPr>
        <p:spPr>
          <a:xfrm>
            <a:off x="-34814" y="710699"/>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2591" y="75301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23472" y="969041"/>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0"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r>
              <a:rPr lang="en-US" altLang="zh-TW" sz="3200" b="1" dirty="0">
                <a:solidFill>
                  <a:srgbClr val="0033CC"/>
                </a:solidFill>
                <a:latin typeface="Adobe 繁黑體 Std B" pitchFamily="34" charset="-120"/>
                <a:ea typeface="Adobe 繁黑體 Std B" pitchFamily="34" charset="-120"/>
              </a:rPr>
              <a:t>108</a:t>
            </a:r>
            <a:r>
              <a:rPr lang="zh-TW" altLang="en-US" sz="3200" b="1" dirty="0">
                <a:solidFill>
                  <a:srgbClr val="0033CC"/>
                </a:solidFill>
                <a:latin typeface="Adobe 繁黑體 Std B" pitchFamily="34" charset="-120"/>
                <a:ea typeface="Adobe 繁黑體 Std B" pitchFamily="34" charset="-120"/>
              </a:rPr>
              <a:t>學年度特色招生─甄選入學管道 </a:t>
            </a:r>
          </a:p>
        </p:txBody>
      </p:sp>
      <p:pic>
        <p:nvPicPr>
          <p:cNvPr id="20" name="表格 2"/>
          <p:cNvPicPr>
            <a:picLocks noGrp="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7" y="1095059"/>
            <a:ext cx="8748464" cy="5358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群組 29"/>
          <p:cNvGrpSpPr/>
          <p:nvPr/>
        </p:nvGrpSpPr>
        <p:grpSpPr>
          <a:xfrm>
            <a:off x="2195736" y="44624"/>
            <a:ext cx="2664296" cy="360045"/>
            <a:chOff x="2123728" y="44624"/>
            <a:chExt cx="2664296" cy="360045"/>
          </a:xfrm>
        </p:grpSpPr>
        <p:grpSp>
          <p:nvGrpSpPr>
            <p:cNvPr id="31" name="群組 30"/>
            <p:cNvGrpSpPr/>
            <p:nvPr/>
          </p:nvGrpSpPr>
          <p:grpSpPr>
            <a:xfrm>
              <a:off x="2627784" y="44624"/>
              <a:ext cx="2160240" cy="360045"/>
              <a:chOff x="2339752" y="44624"/>
              <a:chExt cx="2160240" cy="360045"/>
            </a:xfrm>
          </p:grpSpPr>
          <p:grpSp>
            <p:nvGrpSpPr>
              <p:cNvPr id="33" name="群組 37"/>
              <p:cNvGrpSpPr/>
              <p:nvPr/>
            </p:nvGrpSpPr>
            <p:grpSpPr>
              <a:xfrm>
                <a:off x="2835903" y="44629"/>
                <a:ext cx="1664089" cy="360040"/>
                <a:chOff x="2835897" y="44624"/>
                <a:chExt cx="1664089" cy="360040"/>
              </a:xfrm>
            </p:grpSpPr>
            <p:sp>
              <p:nvSpPr>
                <p:cNvPr id="36" name="橢圓 3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5" name="橢圓 3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7871857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2" name="直線接點 11"/>
          <p:cNvCxnSpPr/>
          <p:nvPr/>
        </p:nvCxnSpPr>
        <p:spPr>
          <a:xfrm>
            <a:off x="-34814" y="710699"/>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12591" y="753017"/>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23472" y="969041"/>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0" y="518991"/>
            <a:ext cx="9168548" cy="576064"/>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smtClean="0">
                <a:solidFill>
                  <a:prstClr val="white"/>
                </a:solidFill>
                <a:latin typeface="Adobe 繁黑體 Std B" pitchFamily="34" charset="-120"/>
                <a:ea typeface="Adobe 繁黑體 Std B" pitchFamily="34" charset="-120"/>
              </a:rPr>
              <a:t>   </a:t>
            </a:r>
            <a:r>
              <a:rPr lang="en-US" altLang="zh-TW" sz="3200" b="1" dirty="0" smtClean="0">
                <a:solidFill>
                  <a:srgbClr val="0033CC"/>
                </a:solidFill>
                <a:latin typeface="Adobe 繁黑體 Std B" pitchFamily="34" charset="-120"/>
                <a:ea typeface="Adobe 繁黑體 Std B" pitchFamily="34" charset="-120"/>
              </a:rPr>
              <a:t>108</a:t>
            </a:r>
            <a:r>
              <a:rPr lang="zh-TW" altLang="en-US" sz="3200" b="1" dirty="0">
                <a:solidFill>
                  <a:srgbClr val="0033CC"/>
                </a:solidFill>
                <a:latin typeface="Adobe 繁黑體 Std B" pitchFamily="34" charset="-120"/>
                <a:ea typeface="Adobe 繁黑體 Std B" pitchFamily="34" charset="-120"/>
              </a:rPr>
              <a:t>學年度其他相關入學管道 </a:t>
            </a:r>
          </a:p>
        </p:txBody>
      </p:sp>
      <p:graphicFrame>
        <p:nvGraphicFramePr>
          <p:cNvPr id="21" name="內容版面配置區 13"/>
          <p:cNvGraphicFramePr>
            <a:graphicFrameLocks noGrp="1"/>
          </p:cNvGraphicFramePr>
          <p:nvPr>
            <p:ph idx="1"/>
            <p:extLst>
              <p:ext uri="{D42A27DB-BD31-4B8C-83A1-F6EECF244321}">
                <p14:modId xmlns:p14="http://schemas.microsoft.com/office/powerpoint/2010/main" val="1584530372"/>
              </p:ext>
            </p:extLst>
          </p:nvPr>
        </p:nvGraphicFramePr>
        <p:xfrm>
          <a:off x="713426" y="960149"/>
          <a:ext cx="8107051" cy="55200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0" name="群組 29"/>
          <p:cNvGrpSpPr/>
          <p:nvPr/>
        </p:nvGrpSpPr>
        <p:grpSpPr>
          <a:xfrm>
            <a:off x="2195736" y="44624"/>
            <a:ext cx="2664296" cy="360045"/>
            <a:chOff x="2123728" y="44624"/>
            <a:chExt cx="2664296" cy="360045"/>
          </a:xfrm>
        </p:grpSpPr>
        <p:grpSp>
          <p:nvGrpSpPr>
            <p:cNvPr id="31" name="群組 30"/>
            <p:cNvGrpSpPr/>
            <p:nvPr/>
          </p:nvGrpSpPr>
          <p:grpSpPr>
            <a:xfrm>
              <a:off x="2627784" y="44624"/>
              <a:ext cx="2160240" cy="360045"/>
              <a:chOff x="2339752" y="44624"/>
              <a:chExt cx="2160240" cy="360045"/>
            </a:xfrm>
          </p:grpSpPr>
          <p:grpSp>
            <p:nvGrpSpPr>
              <p:cNvPr id="33" name="群組 37"/>
              <p:cNvGrpSpPr/>
              <p:nvPr/>
            </p:nvGrpSpPr>
            <p:grpSpPr>
              <a:xfrm>
                <a:off x="2835903" y="44629"/>
                <a:ext cx="1664089" cy="360040"/>
                <a:chOff x="2835897" y="44624"/>
                <a:chExt cx="1664089" cy="360040"/>
              </a:xfrm>
            </p:grpSpPr>
            <p:sp>
              <p:nvSpPr>
                <p:cNvPr id="36" name="橢圓 35"/>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5" name="橢圓 3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2457663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a:t>
            </a:r>
            <a:r>
              <a:rPr lang="en-US" altLang="zh-TW"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特色招生相關事項</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17" name="直線接點 1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0" y="548681"/>
            <a:ext cx="9144000" cy="936103"/>
          </a:xfrm>
          <a:prstGeom prst="rect">
            <a:avLst/>
          </a:prstGeom>
          <a:solidFill>
            <a:srgbClr val="FF9900">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2800" b="1" dirty="0">
                <a:solidFill>
                  <a:prstClr val="white"/>
                </a:solidFill>
                <a:latin typeface="Adobe 繁黑體 Std B" pitchFamily="34" charset="-120"/>
                <a:ea typeface="Adobe 繁黑體 Std B" pitchFamily="34" charset="-120"/>
              </a:rPr>
              <a:t>   </a:t>
            </a:r>
            <a:r>
              <a:rPr lang="en-US" altLang="zh-TW" sz="2800" b="1" dirty="0">
                <a:solidFill>
                  <a:srgbClr val="0000CC"/>
                </a:solidFill>
                <a:latin typeface="Adobe 繁黑體 Std B" pitchFamily="34" charset="-120"/>
                <a:ea typeface="Adobe 繁黑體 Std B" pitchFamily="34" charset="-120"/>
              </a:rPr>
              <a:t>108</a:t>
            </a:r>
            <a:r>
              <a:rPr lang="zh-TW" altLang="en-US" sz="2800" b="1" dirty="0">
                <a:solidFill>
                  <a:srgbClr val="0000CC"/>
                </a:solidFill>
                <a:latin typeface="Adobe 繁黑體 Std B" pitchFamily="34" charset="-120"/>
                <a:ea typeface="Adobe 繁黑體 Std B" pitchFamily="34" charset="-120"/>
              </a:rPr>
              <a:t>年度適性入學全國各入學委員會</a:t>
            </a:r>
            <a:endParaRPr lang="en-US" altLang="zh-TW" sz="2800" b="1" dirty="0">
              <a:solidFill>
                <a:srgbClr val="0000CC"/>
              </a:solidFill>
              <a:latin typeface="Adobe 繁黑體 Std B" pitchFamily="34" charset="-120"/>
              <a:ea typeface="Adobe 繁黑體 Std B" pitchFamily="34" charset="-120"/>
            </a:endParaRPr>
          </a:p>
          <a:p>
            <a:pPr algn="r" defTabSz="1244600">
              <a:lnSpc>
                <a:spcPct val="90000"/>
              </a:lnSpc>
              <a:defRPr/>
            </a:pPr>
            <a:r>
              <a:rPr lang="en-US" altLang="zh-TW" sz="2400" b="1" dirty="0">
                <a:solidFill>
                  <a:srgbClr val="0000CC"/>
                </a:solidFill>
                <a:latin typeface="Adobe 繁黑體 Std B" pitchFamily="34" charset="-120"/>
                <a:ea typeface="Adobe 繁黑體 Std B" pitchFamily="34" charset="-120"/>
              </a:rPr>
              <a:t>http://adapt.k12ea.gov.tw/?page_id=1096</a:t>
            </a:r>
            <a:endParaRPr lang="zh-TW" altLang="en-US" sz="2400" b="1" dirty="0">
              <a:solidFill>
                <a:srgbClr val="0000CC"/>
              </a:solidFill>
              <a:latin typeface="Adobe 繁黑體 Std B" pitchFamily="34" charset="-120"/>
              <a:ea typeface="Adobe 繁黑體 Std B" pitchFamily="34" charset="-120"/>
            </a:endParaRPr>
          </a:p>
        </p:txBody>
      </p:sp>
      <p:pic>
        <p:nvPicPr>
          <p:cNvPr id="2051" name="Picture 3">
            <a:hlinkClick r:id="rId4"/>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t="61387" r="67766" b="23121"/>
          <a:stretch/>
        </p:blipFill>
        <p:spPr bwMode="auto">
          <a:xfrm>
            <a:off x="134832" y="4303950"/>
            <a:ext cx="2937027" cy="781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a:hlinkClick r:id="rId6"/>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8790" b="84758"/>
          <a:stretch/>
        </p:blipFill>
        <p:spPr bwMode="auto">
          <a:xfrm>
            <a:off x="138218" y="1556792"/>
            <a:ext cx="2843785" cy="76866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a:hlinkClick r:id="rId7"/>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447" r="35083" b="84377"/>
          <a:stretch/>
        </p:blipFill>
        <p:spPr bwMode="auto">
          <a:xfrm>
            <a:off x="3072664" y="1560987"/>
            <a:ext cx="2867488" cy="787893"/>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a:hlinkClick r:id="rId8"/>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8634" b="84357"/>
          <a:stretch/>
        </p:blipFill>
        <p:spPr bwMode="auto">
          <a:xfrm>
            <a:off x="6156176" y="1556792"/>
            <a:ext cx="2857983" cy="78888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a:hlinkClick r:id="rId9"/>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611" r="67850" b="64059"/>
          <a:stretch/>
        </p:blipFill>
        <p:spPr bwMode="auto">
          <a:xfrm>
            <a:off x="142454" y="2511884"/>
            <a:ext cx="2929405" cy="7731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a:hlinkClick r:id="rId10"/>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096" t="20611" r="34490" b="64059"/>
          <a:stretch/>
        </p:blipFill>
        <p:spPr bwMode="auto">
          <a:xfrm>
            <a:off x="3058714" y="2439876"/>
            <a:ext cx="2953446" cy="7731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a:hlinkClick r:id="rId11"/>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663" t="20611" b="64059"/>
          <a:stretch/>
        </p:blipFill>
        <p:spPr bwMode="auto">
          <a:xfrm>
            <a:off x="6090046" y="2420888"/>
            <a:ext cx="2946450" cy="7731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3">
            <a:hlinkClick r:id="rId12"/>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1031" r="67451" b="43126"/>
          <a:stretch/>
        </p:blipFill>
        <p:spPr bwMode="auto">
          <a:xfrm>
            <a:off x="124805" y="3422098"/>
            <a:ext cx="2965741" cy="79899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3">
            <a:hlinkClick r:id="rId13"/>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811" t="41031" b="43126"/>
          <a:stretch/>
        </p:blipFill>
        <p:spPr bwMode="auto">
          <a:xfrm>
            <a:off x="6103582" y="3284984"/>
            <a:ext cx="2932914" cy="79899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3">
            <a:hlinkClick r:id="rId1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238" t="41031" r="33523" b="43126"/>
          <a:stretch/>
        </p:blipFill>
        <p:spPr bwMode="auto">
          <a:xfrm>
            <a:off x="3055603" y="3356992"/>
            <a:ext cx="3028565" cy="79899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3">
            <a:hlinkClick r:id="rId15"/>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0693" r="66961"/>
          <a:stretch/>
        </p:blipFill>
        <p:spPr bwMode="auto">
          <a:xfrm>
            <a:off x="121442" y="5157192"/>
            <a:ext cx="3010398" cy="97361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a:hlinkClick r:id="rId16"/>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541" t="61387" r="34336" b="23121"/>
          <a:stretch/>
        </p:blipFill>
        <p:spPr bwMode="auto">
          <a:xfrm>
            <a:off x="3080825" y="4231942"/>
            <a:ext cx="2926960" cy="78123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
            <a:hlinkClick r:id="rId17"/>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598" t="61387" b="23121"/>
          <a:stretch/>
        </p:blipFill>
        <p:spPr bwMode="auto">
          <a:xfrm>
            <a:off x="6084168" y="4221088"/>
            <a:ext cx="2952328" cy="78123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
            <a:hlinkClick r:id="rId18"/>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495" t="80693" r="33010"/>
          <a:stretch/>
        </p:blipFill>
        <p:spPr bwMode="auto">
          <a:xfrm>
            <a:off x="3059832" y="5085184"/>
            <a:ext cx="3051954" cy="97361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2" name="群組 51"/>
          <p:cNvGrpSpPr/>
          <p:nvPr/>
        </p:nvGrpSpPr>
        <p:grpSpPr>
          <a:xfrm>
            <a:off x="2195736" y="44624"/>
            <a:ext cx="2664296" cy="360045"/>
            <a:chOff x="2123728" y="44624"/>
            <a:chExt cx="2664296" cy="360045"/>
          </a:xfrm>
        </p:grpSpPr>
        <p:grpSp>
          <p:nvGrpSpPr>
            <p:cNvPr id="53" name="群組 52"/>
            <p:cNvGrpSpPr/>
            <p:nvPr/>
          </p:nvGrpSpPr>
          <p:grpSpPr>
            <a:xfrm>
              <a:off x="2627784" y="44624"/>
              <a:ext cx="2160240" cy="360045"/>
              <a:chOff x="2339752" y="44624"/>
              <a:chExt cx="2160240" cy="360045"/>
            </a:xfrm>
          </p:grpSpPr>
          <p:grpSp>
            <p:nvGrpSpPr>
              <p:cNvPr id="55" name="群組 37"/>
              <p:cNvGrpSpPr/>
              <p:nvPr/>
            </p:nvGrpSpPr>
            <p:grpSpPr>
              <a:xfrm>
                <a:off x="2835903" y="44629"/>
                <a:ext cx="1664089" cy="360040"/>
                <a:chOff x="2835897" y="44624"/>
                <a:chExt cx="1664089" cy="360040"/>
              </a:xfrm>
            </p:grpSpPr>
            <p:sp>
              <p:nvSpPr>
                <p:cNvPr id="58" name="橢圓 57"/>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9" name="橢圓 5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0" name="橢圓 59"/>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6" name="橢圓 55"/>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57" name="橢圓 56"/>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4" name="橢圓 5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49428444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適性入學相關資源</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4" name="投影片編號版面配置區 3"/>
          <p:cNvSpPr>
            <a:spLocks noGrp="1"/>
          </p:cNvSpPr>
          <p:nvPr>
            <p:ph type="sldNum" sz="quarter" idx="12"/>
          </p:nvPr>
        </p:nvSpPr>
        <p:spPr bwMode="auto">
          <a:xfrm>
            <a:off x="19050" y="6524625"/>
            <a:ext cx="5715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F3E67513-B1D7-4F5F-B2BD-38C57D08209B}" type="slidenum">
              <a:rPr lang="en-US" altLang="zh-TW" sz="1200" smtClean="0">
                <a:solidFill>
                  <a:srgbClr val="9A5315"/>
                </a:solidFill>
                <a:latin typeface="Times New Roman" pitchFamily="18" charset="0"/>
                <a:ea typeface="新細明體" pitchFamily="18" charset="-120"/>
                <a:cs typeface="Times New Roman" pitchFamily="18" charset="0"/>
              </a:rPr>
              <a:pPr>
                <a:spcBef>
                  <a:spcPct val="0"/>
                </a:spcBef>
                <a:buFontTx/>
                <a:buNone/>
              </a:pPr>
              <a:t>47</a:t>
            </a:fld>
            <a:endParaRPr lang="en-US" altLang="zh-TW" sz="1200">
              <a:solidFill>
                <a:srgbClr val="9A5315"/>
              </a:solidFill>
              <a:latin typeface="Times New Roman" pitchFamily="18" charset="0"/>
              <a:ea typeface="新細明體" pitchFamily="18" charset="-120"/>
              <a:cs typeface="Times New Roman" pitchFamily="18" charset="0"/>
            </a:endParaRPr>
          </a:p>
        </p:txBody>
      </p:sp>
      <p:sp>
        <p:nvSpPr>
          <p:cNvPr id="3" name="矩形 2"/>
          <p:cNvSpPr/>
          <p:nvPr/>
        </p:nvSpPr>
        <p:spPr>
          <a:xfrm>
            <a:off x="179512" y="630081"/>
            <a:ext cx="8784976" cy="523220"/>
          </a:xfrm>
          <a:prstGeom prst="rect">
            <a:avLst/>
          </a:prstGeom>
        </p:spPr>
        <p:txBody>
          <a:bodyPr wrap="square">
            <a:spAutoFit/>
          </a:bodyPr>
          <a:lstStyle/>
          <a:p>
            <a:r>
              <a:rPr lang="zh-TW" altLang="en-US" sz="2800" b="1" dirty="0">
                <a:solidFill>
                  <a:srgbClr val="FFFF00"/>
                </a:solidFill>
                <a:latin typeface="Adobe 繁黑體 Std B" pitchFamily="34" charset="-120"/>
                <a:ea typeface="Adobe 繁黑體 Std B" pitchFamily="34" charset="-120"/>
              </a:rPr>
              <a:t>十二年國民基本教育資訊網 </a:t>
            </a:r>
            <a:r>
              <a:rPr lang="en-US" altLang="zh-TW" sz="2800" b="1" dirty="0">
                <a:solidFill>
                  <a:srgbClr val="FFFF00"/>
                </a:solidFill>
                <a:latin typeface="Adobe 繁黑體 Std B" pitchFamily="34" charset="-120"/>
                <a:ea typeface="Adobe 繁黑體 Std B" pitchFamily="34" charset="-120"/>
              </a:rPr>
              <a:t>http://12basic.edu.tw/</a:t>
            </a:r>
            <a:endParaRPr lang="zh-TW" altLang="en-US" sz="2800" b="1" dirty="0">
              <a:solidFill>
                <a:srgbClr val="FFFF00"/>
              </a:solidFill>
              <a:latin typeface="Adobe 繁黑體 Std B" pitchFamily="34" charset="-120"/>
              <a:ea typeface="Adobe 繁黑體 Std B" pitchFamily="34" charset="-120"/>
            </a:endParaRPr>
          </a:p>
        </p:txBody>
      </p:sp>
      <p:pic>
        <p:nvPicPr>
          <p:cNvPr id="4" name="內容版面配置區 3">
            <a:hlinkClick r:id="rId3"/>
          </p:cNvPr>
          <p:cNvPicPr>
            <a:picLocks noGrp="1" noChangeAspect="1"/>
          </p:cNvPicPr>
          <p:nvPr>
            <p:ph idx="1"/>
          </p:nvPr>
        </p:nvPicPr>
        <p:blipFill rotWithShape="1">
          <a:blip r:embed="rId4"/>
          <a:srcRect l="10553" t="3814"/>
          <a:stretch/>
        </p:blipFill>
        <p:spPr>
          <a:xfrm>
            <a:off x="926016" y="1187408"/>
            <a:ext cx="7174376" cy="5625968"/>
          </a:xfrm>
          <a:prstGeom prst="rect">
            <a:avLst/>
          </a:prstGeom>
        </p:spPr>
      </p:pic>
      <p:grpSp>
        <p:nvGrpSpPr>
          <p:cNvPr id="29" name="群組 28"/>
          <p:cNvGrpSpPr/>
          <p:nvPr/>
        </p:nvGrpSpPr>
        <p:grpSpPr>
          <a:xfrm>
            <a:off x="2195736" y="44624"/>
            <a:ext cx="2664296" cy="360045"/>
            <a:chOff x="2123728" y="44624"/>
            <a:chExt cx="2664296" cy="360045"/>
          </a:xfrm>
        </p:grpSpPr>
        <p:grpSp>
          <p:nvGrpSpPr>
            <p:cNvPr id="30" name="群組 29"/>
            <p:cNvGrpSpPr/>
            <p:nvPr/>
          </p:nvGrpSpPr>
          <p:grpSpPr>
            <a:xfrm>
              <a:off x="2627784" y="44624"/>
              <a:ext cx="2160240" cy="360045"/>
              <a:chOff x="2339752" y="44624"/>
              <a:chExt cx="2160240" cy="360045"/>
            </a:xfrm>
          </p:grpSpPr>
          <p:grpSp>
            <p:nvGrpSpPr>
              <p:cNvPr id="32" name="群組 37"/>
              <p:cNvGrpSpPr/>
              <p:nvPr/>
            </p:nvGrpSpPr>
            <p:grpSpPr>
              <a:xfrm>
                <a:off x="2835903" y="44629"/>
                <a:ext cx="1664089" cy="360040"/>
                <a:chOff x="2835897" y="44624"/>
                <a:chExt cx="1664089" cy="360040"/>
              </a:xfrm>
            </p:grpSpPr>
            <p:sp>
              <p:nvSpPr>
                <p:cNvPr id="35" name="橢圓 34"/>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34" name="橢圓 3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05547996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a:srcRect r="1625"/>
          <a:stretch/>
        </p:blipFill>
        <p:spPr>
          <a:xfrm>
            <a:off x="23531" y="1185744"/>
            <a:ext cx="9156981" cy="4907552"/>
          </a:xfrm>
          <a:prstGeom prst="rect">
            <a:avLst/>
          </a:prstGeom>
        </p:spPr>
      </p:pic>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707886"/>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適性入學相關資源</a:t>
            </a:r>
            <a:endParaRPr lang="zh-TW" altLang="en-US" sz="2000" dirty="0">
              <a:solidFill>
                <a:prstClr val="white"/>
              </a:solidFill>
              <a:latin typeface="微軟正黑體" panose="020B0604030504040204" pitchFamily="34" charset="-120"/>
              <a:ea typeface="微軟正黑體" panose="020B0604030504040204" pitchFamily="34" charset="-120"/>
            </a:endParaRPr>
          </a:p>
          <a:p>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Adobe 繁黑體 Std B" pitchFamily="34" charset="-120"/>
                <a:ea typeface="Adobe 繁黑體 Std B" pitchFamily="34" charset="-120"/>
              </a:rPr>
              <a:t>   </a:t>
            </a:r>
            <a:endParaRPr lang="zh-TW" altLang="en-US" sz="3200" b="1" dirty="0">
              <a:solidFill>
                <a:srgbClr val="FFFFFF"/>
              </a:solidFill>
              <a:latin typeface="Adobe 繁黑體 Std B" pitchFamily="34" charset="-120"/>
              <a:ea typeface="Adobe 繁黑體 Std B" pitchFamily="34" charset="-120"/>
              <a:cs typeface="BiauKai"/>
            </a:endParaRPr>
          </a:p>
        </p:txBody>
      </p:sp>
      <p:sp>
        <p:nvSpPr>
          <p:cNvPr id="3" name="矩形 2"/>
          <p:cNvSpPr/>
          <p:nvPr/>
        </p:nvSpPr>
        <p:spPr>
          <a:xfrm>
            <a:off x="179512" y="630077"/>
            <a:ext cx="8784976" cy="523220"/>
          </a:xfrm>
          <a:prstGeom prst="rect">
            <a:avLst/>
          </a:prstGeom>
        </p:spPr>
        <p:txBody>
          <a:bodyPr wrap="square">
            <a:spAutoFit/>
          </a:bodyPr>
          <a:lstStyle/>
          <a:p>
            <a:r>
              <a:rPr lang="zh-TW" altLang="en-US" sz="2800" b="1" dirty="0">
                <a:solidFill>
                  <a:srgbClr val="FFFF00"/>
                </a:solidFill>
                <a:latin typeface="Adobe 繁黑體 Std B" pitchFamily="34" charset="-120"/>
                <a:ea typeface="Adobe 繁黑體 Std B" pitchFamily="34" charset="-120"/>
              </a:rPr>
              <a:t>適性入學宣導網站 </a:t>
            </a:r>
            <a:r>
              <a:rPr lang="en-US" altLang="zh-TW" sz="2800" b="1" dirty="0">
                <a:solidFill>
                  <a:srgbClr val="FFFF00"/>
                </a:solidFill>
                <a:latin typeface="Adobe 繁黑體 Std B" pitchFamily="34" charset="-120"/>
                <a:ea typeface="Adobe 繁黑體 Std B" pitchFamily="34" charset="-120"/>
              </a:rPr>
              <a:t>http://adapt.k12ea.gov.tw</a:t>
            </a:r>
            <a:endParaRPr lang="zh-TW" altLang="en-US" sz="2800" b="1" dirty="0">
              <a:solidFill>
                <a:srgbClr val="FFFF00"/>
              </a:solidFill>
              <a:latin typeface="Adobe 繁黑體 Std B" pitchFamily="34" charset="-120"/>
              <a:ea typeface="Adobe 繁黑體 Std B" pitchFamily="34" charset="-120"/>
            </a:endParaRPr>
          </a:p>
        </p:txBody>
      </p:sp>
      <p:sp>
        <p:nvSpPr>
          <p:cNvPr id="26" name="矩形: 圓角 3"/>
          <p:cNvSpPr/>
          <p:nvPr/>
        </p:nvSpPr>
        <p:spPr>
          <a:xfrm>
            <a:off x="395536" y="4744309"/>
            <a:ext cx="7586702" cy="1781036"/>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7" name="直線接點 26"/>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8" name="投影片編號版面配置區 3"/>
          <p:cNvSpPr>
            <a:spLocks noGrp="1"/>
          </p:cNvSpPr>
          <p:nvPr>
            <p:ph type="sldNum" sz="quarter" idx="12"/>
          </p:nvPr>
        </p:nvSpPr>
        <p:spPr bwMode="auto">
          <a:xfrm>
            <a:off x="75456" y="6535719"/>
            <a:ext cx="571500" cy="22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fld id="{F3E67513-B1D7-4F5F-B2BD-38C57D08209B}" type="slidenum">
              <a:rPr lang="en-US" altLang="zh-TW" sz="1200" smtClean="0">
                <a:solidFill>
                  <a:srgbClr val="9A5315"/>
                </a:solidFill>
                <a:latin typeface="Times New Roman" pitchFamily="18" charset="0"/>
                <a:ea typeface="新細明體" pitchFamily="18" charset="-120"/>
                <a:cs typeface="Times New Roman" pitchFamily="18" charset="0"/>
              </a:rPr>
              <a:pPr>
                <a:spcBef>
                  <a:spcPct val="0"/>
                </a:spcBef>
                <a:buFontTx/>
                <a:buNone/>
              </a:pPr>
              <a:t>48</a:t>
            </a:fld>
            <a:endParaRPr lang="en-US" altLang="zh-TW" sz="1200">
              <a:solidFill>
                <a:srgbClr val="9A5315"/>
              </a:solidFill>
              <a:latin typeface="Times New Roman" pitchFamily="18" charset="0"/>
              <a:ea typeface="新細明體" pitchFamily="18" charset="-120"/>
              <a:cs typeface="Times New Roman" pitchFamily="18" charset="0"/>
            </a:endParaRPr>
          </a:p>
        </p:txBody>
      </p:sp>
      <p:sp>
        <p:nvSpPr>
          <p:cNvPr id="29" name="文字方塊 28"/>
          <p:cNvSpPr txBox="1"/>
          <p:nvPr/>
        </p:nvSpPr>
        <p:spPr>
          <a:xfrm>
            <a:off x="35496" y="4273932"/>
            <a:ext cx="3675441" cy="52322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zh-TW" altLang="en-US" sz="2800" dirty="0">
                <a:solidFill>
                  <a:srgbClr val="FFFF00"/>
                </a:solidFill>
                <a:latin typeface="標楷體" pitchFamily="65" charset="-120"/>
                <a:ea typeface="標楷體" pitchFamily="65" charset="-120"/>
              </a:rPr>
              <a:t>適性入學宣導手冊</a:t>
            </a:r>
            <a:endParaRPr lang="zh-TW" altLang="en-US" sz="2800" dirty="0">
              <a:solidFill>
                <a:srgbClr val="FFFF00"/>
              </a:solidFill>
            </a:endParaRPr>
          </a:p>
        </p:txBody>
      </p:sp>
      <p:sp>
        <p:nvSpPr>
          <p:cNvPr id="30" name="內容版面配置區 2"/>
          <p:cNvSpPr>
            <a:spLocks noGrp="1"/>
          </p:cNvSpPr>
          <p:nvPr>
            <p:ph idx="1"/>
          </p:nvPr>
        </p:nvSpPr>
        <p:spPr>
          <a:xfrm>
            <a:off x="476841" y="4732371"/>
            <a:ext cx="7405259" cy="1842591"/>
          </a:xfrm>
        </p:spPr>
        <p:txBody>
          <a:bodyPr lIns="108000" tIns="144000" rIns="108000">
            <a:normAutofit lnSpcReduction="10000"/>
            <a:scene3d>
              <a:camera prst="orthographicFront"/>
              <a:lightRig rig="threePt" dir="t"/>
            </a:scene3d>
            <a:sp3d extrusionH="57150">
              <a:bevelT w="38100" h="38100"/>
            </a:sp3d>
          </a:bodyPr>
          <a:lstStyle/>
          <a:p>
            <a:pPr>
              <a:buNone/>
            </a:pPr>
            <a:r>
              <a:rPr lang="en-US" altLang="zh-TW" sz="2800" dirty="0">
                <a:solidFill>
                  <a:schemeClr val="tx1">
                    <a:lumMod val="95000"/>
                    <a:lumOff val="5000"/>
                  </a:schemeClr>
                </a:solidFill>
                <a:latin typeface="微軟正黑體" panose="020B0604030504040204" pitchFamily="34" charset="-120"/>
                <a:ea typeface="微軟正黑體" panose="020B0604030504040204" pitchFamily="34" charset="-120"/>
              </a:rPr>
              <a:t>1.</a:t>
            </a:r>
            <a:r>
              <a:rPr lang="zh-TW" altLang="en-US" sz="2800" dirty="0">
                <a:solidFill>
                  <a:schemeClr val="tx1">
                    <a:lumMod val="95000"/>
                    <a:lumOff val="5000"/>
                  </a:schemeClr>
                </a:solidFill>
                <a:latin typeface="微軟正黑體" panose="020B0604030504040204" pitchFamily="34" charset="-120"/>
                <a:ea typeface="微軟正黑體" panose="020B0604030504040204" pitchFamily="34" charset="-120"/>
              </a:rPr>
              <a:t>由教育部編印</a:t>
            </a:r>
            <a:endParaRPr lang="en-US" altLang="zh-TW" sz="2800" dirty="0">
              <a:solidFill>
                <a:schemeClr val="tx1">
                  <a:lumMod val="95000"/>
                  <a:lumOff val="5000"/>
                </a:schemeClr>
              </a:solidFill>
              <a:latin typeface="微軟正黑體" panose="020B0604030504040204" pitchFamily="34" charset="-120"/>
              <a:ea typeface="微軟正黑體" panose="020B0604030504040204" pitchFamily="34" charset="-120"/>
            </a:endParaRPr>
          </a:p>
          <a:p>
            <a:pPr>
              <a:buNone/>
            </a:pPr>
            <a:r>
              <a:rPr lang="en-US" altLang="zh-TW" sz="2800" dirty="0">
                <a:solidFill>
                  <a:schemeClr val="tx1">
                    <a:lumMod val="95000"/>
                    <a:lumOff val="5000"/>
                  </a:schemeClr>
                </a:solidFill>
                <a:latin typeface="微軟正黑體" panose="020B0604030504040204" pitchFamily="34" charset="-120"/>
                <a:ea typeface="微軟正黑體" panose="020B0604030504040204" pitchFamily="34" charset="-120"/>
              </a:rPr>
              <a:t>2.</a:t>
            </a:r>
            <a:r>
              <a:rPr lang="zh-TW" altLang="en-US" sz="2800" dirty="0">
                <a:solidFill>
                  <a:schemeClr val="tx1">
                    <a:lumMod val="95000"/>
                    <a:lumOff val="5000"/>
                  </a:schemeClr>
                </a:solidFill>
                <a:latin typeface="微軟正黑體" panose="020B0604030504040204" pitchFamily="34" charset="-120"/>
                <a:ea typeface="微軟正黑體" panose="020B0604030504040204" pitchFamily="34" charset="-120"/>
              </a:rPr>
              <a:t>提供給所有國中畢業生以及家長們，瞭解各種多元入學方式及流程，協助學生順利找到理想學校就讀</a:t>
            </a:r>
            <a:endParaRPr lang="zh-TW" altLang="en-US" sz="2800" dirty="0">
              <a:solidFill>
                <a:schemeClr val="tx1">
                  <a:lumMod val="95000"/>
                  <a:lumOff val="5000"/>
                </a:schemeClr>
              </a:solidFill>
              <a:effectLst>
                <a:outerShdw blurRad="60007" dist="200025" dir="15000000" sy="30000" kx="-1800000" algn="bl" rotWithShape="0">
                  <a:prstClr val="black">
                    <a:alpha val="32000"/>
                  </a:prstClr>
                </a:outerShdw>
              </a:effectLst>
              <a:latin typeface="微軟正黑體" panose="020B0604030504040204" pitchFamily="34" charset="-120"/>
              <a:ea typeface="微軟正黑體" panose="020B0604030504040204" pitchFamily="34" charset="-120"/>
            </a:endParaRPr>
          </a:p>
        </p:txBody>
      </p:sp>
      <p:grpSp>
        <p:nvGrpSpPr>
          <p:cNvPr id="36" name="群組 35"/>
          <p:cNvGrpSpPr/>
          <p:nvPr/>
        </p:nvGrpSpPr>
        <p:grpSpPr>
          <a:xfrm>
            <a:off x="2195736" y="44624"/>
            <a:ext cx="2664296" cy="360045"/>
            <a:chOff x="2123728" y="44624"/>
            <a:chExt cx="2664296" cy="360045"/>
          </a:xfrm>
        </p:grpSpPr>
        <p:grpSp>
          <p:nvGrpSpPr>
            <p:cNvPr id="37" name="群組 36"/>
            <p:cNvGrpSpPr/>
            <p:nvPr/>
          </p:nvGrpSpPr>
          <p:grpSpPr>
            <a:xfrm>
              <a:off x="2627784" y="44624"/>
              <a:ext cx="2160240" cy="360045"/>
              <a:chOff x="2339752" y="44624"/>
              <a:chExt cx="2160240" cy="360045"/>
            </a:xfrm>
          </p:grpSpPr>
          <p:grpSp>
            <p:nvGrpSpPr>
              <p:cNvPr id="47" name="群組 37"/>
              <p:cNvGrpSpPr/>
              <p:nvPr/>
            </p:nvGrpSpPr>
            <p:grpSpPr>
              <a:xfrm>
                <a:off x="2835903" y="44629"/>
                <a:ext cx="1664089" cy="360040"/>
                <a:chOff x="2835897" y="44624"/>
                <a:chExt cx="1664089" cy="360040"/>
              </a:xfrm>
            </p:grpSpPr>
            <p:sp>
              <p:nvSpPr>
                <p:cNvPr id="51" name="橢圓 50"/>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2" name="橢圓 5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3" name="橢圓 5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8" name="橢圓 47"/>
              <p:cNvSpPr/>
              <p:nvPr/>
            </p:nvSpPr>
            <p:spPr>
              <a:xfrm>
                <a:off x="2339752"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TW" sz="2400" dirty="0">
                    <a:solidFill>
                      <a:srgbClr val="C00000"/>
                    </a:solidFill>
                    <a:latin typeface="Adobe 繁黑體 Std B" pitchFamily="34" charset="-120"/>
                    <a:ea typeface="Adobe 繁黑體 Std B" pitchFamily="34" charset="-120"/>
                  </a:rPr>
                  <a:t>1</a:t>
                </a:r>
                <a:endParaRPr lang="zh-TW" altLang="en-US" sz="2400" dirty="0">
                  <a:solidFill>
                    <a:srgbClr val="C00000"/>
                  </a:solidFill>
                  <a:latin typeface="Adobe 繁黑體 Std B" pitchFamily="34" charset="-120"/>
                  <a:ea typeface="Adobe 繁黑體 Std B" pitchFamily="34" charset="-120"/>
                </a:endParaRPr>
              </a:p>
            </p:txBody>
          </p:sp>
          <p:sp>
            <p:nvSpPr>
              <p:cNvPr id="49" name="橢圓 48"/>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6" name="橢圓 4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68003927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16" dur="500"/>
                                        <p:tgtEl>
                                          <p:spTgt spid="30">
                                            <p:txEl>
                                              <p:pRg st="0" end="0"/>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0">
                                            <p:txEl>
                                              <p:pRg st="1" end="1"/>
                                            </p:txEl>
                                          </p:spTgt>
                                        </p:tgtEl>
                                        <p:attrNameLst>
                                          <p:attrName>style.visibility</p:attrName>
                                        </p:attrNameLst>
                                      </p:cBhvr>
                                      <p:to>
                                        <p:strVal val="visible"/>
                                      </p:to>
                                    </p:set>
                                    <p:animEffect transition="in" filter="randombar(horizontal)">
                                      <p:cBhvr>
                                        <p:cTn id="19"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29" grpId="0" animBg="1"/>
      <p:bldP spid="30"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l="-40000" r="-40000"/>
          </a:stretch>
        </a:blipFill>
        <a:effectLst/>
      </p:bgPr>
    </p:bg>
    <p:spTree>
      <p:nvGrpSpPr>
        <p:cNvPr id="1" name=""/>
        <p:cNvGrpSpPr/>
        <p:nvPr/>
      </p:nvGrpSpPr>
      <p:grpSpPr>
        <a:xfrm>
          <a:off x="0" y="0"/>
          <a:ext cx="0" cy="0"/>
          <a:chOff x="0" y="0"/>
          <a:chExt cx="0" cy="0"/>
        </a:xfrm>
      </p:grpSpPr>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學生志願選填試探作業定位與運作</a:t>
            </a:r>
          </a:p>
        </p:txBody>
      </p:sp>
      <p:pic>
        <p:nvPicPr>
          <p:cNvPr id="18" name="圖片 17" descr="圖片12.jpg"/>
          <p:cNvPicPr>
            <a:picLocks noChangeAspect="1"/>
          </p:cNvPicPr>
          <p:nvPr/>
        </p:nvPicPr>
        <p:blipFill>
          <a:blip r:embed="rId4" cstate="print"/>
          <a:stretch>
            <a:fillRect/>
          </a:stretch>
        </p:blipFill>
        <p:spPr>
          <a:xfrm>
            <a:off x="-1888" y="1785925"/>
            <a:ext cx="4073822" cy="4439531"/>
          </a:xfrm>
          <a:prstGeom prst="rect">
            <a:avLst/>
          </a:prstGeom>
          <a:ln>
            <a:noFill/>
          </a:ln>
          <a:effectLst>
            <a:softEdge rad="317500"/>
          </a:effectLst>
        </p:spPr>
      </p:pic>
      <p:sp>
        <p:nvSpPr>
          <p:cNvPr id="19" name="矩形 18"/>
          <p:cNvSpPr/>
          <p:nvPr/>
        </p:nvSpPr>
        <p:spPr>
          <a:xfrm>
            <a:off x="16966" y="5755845"/>
            <a:ext cx="9144000" cy="897555"/>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0" name="直線接點 19"/>
          <p:cNvCxnSpPr/>
          <p:nvPr/>
        </p:nvCxnSpPr>
        <p:spPr>
          <a:xfrm>
            <a:off x="36512" y="6509384"/>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36512" y="5877272"/>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2" name="文字方塊 21"/>
          <p:cNvSpPr txBox="1"/>
          <p:nvPr/>
        </p:nvSpPr>
        <p:spPr>
          <a:xfrm>
            <a:off x="44976" y="6021288"/>
            <a:ext cx="4801314" cy="400110"/>
          </a:xfrm>
          <a:prstGeom prst="rect">
            <a:avLst/>
          </a:prstGeom>
          <a:noFill/>
        </p:spPr>
        <p:txBody>
          <a:bodyPr wrap="none" rtlCol="0">
            <a:spAutoFit/>
          </a:bodyPr>
          <a:lstStyle/>
          <a:p>
            <a:r>
              <a:rPr lang="zh-TW" altLang="en-US" sz="2000" dirty="0">
                <a:solidFill>
                  <a:schemeClr val="bg1"/>
                </a:solidFill>
                <a:latin typeface="微軟正黑體" panose="020B0604030504040204" pitchFamily="34" charset="-120"/>
                <a:ea typeface="微軟正黑體" panose="020B0604030504040204" pitchFamily="34" charset="-120"/>
              </a:rPr>
              <a:t>國中九年級學生志願選填試探後輔導作為</a:t>
            </a:r>
          </a:p>
        </p:txBody>
      </p:sp>
      <p:sp>
        <p:nvSpPr>
          <p:cNvPr id="23" name="投影片編號版面配置區 1"/>
          <p:cNvSpPr>
            <a:spLocks noGrp="1"/>
          </p:cNvSpPr>
          <p:nvPr>
            <p:ph type="sldNum" sz="quarter" idx="12"/>
          </p:nvPr>
        </p:nvSpPr>
        <p:spPr>
          <a:xfrm>
            <a:off x="7010400" y="6492876"/>
            <a:ext cx="2133600" cy="365125"/>
          </a:xfrm>
        </p:spPr>
        <p:txBody>
          <a:bodyPr/>
          <a:lstStyle/>
          <a:p>
            <a:pPr>
              <a:defRPr/>
            </a:pPr>
            <a:fld id="{03FD5384-ADE2-4419-8CED-3AA429929FD9}" type="slidenum">
              <a:rPr lang="zh-TW" altLang="en-US" smtClean="0"/>
              <a:pPr>
                <a:defRPr/>
              </a:pPr>
              <a:t>49</a:t>
            </a:fld>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5" name="矩形 84"/>
          <p:cNvSpPr/>
          <p:nvPr/>
        </p:nvSpPr>
        <p:spPr>
          <a:xfrm>
            <a:off x="-23928" y="740910"/>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sp>
        <p:nvSpPr>
          <p:cNvPr id="86" name="內容版面配置區 2"/>
          <p:cNvSpPr>
            <a:spLocks noGrp="1"/>
          </p:cNvSpPr>
          <p:nvPr>
            <p:ph idx="1"/>
          </p:nvPr>
        </p:nvSpPr>
        <p:spPr>
          <a:xfrm>
            <a:off x="323528" y="1095854"/>
            <a:ext cx="8352928" cy="809295"/>
          </a:xfrm>
        </p:spPr>
        <p:txBody>
          <a:bodyPr>
            <a:noAutofit/>
          </a:bodyPr>
          <a:lstStyle/>
          <a:p>
            <a:pPr marL="0" lvl="0" indent="0" algn="ctr">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貳、學生志願選填試探作業定位與運作</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26" name="群組 25"/>
          <p:cNvGrpSpPr/>
          <p:nvPr/>
        </p:nvGrpSpPr>
        <p:grpSpPr>
          <a:xfrm>
            <a:off x="2195736" y="44624"/>
            <a:ext cx="2664296" cy="360045"/>
            <a:chOff x="2123728" y="44624"/>
            <a:chExt cx="2664296" cy="360045"/>
          </a:xfrm>
        </p:grpSpPr>
        <p:grpSp>
          <p:nvGrpSpPr>
            <p:cNvPr id="27" name="群組 26"/>
            <p:cNvGrpSpPr/>
            <p:nvPr/>
          </p:nvGrpSpPr>
          <p:grpSpPr>
            <a:xfrm>
              <a:off x="2555776" y="44624"/>
              <a:ext cx="2232248" cy="360045"/>
              <a:chOff x="2267744" y="44624"/>
              <a:chExt cx="2232248" cy="360045"/>
            </a:xfrm>
          </p:grpSpPr>
          <p:grpSp>
            <p:nvGrpSpPr>
              <p:cNvPr id="29" name="群組 37"/>
              <p:cNvGrpSpPr/>
              <p:nvPr/>
            </p:nvGrpSpPr>
            <p:grpSpPr>
              <a:xfrm>
                <a:off x="2267744" y="44629"/>
                <a:ext cx="2232248" cy="360040"/>
                <a:chOff x="2267738" y="44624"/>
                <a:chExt cx="2232248" cy="360040"/>
              </a:xfrm>
            </p:grpSpPr>
            <p:sp>
              <p:nvSpPr>
                <p:cNvPr id="32" name="橢圓 3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3" name="橢圓 3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0" name="橢圓 29"/>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31" name="橢圓 3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8" name="橢圓 2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3087456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761" y="2510286"/>
            <a:ext cx="1775035" cy="2366713"/>
          </a:xfrm>
          <a:prstGeom prst="rect">
            <a:avLst/>
          </a:prstGeom>
        </p:spPr>
      </p:pic>
      <p:pic>
        <p:nvPicPr>
          <p:cNvPr id="8" name="圖片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4136" y="538292"/>
            <a:ext cx="1724130" cy="1987887"/>
          </a:xfrm>
          <a:prstGeom prst="rect">
            <a:avLst/>
          </a:prstGeom>
        </p:spPr>
      </p:pic>
      <p:pic>
        <p:nvPicPr>
          <p:cNvPr id="9" name="圖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898" y="4817100"/>
            <a:ext cx="1664170" cy="1924268"/>
          </a:xfrm>
          <a:prstGeom prst="rect">
            <a:avLst/>
          </a:prstGeom>
        </p:spPr>
      </p:pic>
      <p:pic>
        <p:nvPicPr>
          <p:cNvPr id="10" name="圖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5683" y="4838088"/>
            <a:ext cx="1713204" cy="1975288"/>
          </a:xfrm>
          <a:prstGeom prst="rect">
            <a:avLst/>
          </a:prstGeom>
        </p:spPr>
      </p:pic>
      <p:pic>
        <p:nvPicPr>
          <p:cNvPr id="11" name="圖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2314" y="601297"/>
            <a:ext cx="1752187" cy="2020540"/>
          </a:xfrm>
          <a:prstGeom prst="rect">
            <a:avLst/>
          </a:prstGeom>
        </p:spPr>
      </p:pic>
      <p:pic>
        <p:nvPicPr>
          <p:cNvPr id="12" name="圖片 11"/>
          <p:cNvPicPr>
            <a:picLocks noChangeAspect="1"/>
          </p:cNvPicPr>
          <p:nvPr/>
        </p:nvPicPr>
        <p:blipFill rotWithShape="1">
          <a:blip r:embed="rId8">
            <a:extLst>
              <a:ext uri="{28A0092B-C50C-407E-A947-70E740481C1C}">
                <a14:useLocalDpi xmlns:a14="http://schemas.microsoft.com/office/drawing/2010/main" val="0"/>
              </a:ext>
            </a:extLst>
          </a:blip>
          <a:srcRect b="4174"/>
          <a:stretch/>
        </p:blipFill>
        <p:spPr>
          <a:xfrm>
            <a:off x="3605063" y="3109053"/>
            <a:ext cx="3829141" cy="3484192"/>
          </a:xfrm>
          <a:prstGeom prst="rect">
            <a:avLst/>
          </a:prstGeom>
          <a:scene3d>
            <a:camera prst="orthographicFront">
              <a:rot lat="0" lon="10800000" rev="0"/>
            </a:camera>
            <a:lightRig rig="threePt" dir="t"/>
          </a:scene3d>
        </p:spPr>
      </p:pic>
      <p:sp>
        <p:nvSpPr>
          <p:cNvPr id="13" name="文字方塊 12"/>
          <p:cNvSpPr txBox="1"/>
          <p:nvPr/>
        </p:nvSpPr>
        <p:spPr>
          <a:xfrm>
            <a:off x="4817385" y="1988840"/>
            <a:ext cx="4003087" cy="2862322"/>
          </a:xfrm>
          <a:prstGeom prst="rect">
            <a:avLst/>
          </a:prstGeom>
          <a:solidFill>
            <a:srgbClr val="FFFF00"/>
          </a:solidFill>
        </p:spPr>
        <p:txBody>
          <a:bodyPr wrap="square" rtlCol="0">
            <a:spAutoFit/>
          </a:bodyPr>
          <a:lstStyle/>
          <a:p>
            <a:pPr defTabSz="1219170" eaLnBrk="1" fontAlgn="auto" latinLnBrk="1" hangingPunct="1">
              <a:spcBef>
                <a:spcPts val="0"/>
              </a:spcBef>
              <a:spcAft>
                <a:spcPts val="0"/>
              </a:spcAft>
            </a:pPr>
            <a:r>
              <a:rPr lang="en-US" altLang="zh-TW" sz="3600" b="1" dirty="0">
                <a:solidFill>
                  <a:srgbClr val="FF0000"/>
                </a:solidFill>
                <a:latin typeface="Arial" panose="020B0604020202020204"/>
                <a:ea typeface="微軟正黑體" panose="020B0604030504040204" pitchFamily="34" charset="-120"/>
              </a:rPr>
              <a:t>!!!</a:t>
            </a:r>
            <a:r>
              <a:rPr lang="zh-TW" altLang="en-US" sz="3600" b="1" dirty="0">
                <a:solidFill>
                  <a:srgbClr val="FF0000"/>
                </a:solidFill>
                <a:latin typeface="Arial" panose="020B0604020202020204"/>
                <a:ea typeface="微軟正黑體" panose="020B0604030504040204" pitchFamily="34" charset="-120"/>
              </a:rPr>
              <a:t>孩子必須在</a:t>
            </a:r>
            <a:r>
              <a:rPr lang="zh-TW" altLang="en-US" sz="4800" b="1" dirty="0">
                <a:solidFill>
                  <a:srgbClr val="FF0000"/>
                </a:solidFill>
                <a:latin typeface="Arial" panose="020B0604020202020204"/>
                <a:ea typeface="微軟正黑體" panose="020B0604030504040204" pitchFamily="34" charset="-120"/>
              </a:rPr>
              <a:t>每一個</a:t>
            </a:r>
            <a:r>
              <a:rPr lang="zh-TW" altLang="en-US" sz="3600" b="1" dirty="0">
                <a:solidFill>
                  <a:srgbClr val="FF0000"/>
                </a:solidFill>
                <a:latin typeface="Arial" panose="020B0604020202020204"/>
                <a:ea typeface="微軟正黑體" panose="020B0604030504040204" pitchFamily="34" charset="-120"/>
              </a:rPr>
              <a:t>階段做出</a:t>
            </a:r>
            <a:r>
              <a:rPr lang="en-US" altLang="zh-TW" sz="3600" b="1" dirty="0">
                <a:solidFill>
                  <a:srgbClr val="FF0000"/>
                </a:solidFill>
                <a:latin typeface="Arial" panose="020B0604020202020204"/>
                <a:ea typeface="微軟正黑體" panose="020B0604030504040204" pitchFamily="34" charset="-120"/>
              </a:rPr>
              <a:t>100%</a:t>
            </a:r>
            <a:r>
              <a:rPr lang="zh-TW" altLang="en-US" sz="4800" b="1" dirty="0">
                <a:solidFill>
                  <a:srgbClr val="FF0000"/>
                </a:solidFill>
                <a:latin typeface="Arial" panose="020B0604020202020204"/>
                <a:ea typeface="微軟正黑體" panose="020B0604030504040204" pitchFamily="34" charset="-120"/>
              </a:rPr>
              <a:t>最正確</a:t>
            </a:r>
            <a:r>
              <a:rPr lang="zh-TW" altLang="en-US" sz="3600" b="1" dirty="0">
                <a:solidFill>
                  <a:srgbClr val="FF0000"/>
                </a:solidFill>
                <a:latin typeface="Arial" panose="020B0604020202020204"/>
                <a:ea typeface="微軟正黑體" panose="020B0604030504040204" pitchFamily="34" charset="-120"/>
              </a:rPr>
              <a:t>的決定</a:t>
            </a:r>
            <a:r>
              <a:rPr lang="en-US" altLang="zh-TW" sz="3600" b="1" dirty="0">
                <a:solidFill>
                  <a:srgbClr val="FF0000"/>
                </a:solidFill>
                <a:latin typeface="Arial" panose="020B0604020202020204"/>
                <a:ea typeface="微軟正黑體" panose="020B0604030504040204" pitchFamily="34" charset="-120"/>
              </a:rPr>
              <a:t>!!!</a:t>
            </a:r>
            <a:endParaRPr lang="zh-TW" altLang="en-US" sz="3600" b="1" dirty="0">
              <a:solidFill>
                <a:srgbClr val="FF0000"/>
              </a:solidFill>
              <a:latin typeface="Arial" panose="020B0604020202020204"/>
              <a:ea typeface="微軟正黑體" panose="020B0604030504040204" pitchFamily="34" charset="-120"/>
            </a:endParaRPr>
          </a:p>
        </p:txBody>
      </p:sp>
      <p:grpSp>
        <p:nvGrpSpPr>
          <p:cNvPr id="20" name="群組 19"/>
          <p:cNvGrpSpPr/>
          <p:nvPr/>
        </p:nvGrpSpPr>
        <p:grpSpPr>
          <a:xfrm>
            <a:off x="443943" y="2281442"/>
            <a:ext cx="732097" cy="1927395"/>
            <a:chOff x="212760" y="1823044"/>
            <a:chExt cx="1086151" cy="2169825"/>
          </a:xfrm>
        </p:grpSpPr>
        <p:sp>
          <p:nvSpPr>
            <p:cNvPr id="15" name="文字方塊 14"/>
            <p:cNvSpPr txBox="1"/>
            <p:nvPr/>
          </p:nvSpPr>
          <p:spPr>
            <a:xfrm>
              <a:off x="212760" y="1823044"/>
              <a:ext cx="615553" cy="2169825"/>
            </a:xfrm>
            <a:prstGeom prst="rect">
              <a:avLst/>
            </a:prstGeom>
            <a:noFill/>
          </p:spPr>
          <p:txBody>
            <a:bodyPr vert="eaVert" wrap="none" rtlCol="0">
              <a:spAutoFit/>
            </a:bodyPr>
            <a:lstStyle/>
            <a:p>
              <a:pPr defTabSz="1219170" eaLnBrk="1" fontAlgn="auto" latinLnBrk="1" hangingPunct="1">
                <a:spcBef>
                  <a:spcPts val="0"/>
                </a:spcBef>
                <a:spcAft>
                  <a:spcPts val="0"/>
                </a:spcAft>
              </a:pPr>
              <a:r>
                <a:rPr lang="zh-TW" altLang="en-US" b="1" dirty="0">
                  <a:solidFill>
                    <a:srgbClr val="FF0000"/>
                  </a:solidFill>
                  <a:latin typeface="Arial" panose="020B0604020202020204"/>
                  <a:ea typeface="微軟正黑體" panose="020B0604030504040204" pitchFamily="34" charset="-120"/>
                </a:rPr>
                <a:t>人生的單一標準答案</a:t>
              </a:r>
            </a:p>
          </p:txBody>
        </p:sp>
        <p:grpSp>
          <p:nvGrpSpPr>
            <p:cNvPr id="19" name="群組 18"/>
            <p:cNvGrpSpPr/>
            <p:nvPr/>
          </p:nvGrpSpPr>
          <p:grpSpPr>
            <a:xfrm>
              <a:off x="741478" y="2202014"/>
              <a:ext cx="557433" cy="1100863"/>
              <a:chOff x="741478" y="2202014"/>
              <a:chExt cx="557433" cy="1100863"/>
            </a:xfrm>
          </p:grpSpPr>
          <p:sp>
            <p:nvSpPr>
              <p:cNvPr id="16" name="文字方塊 15"/>
              <p:cNvSpPr txBox="1"/>
              <p:nvPr/>
            </p:nvSpPr>
            <p:spPr>
              <a:xfrm>
                <a:off x="741478" y="2202014"/>
                <a:ext cx="553997" cy="369332"/>
              </a:xfrm>
              <a:prstGeom prst="rect">
                <a:avLst/>
              </a:prstGeom>
              <a:noFill/>
            </p:spPr>
            <p:txBody>
              <a:bodyPr wrap="none" rtlCol="0">
                <a:spAutoFit/>
              </a:bodyPr>
              <a:lstStyle/>
              <a:p>
                <a:pPr defTabSz="1219170" eaLnBrk="1" fontAlgn="auto" latinLnBrk="1" hangingPunct="1">
                  <a:spcBef>
                    <a:spcPts val="0"/>
                  </a:spcBef>
                  <a:spcAft>
                    <a:spcPts val="0"/>
                  </a:spcAft>
                </a:pPr>
                <a:r>
                  <a:rPr lang="zh-TW" altLang="en-US" b="1" dirty="0">
                    <a:solidFill>
                      <a:srgbClr val="FF0000"/>
                    </a:solidFill>
                    <a:latin typeface="Arial" panose="020B0604020202020204"/>
                    <a:ea typeface="微軟正黑體" panose="020B0604030504040204" pitchFamily="34" charset="-120"/>
                  </a:rPr>
                  <a:t>→</a:t>
                </a:r>
              </a:p>
            </p:txBody>
          </p:sp>
          <p:sp>
            <p:nvSpPr>
              <p:cNvPr id="17" name="文字方塊 16"/>
              <p:cNvSpPr txBox="1"/>
              <p:nvPr/>
            </p:nvSpPr>
            <p:spPr>
              <a:xfrm>
                <a:off x="742211" y="2561707"/>
                <a:ext cx="553997" cy="369332"/>
              </a:xfrm>
              <a:prstGeom prst="rect">
                <a:avLst/>
              </a:prstGeom>
              <a:noFill/>
            </p:spPr>
            <p:txBody>
              <a:bodyPr wrap="none" rtlCol="0">
                <a:spAutoFit/>
              </a:bodyPr>
              <a:lstStyle/>
              <a:p>
                <a:pPr defTabSz="1219170" eaLnBrk="1" fontAlgn="auto" latinLnBrk="1" hangingPunct="1">
                  <a:spcBef>
                    <a:spcPts val="0"/>
                  </a:spcBef>
                  <a:spcAft>
                    <a:spcPts val="0"/>
                  </a:spcAft>
                </a:pPr>
                <a:r>
                  <a:rPr lang="zh-TW" altLang="en-US" b="1" dirty="0">
                    <a:solidFill>
                      <a:srgbClr val="FF0000"/>
                    </a:solidFill>
                    <a:latin typeface="Arial" panose="020B0604020202020204"/>
                    <a:ea typeface="微軟正黑體" panose="020B0604030504040204" pitchFamily="34" charset="-120"/>
                  </a:rPr>
                  <a:t>→</a:t>
                </a:r>
              </a:p>
            </p:txBody>
          </p:sp>
          <p:sp>
            <p:nvSpPr>
              <p:cNvPr id="18" name="文字方塊 17"/>
              <p:cNvSpPr txBox="1"/>
              <p:nvPr/>
            </p:nvSpPr>
            <p:spPr>
              <a:xfrm>
                <a:off x="744914" y="2933545"/>
                <a:ext cx="553997" cy="369332"/>
              </a:xfrm>
              <a:prstGeom prst="rect">
                <a:avLst/>
              </a:prstGeom>
              <a:noFill/>
            </p:spPr>
            <p:txBody>
              <a:bodyPr wrap="none" rtlCol="0">
                <a:spAutoFit/>
              </a:bodyPr>
              <a:lstStyle/>
              <a:p>
                <a:pPr defTabSz="1219170" eaLnBrk="1" fontAlgn="auto" latinLnBrk="1" hangingPunct="1">
                  <a:spcBef>
                    <a:spcPts val="0"/>
                  </a:spcBef>
                  <a:spcAft>
                    <a:spcPts val="0"/>
                  </a:spcAft>
                </a:pPr>
                <a:r>
                  <a:rPr lang="zh-TW" altLang="en-US" b="1" dirty="0">
                    <a:solidFill>
                      <a:srgbClr val="FF0000"/>
                    </a:solidFill>
                    <a:latin typeface="Arial" panose="020B0604020202020204"/>
                    <a:ea typeface="微軟正黑體" panose="020B0604030504040204" pitchFamily="34" charset="-120"/>
                  </a:rPr>
                  <a:t>→</a:t>
                </a:r>
              </a:p>
            </p:txBody>
          </p:sp>
        </p:grpSp>
      </p:grpSp>
      <p:pic>
        <p:nvPicPr>
          <p:cNvPr id="5" name="圖片 4"/>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76256" y="4005064"/>
            <a:ext cx="2124753" cy="2449795"/>
          </a:xfrm>
          <a:prstGeom prst="rect">
            <a:avLst/>
          </a:prstGeom>
        </p:spPr>
      </p:pic>
      <p:sp>
        <p:nvSpPr>
          <p:cNvPr id="32" name="矩形 31"/>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33" name="群組 32"/>
          <p:cNvGrpSpPr/>
          <p:nvPr/>
        </p:nvGrpSpPr>
        <p:grpSpPr>
          <a:xfrm>
            <a:off x="2371396" y="98852"/>
            <a:ext cx="2560644" cy="360040"/>
            <a:chOff x="2299388" y="98852"/>
            <a:chExt cx="2560644" cy="360040"/>
          </a:xfrm>
        </p:grpSpPr>
        <p:grpSp>
          <p:nvGrpSpPr>
            <p:cNvPr id="34" name="群組 4"/>
            <p:cNvGrpSpPr/>
            <p:nvPr/>
          </p:nvGrpSpPr>
          <p:grpSpPr>
            <a:xfrm>
              <a:off x="3227581" y="98852"/>
              <a:ext cx="1632451" cy="360040"/>
              <a:chOff x="2835897" y="44624"/>
              <a:chExt cx="1632451" cy="360040"/>
            </a:xfrm>
          </p:grpSpPr>
          <p:sp>
            <p:nvSpPr>
              <p:cNvPr id="37" name="橢圓 36"/>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35" name="橢圓 34"/>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pic>
        <p:nvPicPr>
          <p:cNvPr id="41" name="Picture 2" descr="D:\學輔科資料\簡報圖案\1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42" name="矩形 41"/>
          <p:cNvSpPr/>
          <p:nvPr/>
        </p:nvSpPr>
        <p:spPr>
          <a:xfrm>
            <a:off x="5076056" y="72318"/>
            <a:ext cx="748923" cy="430887"/>
          </a:xfrm>
          <a:prstGeom prst="rect">
            <a:avLst/>
          </a:prstGeom>
        </p:spPr>
        <p:txBody>
          <a:bodyPr wrap="none">
            <a:spAutoFit/>
          </a:bodyPr>
          <a:lstStyle/>
          <a:p>
            <a:r>
              <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Tree>
    <p:extLst>
      <p:ext uri="{BB962C8B-B14F-4D97-AF65-F5344CB8AC3E}">
        <p14:creationId xmlns:p14="http://schemas.microsoft.com/office/powerpoint/2010/main" val="34743232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500"/>
                                        <p:tgtEl>
                                          <p:spTgt spid="8"/>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out)">
                                      <p:cBhvr>
                                        <p:cTn id="11" dur="750"/>
                                        <p:tgtEl>
                                          <p:spTgt spid="11"/>
                                        </p:tgtEl>
                                      </p:cBhvr>
                                    </p:animEffect>
                                  </p:childTnLst>
                                </p:cTn>
                              </p:par>
                            </p:childTnLst>
                          </p:cTn>
                        </p:par>
                        <p:par>
                          <p:cTn id="12" fill="hold">
                            <p:stCondLst>
                              <p:cond delay="1250"/>
                            </p:stCondLst>
                            <p:childTnLst>
                              <p:par>
                                <p:cTn id="13" presetID="6" presetClass="entr" presetSubtype="32"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out)">
                                      <p:cBhvr>
                                        <p:cTn id="15" dur="750"/>
                                        <p:tgtEl>
                                          <p:spTgt spid="10"/>
                                        </p:tgtEl>
                                      </p:cBhvr>
                                    </p:animEffect>
                                  </p:childTnLst>
                                </p:cTn>
                              </p:par>
                            </p:childTnLst>
                          </p:cTn>
                        </p:par>
                        <p:par>
                          <p:cTn id="16" fill="hold">
                            <p:stCondLst>
                              <p:cond delay="2000"/>
                            </p:stCondLst>
                            <p:childTnLst>
                              <p:par>
                                <p:cTn id="17" presetID="6" presetClass="entr" presetSubtype="32"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out)">
                                      <p:cBhvr>
                                        <p:cTn id="19" dur="75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1000"/>
                                        <p:tgtEl>
                                          <p:spTgt spid="12"/>
                                        </p:tgtEl>
                                      </p:cBhvr>
                                    </p:animEffect>
                                  </p:childTnLst>
                                </p:cTn>
                              </p:par>
                            </p:childTnLst>
                          </p:cTn>
                        </p:par>
                        <p:par>
                          <p:cTn id="25" fill="hold">
                            <p:stCondLst>
                              <p:cond delay="1000"/>
                            </p:stCondLst>
                            <p:childTnLst>
                              <p:par>
                                <p:cTn id="26" presetID="16" presetClass="entr" presetSubtype="37"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outVertical)">
                                      <p:cBhvr>
                                        <p:cTn id="28" dur="1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par>
                          <p:cTn id="33" fill="hold">
                            <p:stCondLst>
                              <p:cond delay="0"/>
                            </p:stCondLst>
                            <p:childTnLst>
                              <p:par>
                                <p:cTn id="34" presetID="6" presetClass="emph" presetSubtype="0" fill="hold" nodeType="afterEffect">
                                  <p:stCondLst>
                                    <p:cond delay="0"/>
                                  </p:stCondLst>
                                  <p:childTnLst>
                                    <p:animScale>
                                      <p:cBhvr>
                                        <p:cTn id="35"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3" name="矩形: 圓角 1"/>
          <p:cNvSpPr/>
          <p:nvPr/>
        </p:nvSpPr>
        <p:spPr>
          <a:xfrm>
            <a:off x="251525" y="1412776"/>
            <a:ext cx="8746025" cy="4824536"/>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6"/>
          <p:cNvSpPr>
            <a:spLocks noChangeArrowheads="1"/>
          </p:cNvSpPr>
          <p:nvPr/>
        </p:nvSpPr>
        <p:spPr bwMode="auto">
          <a:xfrm>
            <a:off x="0" y="692697"/>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dirty="0" smtClean="0">
                <a:solidFill>
                  <a:prstClr val="white"/>
                </a:solidFill>
                <a:latin typeface="Adobe 繁黑體 Std B" pitchFamily="34" charset="-120"/>
                <a:ea typeface="Adobe 繁黑體 Std B" pitchFamily="34" charset="-120"/>
              </a:rPr>
              <a:t>  十二年</a:t>
            </a:r>
            <a:r>
              <a:rPr lang="zh-TW" altLang="en-US" sz="2800" dirty="0">
                <a:solidFill>
                  <a:prstClr val="white"/>
                </a:solidFill>
                <a:latin typeface="Adobe 繁黑體 Std B" pitchFamily="34" charset="-120"/>
                <a:ea typeface="Adobe 繁黑體 Std B" pitchFamily="34" charset="-120"/>
              </a:rPr>
              <a:t>國教歷程</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64" name="群組 63"/>
          <p:cNvGrpSpPr/>
          <p:nvPr/>
        </p:nvGrpSpPr>
        <p:grpSpPr>
          <a:xfrm>
            <a:off x="318931" y="724636"/>
            <a:ext cx="8538526" cy="5497743"/>
            <a:chOff x="2496559" y="554633"/>
            <a:chExt cx="8792938" cy="5483225"/>
          </a:xfrm>
        </p:grpSpPr>
        <p:sp>
          <p:nvSpPr>
            <p:cNvPr id="65" name="圓角矩形 6"/>
            <p:cNvSpPr/>
            <p:nvPr/>
          </p:nvSpPr>
          <p:spPr>
            <a:xfrm>
              <a:off x="7240331" y="1613495"/>
              <a:ext cx="3968750" cy="3749675"/>
            </a:xfrm>
            <a:prstGeom prst="roundRect">
              <a:avLst>
                <a:gd name="adj" fmla="val 4338"/>
              </a:avLst>
            </a:prstGeom>
            <a:gradFill flip="none" rotWithShape="1">
              <a:gsLst>
                <a:gs pos="0">
                  <a:schemeClr val="accent6">
                    <a:lumMod val="40000"/>
                    <a:lumOff val="60000"/>
                  </a:schemeClr>
                </a:gs>
                <a:gs pos="88000">
                  <a:schemeClr val="accent6">
                    <a:lumMod val="20000"/>
                    <a:lumOff val="80000"/>
                  </a:schemeClr>
                </a:gs>
                <a:gs pos="100000">
                  <a:schemeClr val="accent6">
                    <a:lumMod val="20000"/>
                    <a:lumOff val="8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1800">
                <a:latin typeface="標楷體" panose="03000509000000000000" pitchFamily="65" charset="-120"/>
                <a:ea typeface="標楷體" panose="03000509000000000000" pitchFamily="65" charset="-120"/>
              </a:endParaRPr>
            </a:p>
          </p:txBody>
        </p:sp>
        <p:sp>
          <p:nvSpPr>
            <p:cNvPr id="66" name="圓角矩形 7"/>
            <p:cNvSpPr/>
            <p:nvPr/>
          </p:nvSpPr>
          <p:spPr>
            <a:xfrm>
              <a:off x="3601781" y="351532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1800">
                <a:latin typeface="標楷體" panose="03000509000000000000" pitchFamily="65" charset="-120"/>
                <a:ea typeface="標楷體" panose="03000509000000000000" pitchFamily="65" charset="-120"/>
              </a:endParaRPr>
            </a:p>
          </p:txBody>
        </p:sp>
        <p:sp>
          <p:nvSpPr>
            <p:cNvPr id="67" name="圓角矩形 8"/>
            <p:cNvSpPr/>
            <p:nvPr/>
          </p:nvSpPr>
          <p:spPr>
            <a:xfrm>
              <a:off x="3601781" y="253107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1800">
                <a:latin typeface="標楷體" panose="03000509000000000000" pitchFamily="65" charset="-120"/>
                <a:ea typeface="標楷體" panose="03000509000000000000" pitchFamily="65" charset="-120"/>
              </a:endParaRPr>
            </a:p>
          </p:txBody>
        </p:sp>
        <p:sp>
          <p:nvSpPr>
            <p:cNvPr id="68" name="圓角矩形 9"/>
            <p:cNvSpPr/>
            <p:nvPr/>
          </p:nvSpPr>
          <p:spPr>
            <a:xfrm>
              <a:off x="3601781" y="157222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1800">
                <a:latin typeface="標楷體" panose="03000509000000000000" pitchFamily="65" charset="-120"/>
                <a:ea typeface="標楷體" panose="03000509000000000000" pitchFamily="65" charset="-120"/>
              </a:endParaRPr>
            </a:p>
          </p:txBody>
        </p:sp>
        <p:sp>
          <p:nvSpPr>
            <p:cNvPr id="69" name="圓角矩形 10"/>
            <p:cNvSpPr/>
            <p:nvPr/>
          </p:nvSpPr>
          <p:spPr>
            <a:xfrm>
              <a:off x="3601781" y="4512270"/>
              <a:ext cx="2855913" cy="811213"/>
            </a:xfrm>
            <a:prstGeom prst="roundRect">
              <a:avLst/>
            </a:prstGeom>
            <a:gradFill flip="none" rotWithShape="1">
              <a:gsLst>
                <a:gs pos="0">
                  <a:schemeClr val="accent3">
                    <a:lumMod val="75000"/>
                  </a:schemeClr>
                </a:gs>
                <a:gs pos="88000">
                  <a:schemeClr val="accent3">
                    <a:lumMod val="60000"/>
                    <a:lumOff val="40000"/>
                  </a:schemeClr>
                </a:gs>
                <a:gs pos="100000">
                  <a:schemeClr val="accent6">
                    <a:shade val="50000"/>
                    <a:hueOff val="0"/>
                    <a:satOff val="0"/>
                    <a:lumOff val="0"/>
                    <a:shade val="94000"/>
                    <a:satMod val="1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TW" altLang="en-US" sz="1800">
                <a:latin typeface="標楷體" panose="03000509000000000000" pitchFamily="65" charset="-120"/>
                <a:ea typeface="標楷體" panose="03000509000000000000" pitchFamily="65" charset="-120"/>
              </a:endParaRPr>
            </a:p>
          </p:txBody>
        </p:sp>
        <p:sp>
          <p:nvSpPr>
            <p:cNvPr id="70" name="文字方塊 69"/>
            <p:cNvSpPr txBox="1"/>
            <p:nvPr/>
          </p:nvSpPr>
          <p:spPr>
            <a:xfrm>
              <a:off x="3825619" y="4686895"/>
              <a:ext cx="1181100" cy="583232"/>
            </a:xfrm>
            <a:prstGeom prst="rect">
              <a:avLst/>
            </a:prstGeom>
            <a:noFill/>
          </p:spPr>
          <p:txBody>
            <a:bodyPr>
              <a:spAutoFit/>
            </a:bodyPr>
            <a:lstStyle/>
            <a:p>
              <a:pPr algn="l">
                <a:defRPr/>
              </a:pPr>
              <a:r>
                <a:rPr lang="zh-TW" altLang="en-US" sz="3200"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奠基</a:t>
              </a:r>
            </a:p>
          </p:txBody>
        </p:sp>
        <p:sp>
          <p:nvSpPr>
            <p:cNvPr id="71" name="文字方塊 70"/>
            <p:cNvSpPr txBox="1"/>
            <p:nvPr/>
          </p:nvSpPr>
          <p:spPr>
            <a:xfrm>
              <a:off x="3825619" y="3689945"/>
              <a:ext cx="1181100" cy="583232"/>
            </a:xfrm>
            <a:prstGeom prst="rect">
              <a:avLst/>
            </a:prstGeom>
            <a:noFill/>
          </p:spPr>
          <p:txBody>
            <a:bodyPr>
              <a:spAutoFit/>
            </a:bodyPr>
            <a:lstStyle/>
            <a:p>
              <a:pPr algn="l">
                <a:defRPr/>
              </a:pPr>
              <a:r>
                <a:rPr lang="zh-TW" altLang="en-US" sz="3200"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銜接</a:t>
              </a:r>
            </a:p>
          </p:txBody>
        </p:sp>
        <p:sp>
          <p:nvSpPr>
            <p:cNvPr id="72" name="文字方塊 71"/>
            <p:cNvSpPr txBox="1"/>
            <p:nvPr/>
          </p:nvSpPr>
          <p:spPr>
            <a:xfrm>
              <a:off x="3865306" y="1778595"/>
              <a:ext cx="1438275" cy="583232"/>
            </a:xfrm>
            <a:prstGeom prst="rect">
              <a:avLst/>
            </a:prstGeom>
            <a:noFill/>
          </p:spPr>
          <p:txBody>
            <a:bodyPr>
              <a:spAutoFit/>
            </a:bodyPr>
            <a:lstStyle/>
            <a:p>
              <a:pPr algn="l">
                <a:defRPr/>
              </a:pPr>
              <a:r>
                <a:rPr lang="zh-TW" altLang="en-US" sz="3200"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實踐</a:t>
              </a:r>
            </a:p>
          </p:txBody>
        </p:sp>
        <p:grpSp>
          <p:nvGrpSpPr>
            <p:cNvPr id="73" name="群組 1"/>
            <p:cNvGrpSpPr>
              <a:grpSpLocks/>
            </p:cNvGrpSpPr>
            <p:nvPr/>
          </p:nvGrpSpPr>
          <p:grpSpPr bwMode="auto">
            <a:xfrm>
              <a:off x="5016244" y="554633"/>
              <a:ext cx="3900487" cy="5483225"/>
              <a:chOff x="1475656" y="1257927"/>
              <a:chExt cx="3901469" cy="5483440"/>
            </a:xfrm>
          </p:grpSpPr>
          <p:sp>
            <p:nvSpPr>
              <p:cNvPr id="91" name="Freeform 3"/>
              <p:cNvSpPr>
                <a:spLocks/>
              </p:cNvSpPr>
              <p:nvPr/>
            </p:nvSpPr>
            <p:spPr bwMode="auto">
              <a:xfrm>
                <a:off x="1780511" y="4509120"/>
                <a:ext cx="3260928" cy="1223041"/>
              </a:xfrm>
              <a:custGeom>
                <a:avLst/>
                <a:gdLst>
                  <a:gd name="T0" fmla="*/ 0 w 10194"/>
                  <a:gd name="T1" fmla="*/ 2147483647 h 10078"/>
                  <a:gd name="T2" fmla="*/ 2147483647 w 10194"/>
                  <a:gd name="T3" fmla="*/ 0 h 10078"/>
                  <a:gd name="T4" fmla="*/ 2147483647 w 10194"/>
                  <a:gd name="T5" fmla="*/ 2147483647 h 10078"/>
                  <a:gd name="T6" fmla="*/ 2147483647 w 10194"/>
                  <a:gd name="T7" fmla="*/ 2147483647 h 10078"/>
                  <a:gd name="T8" fmla="*/ 0 w 10194"/>
                  <a:gd name="T9" fmla="*/ 2147483647 h 10078"/>
                  <a:gd name="T10" fmla="*/ 0 60000 65536"/>
                  <a:gd name="T11" fmla="*/ 0 60000 65536"/>
                  <a:gd name="T12" fmla="*/ 0 60000 65536"/>
                  <a:gd name="T13" fmla="*/ 0 60000 65536"/>
                  <a:gd name="T14" fmla="*/ 0 60000 65536"/>
                  <a:gd name="T15" fmla="*/ 0 w 10194"/>
                  <a:gd name="T16" fmla="*/ 0 h 10078"/>
                  <a:gd name="T17" fmla="*/ 10194 w 10194"/>
                  <a:gd name="T18" fmla="*/ 10078 h 10078"/>
                </a:gdLst>
                <a:ahLst/>
                <a:cxnLst>
                  <a:cxn ang="T10">
                    <a:pos x="T0" y="T1"/>
                  </a:cxn>
                  <a:cxn ang="T11">
                    <a:pos x="T2" y="T3"/>
                  </a:cxn>
                  <a:cxn ang="T12">
                    <a:pos x="T4" y="T5"/>
                  </a:cxn>
                  <a:cxn ang="T13">
                    <a:pos x="T6" y="T7"/>
                  </a:cxn>
                  <a:cxn ang="T14">
                    <a:pos x="T8" y="T9"/>
                  </a:cxn>
                </a:cxnLst>
                <a:rect l="T15" t="T16" r="T17" b="T18"/>
                <a:pathLst>
                  <a:path w="10194" h="10078">
                    <a:moveTo>
                      <a:pt x="0" y="5809"/>
                    </a:moveTo>
                    <a:lnTo>
                      <a:pt x="3578" y="0"/>
                    </a:lnTo>
                    <a:lnTo>
                      <a:pt x="10194" y="3577"/>
                    </a:lnTo>
                    <a:lnTo>
                      <a:pt x="6428" y="10078"/>
                    </a:lnTo>
                    <a:lnTo>
                      <a:pt x="0" y="5809"/>
                    </a:lnTo>
                    <a:close/>
                  </a:path>
                </a:pathLst>
              </a:custGeom>
              <a:gradFill rotWithShape="1">
                <a:gsLst>
                  <a:gs pos="0">
                    <a:srgbClr val="359BC8"/>
                  </a:gs>
                  <a:gs pos="100000">
                    <a:srgbClr val="6AB5D6"/>
                  </a:gs>
                </a:gsLst>
                <a:lin ang="5400000" scaled="1"/>
              </a:gradFill>
              <a:ln w="9525">
                <a:noFill/>
                <a:round/>
                <a:headEnd/>
                <a:tailEnd/>
              </a:ln>
            </p:spPr>
            <p:txBody>
              <a:bodyPr/>
              <a:lstStyle/>
              <a:p>
                <a:endParaRPr lang="zh-TW" altLang="en-US" sz="2200"/>
              </a:p>
            </p:txBody>
          </p:sp>
          <p:sp>
            <p:nvSpPr>
              <p:cNvPr id="93" name="Freeform 7"/>
              <p:cNvSpPr>
                <a:spLocks/>
              </p:cNvSpPr>
              <p:nvPr/>
            </p:nvSpPr>
            <p:spPr bwMode="auto">
              <a:xfrm>
                <a:off x="1475656" y="5215034"/>
                <a:ext cx="2490743" cy="1516535"/>
              </a:xfrm>
              <a:custGeom>
                <a:avLst/>
                <a:gdLst>
                  <a:gd name="T0" fmla="*/ 2147483647 w 10000"/>
                  <a:gd name="T1" fmla="*/ 0 h 10236"/>
                  <a:gd name="T2" fmla="*/ 2147483647 w 10000"/>
                  <a:gd name="T3" fmla="*/ 2147483647 h 10236"/>
                  <a:gd name="T4" fmla="*/ 2147483647 w 10000"/>
                  <a:gd name="T5" fmla="*/ 2147483647 h 10236"/>
                  <a:gd name="T6" fmla="*/ 0 w 10000"/>
                  <a:gd name="T7" fmla="*/ 2147483647 h 10236"/>
                  <a:gd name="T8" fmla="*/ 2147483647 w 10000"/>
                  <a:gd name="T9" fmla="*/ 0 h 10236"/>
                  <a:gd name="T10" fmla="*/ 0 60000 65536"/>
                  <a:gd name="T11" fmla="*/ 0 60000 65536"/>
                  <a:gd name="T12" fmla="*/ 0 60000 65536"/>
                  <a:gd name="T13" fmla="*/ 0 60000 65536"/>
                  <a:gd name="T14" fmla="*/ 0 60000 65536"/>
                  <a:gd name="T15" fmla="*/ 0 w 10000"/>
                  <a:gd name="T16" fmla="*/ 0 h 10236"/>
                  <a:gd name="T17" fmla="*/ 10000 w 10000"/>
                  <a:gd name="T18" fmla="*/ 10236 h 10236"/>
                </a:gdLst>
                <a:ahLst/>
                <a:cxnLst>
                  <a:cxn ang="T10">
                    <a:pos x="T0" y="T1"/>
                  </a:cxn>
                  <a:cxn ang="T11">
                    <a:pos x="T2" y="T3"/>
                  </a:cxn>
                  <a:cxn ang="T12">
                    <a:pos x="T4" y="T5"/>
                  </a:cxn>
                  <a:cxn ang="T13">
                    <a:pos x="T6" y="T7"/>
                  </a:cxn>
                  <a:cxn ang="T14">
                    <a:pos x="T8" y="T9"/>
                  </a:cxn>
                </a:cxnLst>
                <a:rect l="T15" t="T16" r="T17" b="T18"/>
                <a:pathLst>
                  <a:path w="10000" h="10236">
                    <a:moveTo>
                      <a:pt x="1236" y="0"/>
                    </a:moveTo>
                    <a:lnTo>
                      <a:pt x="9480" y="3451"/>
                    </a:lnTo>
                    <a:cubicBezTo>
                      <a:pt x="9641" y="5713"/>
                      <a:pt x="9839" y="7974"/>
                      <a:pt x="10000" y="10236"/>
                    </a:cubicBezTo>
                    <a:lnTo>
                      <a:pt x="0" y="5427"/>
                    </a:lnTo>
                    <a:lnTo>
                      <a:pt x="1236"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p>
            </p:txBody>
          </p:sp>
          <p:sp>
            <p:nvSpPr>
              <p:cNvPr id="94" name="Freeform 8"/>
              <p:cNvSpPr>
                <a:spLocks/>
              </p:cNvSpPr>
              <p:nvPr/>
            </p:nvSpPr>
            <p:spPr bwMode="auto">
              <a:xfrm>
                <a:off x="3841266" y="4938998"/>
                <a:ext cx="1535859" cy="1802369"/>
              </a:xfrm>
              <a:custGeom>
                <a:avLst/>
                <a:gdLst>
                  <a:gd name="T0" fmla="*/ 0 w 10000"/>
                  <a:gd name="T1" fmla="*/ 2147483647 h 10253"/>
                  <a:gd name="T2" fmla="*/ 2147483647 w 10000"/>
                  <a:gd name="T3" fmla="*/ 0 h 10253"/>
                  <a:gd name="T4" fmla="*/ 2147483647 w 10000"/>
                  <a:gd name="T5" fmla="*/ 2147483647 h 10253"/>
                  <a:gd name="T6" fmla="*/ 2147483647 w 10000"/>
                  <a:gd name="T7" fmla="*/ 2147483647 h 10253"/>
                  <a:gd name="T8" fmla="*/ 0 w 10000"/>
                  <a:gd name="T9" fmla="*/ 2147483647 h 10253"/>
                  <a:gd name="T10" fmla="*/ 0 60000 65536"/>
                  <a:gd name="T11" fmla="*/ 0 60000 65536"/>
                  <a:gd name="T12" fmla="*/ 0 60000 65536"/>
                  <a:gd name="T13" fmla="*/ 0 60000 65536"/>
                  <a:gd name="T14" fmla="*/ 0 60000 65536"/>
                  <a:gd name="T15" fmla="*/ 0 w 10000"/>
                  <a:gd name="T16" fmla="*/ 0 h 10253"/>
                  <a:gd name="T17" fmla="*/ 10000 w 10000"/>
                  <a:gd name="T18" fmla="*/ 10253 h 10253"/>
                </a:gdLst>
                <a:ahLst/>
                <a:cxnLst>
                  <a:cxn ang="T10">
                    <a:pos x="T0" y="T1"/>
                  </a:cxn>
                  <a:cxn ang="T11">
                    <a:pos x="T2" y="T3"/>
                  </a:cxn>
                  <a:cxn ang="T12">
                    <a:pos x="T4" y="T5"/>
                  </a:cxn>
                  <a:cxn ang="T13">
                    <a:pos x="T6" y="T7"/>
                  </a:cxn>
                  <a:cxn ang="T14">
                    <a:pos x="T8" y="T9"/>
                  </a:cxn>
                </a:cxnLst>
                <a:rect l="T15" t="T16" r="T17" b="T18"/>
                <a:pathLst>
                  <a:path w="10000" h="10253">
                    <a:moveTo>
                      <a:pt x="0" y="4513"/>
                    </a:moveTo>
                    <a:lnTo>
                      <a:pt x="7755" y="0"/>
                    </a:lnTo>
                    <a:lnTo>
                      <a:pt x="10000" y="4102"/>
                    </a:lnTo>
                    <a:lnTo>
                      <a:pt x="771" y="10253"/>
                    </a:lnTo>
                    <a:lnTo>
                      <a:pt x="0" y="4513"/>
                    </a:ln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p>
            </p:txBody>
          </p:sp>
          <p:sp>
            <p:nvSpPr>
              <p:cNvPr id="95" name="Freeform 2"/>
              <p:cNvSpPr>
                <a:spLocks/>
              </p:cNvSpPr>
              <p:nvPr/>
            </p:nvSpPr>
            <p:spPr bwMode="auto">
              <a:xfrm>
                <a:off x="2157512" y="3749279"/>
                <a:ext cx="2461007" cy="791998"/>
              </a:xfrm>
              <a:custGeom>
                <a:avLst/>
                <a:gdLst>
                  <a:gd name="T0" fmla="*/ 0 w 10977"/>
                  <a:gd name="T1" fmla="*/ 2147483647 h 9881"/>
                  <a:gd name="T2" fmla="*/ 2147483647 w 10977"/>
                  <a:gd name="T3" fmla="*/ 0 h 9881"/>
                  <a:gd name="T4" fmla="*/ 2147483647 w 10977"/>
                  <a:gd name="T5" fmla="*/ 2147483647 h 9881"/>
                  <a:gd name="T6" fmla="*/ 2147483647 w 10977"/>
                  <a:gd name="T7" fmla="*/ 2147483647 h 9881"/>
                  <a:gd name="T8" fmla="*/ 0 w 10977"/>
                  <a:gd name="T9" fmla="*/ 2147483647 h 9881"/>
                  <a:gd name="T10" fmla="*/ 0 60000 65536"/>
                  <a:gd name="T11" fmla="*/ 0 60000 65536"/>
                  <a:gd name="T12" fmla="*/ 0 60000 65536"/>
                  <a:gd name="T13" fmla="*/ 0 60000 65536"/>
                  <a:gd name="T14" fmla="*/ 0 60000 65536"/>
                  <a:gd name="T15" fmla="*/ 0 w 10977"/>
                  <a:gd name="T16" fmla="*/ 0 h 9881"/>
                  <a:gd name="T17" fmla="*/ 10977 w 10977"/>
                  <a:gd name="T18" fmla="*/ 9881 h 9881"/>
                </a:gdLst>
                <a:ahLst/>
                <a:cxnLst>
                  <a:cxn ang="T10">
                    <a:pos x="T0" y="T1"/>
                  </a:cxn>
                  <a:cxn ang="T11">
                    <a:pos x="T2" y="T3"/>
                  </a:cxn>
                  <a:cxn ang="T12">
                    <a:pos x="T4" y="T5"/>
                  </a:cxn>
                  <a:cxn ang="T13">
                    <a:pos x="T6" y="T7"/>
                  </a:cxn>
                  <a:cxn ang="T14">
                    <a:pos x="T8" y="T9"/>
                  </a:cxn>
                </a:cxnLst>
                <a:rect l="T15" t="T16" r="T17" b="T18"/>
                <a:pathLst>
                  <a:path w="10977" h="9881">
                    <a:moveTo>
                      <a:pt x="0" y="5859"/>
                    </a:moveTo>
                    <a:lnTo>
                      <a:pt x="5134" y="0"/>
                    </a:lnTo>
                    <a:lnTo>
                      <a:pt x="10977" y="3948"/>
                    </a:lnTo>
                    <a:lnTo>
                      <a:pt x="6827" y="9881"/>
                    </a:lnTo>
                    <a:lnTo>
                      <a:pt x="0" y="5859"/>
                    </a:lnTo>
                    <a:close/>
                  </a:path>
                </a:pathLst>
              </a:custGeom>
              <a:gradFill rotWithShape="1">
                <a:gsLst>
                  <a:gs pos="0">
                    <a:srgbClr val="359BC8"/>
                  </a:gs>
                  <a:gs pos="100000">
                    <a:srgbClr val="6AB5D6"/>
                  </a:gs>
                </a:gsLst>
                <a:lin ang="5400000" scaled="1"/>
              </a:gradFill>
              <a:ln w="9525">
                <a:noFill/>
                <a:round/>
                <a:headEnd/>
                <a:tailEnd/>
              </a:ln>
            </p:spPr>
            <p:txBody>
              <a:bodyPr/>
              <a:lstStyle/>
              <a:p>
                <a:endParaRPr lang="zh-TW" altLang="en-US" sz="2200"/>
              </a:p>
            </p:txBody>
          </p:sp>
          <p:sp>
            <p:nvSpPr>
              <p:cNvPr id="96" name="Freeform 6"/>
              <p:cNvSpPr>
                <a:spLocks/>
              </p:cNvSpPr>
              <p:nvPr/>
            </p:nvSpPr>
            <p:spPr bwMode="auto">
              <a:xfrm>
                <a:off x="1843964" y="4218791"/>
                <a:ext cx="1965243" cy="1290601"/>
              </a:xfrm>
              <a:custGeom>
                <a:avLst/>
                <a:gdLst>
                  <a:gd name="T0" fmla="*/ 2147483647 w 10148"/>
                  <a:gd name="T1" fmla="*/ 0 h 10226"/>
                  <a:gd name="T2" fmla="*/ 2147483647 w 10148"/>
                  <a:gd name="T3" fmla="*/ 2147483647 h 10226"/>
                  <a:gd name="T4" fmla="*/ 2147483647 w 10148"/>
                  <a:gd name="T5" fmla="*/ 2147483647 h 10226"/>
                  <a:gd name="T6" fmla="*/ 0 w 10148"/>
                  <a:gd name="T7" fmla="*/ 2147483647 h 10226"/>
                  <a:gd name="T8" fmla="*/ 2147483647 w 10148"/>
                  <a:gd name="T9" fmla="*/ 0 h 10226"/>
                  <a:gd name="T10" fmla="*/ 0 60000 65536"/>
                  <a:gd name="T11" fmla="*/ 0 60000 65536"/>
                  <a:gd name="T12" fmla="*/ 0 60000 65536"/>
                  <a:gd name="T13" fmla="*/ 0 60000 65536"/>
                  <a:gd name="T14" fmla="*/ 0 60000 65536"/>
                  <a:gd name="T15" fmla="*/ 0 w 10148"/>
                  <a:gd name="T16" fmla="*/ 0 h 10226"/>
                  <a:gd name="T17" fmla="*/ 10148 w 10148"/>
                  <a:gd name="T18" fmla="*/ 10226 h 10226"/>
                </a:gdLst>
                <a:ahLst/>
                <a:cxnLst>
                  <a:cxn ang="T10">
                    <a:pos x="T0" y="T1"/>
                  </a:cxn>
                  <a:cxn ang="T11">
                    <a:pos x="T2" y="T3"/>
                  </a:cxn>
                  <a:cxn ang="T12">
                    <a:pos x="T4" y="T5"/>
                  </a:cxn>
                  <a:cxn ang="T13">
                    <a:pos x="T6" y="T7"/>
                  </a:cxn>
                  <a:cxn ang="T14">
                    <a:pos x="T8" y="T9"/>
                  </a:cxn>
                </a:cxnLst>
                <a:rect l="T15" t="T16" r="T17" b="T18"/>
                <a:pathLst>
                  <a:path w="10148" h="10226">
                    <a:moveTo>
                      <a:pt x="1612" y="0"/>
                    </a:moveTo>
                    <a:lnTo>
                      <a:pt x="9527" y="2457"/>
                    </a:lnTo>
                    <a:cubicBezTo>
                      <a:pt x="9709" y="5047"/>
                      <a:pt x="9966" y="7636"/>
                      <a:pt x="10148" y="10226"/>
                    </a:cubicBezTo>
                    <a:lnTo>
                      <a:pt x="0" y="6611"/>
                    </a:lnTo>
                    <a:lnTo>
                      <a:pt x="1612"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p>
            </p:txBody>
          </p:sp>
          <p:sp>
            <p:nvSpPr>
              <p:cNvPr id="97" name="Freeform 9"/>
              <p:cNvSpPr>
                <a:spLocks/>
              </p:cNvSpPr>
              <p:nvPr/>
            </p:nvSpPr>
            <p:spPr bwMode="auto">
              <a:xfrm>
                <a:off x="3683768" y="4065857"/>
                <a:ext cx="1276803" cy="1451375"/>
              </a:xfrm>
              <a:custGeom>
                <a:avLst/>
                <a:gdLst>
                  <a:gd name="T0" fmla="*/ 0 w 10427"/>
                  <a:gd name="T1" fmla="*/ 2147483647 h 10201"/>
                  <a:gd name="T2" fmla="*/ 2147483647 w 10427"/>
                  <a:gd name="T3" fmla="*/ 0 h 10201"/>
                  <a:gd name="T4" fmla="*/ 2147483647 w 10427"/>
                  <a:gd name="T5" fmla="*/ 2147483647 h 10201"/>
                  <a:gd name="T6" fmla="*/ 2147483647 w 10427"/>
                  <a:gd name="T7" fmla="*/ 2147483647 h 10201"/>
                  <a:gd name="T8" fmla="*/ 0 w 10427"/>
                  <a:gd name="T9" fmla="*/ 2147483647 h 10201"/>
                  <a:gd name="T10" fmla="*/ 0 60000 65536"/>
                  <a:gd name="T11" fmla="*/ 0 60000 65536"/>
                  <a:gd name="T12" fmla="*/ 0 60000 65536"/>
                  <a:gd name="T13" fmla="*/ 0 60000 65536"/>
                  <a:gd name="T14" fmla="*/ 0 60000 65536"/>
                  <a:gd name="T15" fmla="*/ 0 w 10427"/>
                  <a:gd name="T16" fmla="*/ 0 h 10201"/>
                  <a:gd name="T17" fmla="*/ 10427 w 10427"/>
                  <a:gd name="T18" fmla="*/ 10201 h 10201"/>
                </a:gdLst>
                <a:ahLst/>
                <a:cxnLst>
                  <a:cxn ang="T10">
                    <a:pos x="T0" y="T1"/>
                  </a:cxn>
                  <a:cxn ang="T11">
                    <a:pos x="T2" y="T3"/>
                  </a:cxn>
                  <a:cxn ang="T12">
                    <a:pos x="T4" y="T5"/>
                  </a:cxn>
                  <a:cxn ang="T13">
                    <a:pos x="T6" y="T7"/>
                  </a:cxn>
                  <a:cxn ang="T14">
                    <a:pos x="T8" y="T9"/>
                  </a:cxn>
                </a:cxnLst>
                <a:rect l="T15" t="T16" r="T17" b="T18"/>
                <a:pathLst>
                  <a:path w="10427" h="10201">
                    <a:moveTo>
                      <a:pt x="0" y="3227"/>
                    </a:moveTo>
                    <a:lnTo>
                      <a:pt x="7552" y="0"/>
                    </a:lnTo>
                    <a:lnTo>
                      <a:pt x="10427" y="5068"/>
                    </a:lnTo>
                    <a:lnTo>
                      <a:pt x="1019" y="10201"/>
                    </a:lnTo>
                    <a:lnTo>
                      <a:pt x="0" y="3227"/>
                    </a:ln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p>
            </p:txBody>
          </p:sp>
          <p:sp>
            <p:nvSpPr>
              <p:cNvPr id="98" name="Text Box 11"/>
              <p:cNvSpPr txBox="1">
                <a:spLocks noChangeArrowheads="1"/>
              </p:cNvSpPr>
              <p:nvPr/>
            </p:nvSpPr>
            <p:spPr bwMode="auto">
              <a:xfrm rot="714241">
                <a:off x="2183446" y="4473551"/>
                <a:ext cx="2026160" cy="781081"/>
              </a:xfrm>
              <a:prstGeom prst="rect">
                <a:avLst/>
              </a:prstGeom>
              <a:noFill/>
              <a:ln>
                <a:noFill/>
              </a:ln>
              <a:effectLst/>
              <a:extLst/>
            </p:spPr>
            <p:txBody>
              <a:bodyPr anchor="ctr"/>
              <a:lstStyle/>
              <a:p>
                <a:pPr>
                  <a:defRPr/>
                </a:pPr>
                <a:r>
                  <a:rPr lang="zh-TW" altLang="en-US" sz="2400" dirty="0">
                    <a:solidFill>
                      <a:schemeClr val="tx2">
                        <a:lumMod val="50000"/>
                      </a:schemeClr>
                    </a:solidFill>
                    <a:latin typeface="標楷體" panose="03000509000000000000" pitchFamily="65" charset="-120"/>
                    <a:ea typeface="標楷體" panose="03000509000000000000" pitchFamily="65" charset="-120"/>
                  </a:rPr>
                  <a:t>適性入學</a:t>
                </a:r>
                <a:endParaRPr lang="zh-TW" altLang="zh-TW" sz="2400" dirty="0">
                  <a:solidFill>
                    <a:schemeClr val="tx2">
                      <a:lumMod val="50000"/>
                    </a:schemeClr>
                  </a:solidFill>
                  <a:latin typeface="標楷體" panose="03000509000000000000" pitchFamily="65" charset="-120"/>
                  <a:ea typeface="標楷體" panose="03000509000000000000" pitchFamily="65" charset="-120"/>
                </a:endParaRPr>
              </a:p>
            </p:txBody>
          </p:sp>
          <p:sp>
            <p:nvSpPr>
              <p:cNvPr id="99" name="Text Box 12"/>
              <p:cNvSpPr txBox="1">
                <a:spLocks noChangeArrowheads="1"/>
              </p:cNvSpPr>
              <p:nvPr/>
            </p:nvSpPr>
            <p:spPr bwMode="auto">
              <a:xfrm rot="828627">
                <a:off x="2067430" y="5601836"/>
                <a:ext cx="2026160" cy="777906"/>
              </a:xfrm>
              <a:prstGeom prst="rect">
                <a:avLst/>
              </a:prstGeom>
              <a:noFill/>
              <a:ln>
                <a:noFill/>
              </a:ln>
              <a:effectLst/>
              <a:extLst/>
            </p:spPr>
            <p:txBody>
              <a:bodyPr anchor="ctr"/>
              <a:lstStyle/>
              <a:p>
                <a:pPr>
                  <a:defRPr/>
                </a:pPr>
                <a:r>
                  <a:rPr lang="zh-TW" altLang="en-US" sz="2400" dirty="0">
                    <a:solidFill>
                      <a:schemeClr val="tx2">
                        <a:lumMod val="50000"/>
                      </a:schemeClr>
                    </a:solidFill>
                    <a:latin typeface="標楷體" panose="03000509000000000000" pitchFamily="65" charset="-120"/>
                    <a:ea typeface="標楷體" panose="03000509000000000000" pitchFamily="65" charset="-120"/>
                  </a:rPr>
                  <a:t>適性輔導</a:t>
                </a:r>
                <a:endParaRPr lang="zh-TW" altLang="zh-TW" sz="2400" dirty="0">
                  <a:solidFill>
                    <a:schemeClr val="tx2">
                      <a:lumMod val="50000"/>
                    </a:schemeClr>
                  </a:solidFill>
                  <a:latin typeface="標楷體" panose="03000509000000000000" pitchFamily="65" charset="-120"/>
                  <a:ea typeface="標楷體" panose="03000509000000000000" pitchFamily="65" charset="-120"/>
                </a:endParaRPr>
              </a:p>
            </p:txBody>
          </p:sp>
          <p:sp>
            <p:nvSpPr>
              <p:cNvPr id="100" name="Freeform 2"/>
              <p:cNvSpPr>
                <a:spLocks/>
              </p:cNvSpPr>
              <p:nvPr/>
            </p:nvSpPr>
            <p:spPr bwMode="auto">
              <a:xfrm rot="-215974">
                <a:off x="2507262" y="2971771"/>
                <a:ext cx="1696757" cy="514998"/>
              </a:xfrm>
              <a:custGeom>
                <a:avLst/>
                <a:gdLst>
                  <a:gd name="T0" fmla="*/ 0 w 10633"/>
                  <a:gd name="T1" fmla="*/ 2147483647 h 7990"/>
                  <a:gd name="T2" fmla="*/ 2147483647 w 10633"/>
                  <a:gd name="T3" fmla="*/ 0 h 7990"/>
                  <a:gd name="T4" fmla="*/ 2147483647 w 10633"/>
                  <a:gd name="T5" fmla="*/ 2147483647 h 7990"/>
                  <a:gd name="T6" fmla="*/ 2147483647 w 10633"/>
                  <a:gd name="T7" fmla="*/ 2147483647 h 7990"/>
                  <a:gd name="T8" fmla="*/ 0 w 10633"/>
                  <a:gd name="T9" fmla="*/ 2147483647 h 7990"/>
                  <a:gd name="T10" fmla="*/ 0 60000 65536"/>
                  <a:gd name="T11" fmla="*/ 0 60000 65536"/>
                  <a:gd name="T12" fmla="*/ 0 60000 65536"/>
                  <a:gd name="T13" fmla="*/ 0 60000 65536"/>
                  <a:gd name="T14" fmla="*/ 0 60000 65536"/>
                  <a:gd name="T15" fmla="*/ 0 w 10633"/>
                  <a:gd name="T16" fmla="*/ 0 h 7990"/>
                  <a:gd name="T17" fmla="*/ 10633 w 10633"/>
                  <a:gd name="T18" fmla="*/ 7990 h 7990"/>
                </a:gdLst>
                <a:ahLst/>
                <a:cxnLst>
                  <a:cxn ang="T10">
                    <a:pos x="T0" y="T1"/>
                  </a:cxn>
                  <a:cxn ang="T11">
                    <a:pos x="T2" y="T3"/>
                  </a:cxn>
                  <a:cxn ang="T12">
                    <a:pos x="T4" y="T5"/>
                  </a:cxn>
                  <a:cxn ang="T13">
                    <a:pos x="T6" y="T7"/>
                  </a:cxn>
                  <a:cxn ang="T14">
                    <a:pos x="T8" y="T9"/>
                  </a:cxn>
                </a:cxnLst>
                <a:rect l="T15" t="T16" r="T17" b="T18"/>
                <a:pathLst>
                  <a:path w="10633" h="7990">
                    <a:moveTo>
                      <a:pt x="0" y="3614"/>
                    </a:moveTo>
                    <a:lnTo>
                      <a:pt x="4939" y="0"/>
                    </a:lnTo>
                    <a:lnTo>
                      <a:pt x="10633" y="4339"/>
                    </a:lnTo>
                    <a:lnTo>
                      <a:pt x="6478" y="7990"/>
                    </a:lnTo>
                    <a:lnTo>
                      <a:pt x="0" y="3614"/>
                    </a:lnTo>
                    <a:close/>
                  </a:path>
                </a:pathLst>
              </a:custGeom>
              <a:gradFill rotWithShape="1">
                <a:gsLst>
                  <a:gs pos="0">
                    <a:srgbClr val="359BC8"/>
                  </a:gs>
                  <a:gs pos="100000">
                    <a:srgbClr val="6AB5D6"/>
                  </a:gs>
                </a:gsLst>
                <a:lin ang="5400000" scaled="1"/>
              </a:gradFill>
              <a:ln w="9525">
                <a:noFill/>
                <a:round/>
                <a:headEnd/>
                <a:tailEnd/>
              </a:ln>
            </p:spPr>
            <p:txBody>
              <a:bodyPr/>
              <a:lstStyle/>
              <a:p>
                <a:endParaRPr lang="zh-TW" altLang="en-US" sz="2200"/>
              </a:p>
            </p:txBody>
          </p:sp>
          <p:sp>
            <p:nvSpPr>
              <p:cNvPr id="101" name="Freeform 6"/>
              <p:cNvSpPr>
                <a:spLocks/>
              </p:cNvSpPr>
              <p:nvPr/>
            </p:nvSpPr>
            <p:spPr bwMode="auto">
              <a:xfrm rot="-158149">
                <a:off x="2199255" y="3236193"/>
                <a:ext cx="1437486" cy="1172700"/>
              </a:xfrm>
              <a:custGeom>
                <a:avLst/>
                <a:gdLst>
                  <a:gd name="T0" fmla="*/ 2147483647 w 11012"/>
                  <a:gd name="T1" fmla="*/ 0 h 10787"/>
                  <a:gd name="T2" fmla="*/ 2147483647 w 11012"/>
                  <a:gd name="T3" fmla="*/ 2147483647 h 10787"/>
                  <a:gd name="T4" fmla="*/ 2147483647 w 11012"/>
                  <a:gd name="T5" fmla="*/ 2147483647 h 10787"/>
                  <a:gd name="T6" fmla="*/ 0 w 11012"/>
                  <a:gd name="T7" fmla="*/ 2147483647 h 10787"/>
                  <a:gd name="T8" fmla="*/ 2147483647 w 11012"/>
                  <a:gd name="T9" fmla="*/ 0 h 10787"/>
                  <a:gd name="T10" fmla="*/ 0 60000 65536"/>
                  <a:gd name="T11" fmla="*/ 0 60000 65536"/>
                  <a:gd name="T12" fmla="*/ 0 60000 65536"/>
                  <a:gd name="T13" fmla="*/ 0 60000 65536"/>
                  <a:gd name="T14" fmla="*/ 0 60000 65536"/>
                  <a:gd name="T15" fmla="*/ 0 w 11012"/>
                  <a:gd name="T16" fmla="*/ 0 h 10787"/>
                  <a:gd name="T17" fmla="*/ 11012 w 11012"/>
                  <a:gd name="T18" fmla="*/ 10787 h 10787"/>
                </a:gdLst>
                <a:ahLst/>
                <a:cxnLst>
                  <a:cxn ang="T10">
                    <a:pos x="T0" y="T1"/>
                  </a:cxn>
                  <a:cxn ang="T11">
                    <a:pos x="T2" y="T3"/>
                  </a:cxn>
                  <a:cxn ang="T12">
                    <a:pos x="T4" y="T5"/>
                  </a:cxn>
                  <a:cxn ang="T13">
                    <a:pos x="T6" y="T7"/>
                  </a:cxn>
                  <a:cxn ang="T14">
                    <a:pos x="T8" y="T9"/>
                  </a:cxn>
                </a:cxnLst>
                <a:rect l="T15" t="T16" r="T17" b="T18"/>
                <a:pathLst>
                  <a:path w="11012" h="10787">
                    <a:moveTo>
                      <a:pt x="2637" y="0"/>
                    </a:moveTo>
                    <a:lnTo>
                      <a:pt x="10562" y="2441"/>
                    </a:lnTo>
                    <a:cubicBezTo>
                      <a:pt x="10669" y="5045"/>
                      <a:pt x="10904" y="8183"/>
                      <a:pt x="11012" y="10787"/>
                    </a:cubicBezTo>
                    <a:lnTo>
                      <a:pt x="0" y="7507"/>
                    </a:lnTo>
                    <a:lnTo>
                      <a:pt x="2637"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p>
            </p:txBody>
          </p:sp>
          <p:sp>
            <p:nvSpPr>
              <p:cNvPr id="102" name="Freeform 9"/>
              <p:cNvSpPr>
                <a:spLocks/>
              </p:cNvSpPr>
              <p:nvPr/>
            </p:nvSpPr>
            <p:spPr bwMode="auto">
              <a:xfrm>
                <a:off x="3545988" y="3195799"/>
                <a:ext cx="1004064" cy="1176838"/>
              </a:xfrm>
              <a:custGeom>
                <a:avLst/>
                <a:gdLst>
                  <a:gd name="T0" fmla="*/ 0 w 11855"/>
                  <a:gd name="T1" fmla="*/ 2147483647 h 9959"/>
                  <a:gd name="T2" fmla="*/ 2147483647 w 11855"/>
                  <a:gd name="T3" fmla="*/ 0 h 9959"/>
                  <a:gd name="T4" fmla="*/ 2147483647 w 11855"/>
                  <a:gd name="T5" fmla="*/ 2147483647 h 9959"/>
                  <a:gd name="T6" fmla="*/ 2147483647 w 11855"/>
                  <a:gd name="T7" fmla="*/ 2147483647 h 9959"/>
                  <a:gd name="T8" fmla="*/ 0 w 11855"/>
                  <a:gd name="T9" fmla="*/ 2147483647 h 9959"/>
                  <a:gd name="T10" fmla="*/ 0 60000 65536"/>
                  <a:gd name="T11" fmla="*/ 0 60000 65536"/>
                  <a:gd name="T12" fmla="*/ 0 60000 65536"/>
                  <a:gd name="T13" fmla="*/ 0 60000 65536"/>
                  <a:gd name="T14" fmla="*/ 0 60000 65536"/>
                  <a:gd name="T15" fmla="*/ 0 w 11855"/>
                  <a:gd name="T16" fmla="*/ 0 h 9959"/>
                  <a:gd name="T17" fmla="*/ 11855 w 11855"/>
                  <a:gd name="T18" fmla="*/ 9959 h 9959"/>
                </a:gdLst>
                <a:ahLst/>
                <a:cxnLst>
                  <a:cxn ang="T10">
                    <a:pos x="T0" y="T1"/>
                  </a:cxn>
                  <a:cxn ang="T11">
                    <a:pos x="T2" y="T3"/>
                  </a:cxn>
                  <a:cxn ang="T12">
                    <a:pos x="T4" y="T5"/>
                  </a:cxn>
                  <a:cxn ang="T13">
                    <a:pos x="T6" y="T7"/>
                  </a:cxn>
                  <a:cxn ang="T14">
                    <a:pos x="T8" y="T9"/>
                  </a:cxn>
                </a:cxnLst>
                <a:rect l="T15" t="T16" r="T17" b="T18"/>
                <a:pathLst>
                  <a:path w="11855" h="9959">
                    <a:moveTo>
                      <a:pt x="0" y="2385"/>
                    </a:moveTo>
                    <a:lnTo>
                      <a:pt x="7704" y="0"/>
                    </a:lnTo>
                    <a:lnTo>
                      <a:pt x="11855" y="6301"/>
                    </a:lnTo>
                    <a:lnTo>
                      <a:pt x="1330" y="9959"/>
                    </a:lnTo>
                    <a:cubicBezTo>
                      <a:pt x="1065" y="7568"/>
                      <a:pt x="265" y="4776"/>
                      <a:pt x="0" y="2385"/>
                    </a:cubicBez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p>
            </p:txBody>
          </p:sp>
          <p:sp>
            <p:nvSpPr>
              <p:cNvPr id="103" name="Freeform 4"/>
              <p:cNvSpPr>
                <a:spLocks/>
              </p:cNvSpPr>
              <p:nvPr/>
            </p:nvSpPr>
            <p:spPr bwMode="auto">
              <a:xfrm>
                <a:off x="2570477" y="1257927"/>
                <a:ext cx="965921" cy="2046122"/>
              </a:xfrm>
              <a:custGeom>
                <a:avLst/>
                <a:gdLst>
                  <a:gd name="T0" fmla="*/ 2147483647 w 10000"/>
                  <a:gd name="T1" fmla="*/ 0 h 9207"/>
                  <a:gd name="T2" fmla="*/ 0 w 10000"/>
                  <a:gd name="T3" fmla="*/ 2147483647 h 9207"/>
                  <a:gd name="T4" fmla="*/ 2147483647 w 10000"/>
                  <a:gd name="T5" fmla="*/ 2147483647 h 9207"/>
                  <a:gd name="T6" fmla="*/ 2147483647 w 10000"/>
                  <a:gd name="T7" fmla="*/ 0 h 9207"/>
                  <a:gd name="T8" fmla="*/ 0 60000 65536"/>
                  <a:gd name="T9" fmla="*/ 0 60000 65536"/>
                  <a:gd name="T10" fmla="*/ 0 60000 65536"/>
                  <a:gd name="T11" fmla="*/ 0 60000 65536"/>
                  <a:gd name="T12" fmla="*/ 0 w 10000"/>
                  <a:gd name="T13" fmla="*/ 0 h 9207"/>
                  <a:gd name="T14" fmla="*/ 10000 w 10000"/>
                  <a:gd name="T15" fmla="*/ 9207 h 9207"/>
                </a:gdLst>
                <a:ahLst/>
                <a:cxnLst>
                  <a:cxn ang="T8">
                    <a:pos x="T0" y="T1"/>
                  </a:cxn>
                  <a:cxn ang="T9">
                    <a:pos x="T2" y="T3"/>
                  </a:cxn>
                  <a:cxn ang="T10">
                    <a:pos x="T4" y="T5"/>
                  </a:cxn>
                  <a:cxn ang="T11">
                    <a:pos x="T6" y="T7"/>
                  </a:cxn>
                </a:cxnLst>
                <a:rect l="T12" t="T13" r="T14" b="T15"/>
                <a:pathLst>
                  <a:path w="10000" h="9207">
                    <a:moveTo>
                      <a:pt x="7298" y="0"/>
                    </a:moveTo>
                    <a:lnTo>
                      <a:pt x="0" y="8351"/>
                    </a:lnTo>
                    <a:lnTo>
                      <a:pt x="10000" y="9207"/>
                    </a:lnTo>
                    <a:lnTo>
                      <a:pt x="7298" y="0"/>
                    </a:lnTo>
                    <a:close/>
                  </a:path>
                </a:pathLst>
              </a:custGeom>
              <a:gradFill rotWithShape="0">
                <a:gsLst>
                  <a:gs pos="0">
                    <a:srgbClr val="CCEBFF"/>
                  </a:gs>
                  <a:gs pos="100000">
                    <a:srgbClr val="D2EDFF"/>
                  </a:gs>
                </a:gsLst>
                <a:lin ang="0" scaled="1"/>
              </a:gradFill>
              <a:ln w="9525">
                <a:noFill/>
                <a:round/>
                <a:headEnd/>
                <a:tailEnd/>
              </a:ln>
            </p:spPr>
            <p:txBody>
              <a:bodyPr/>
              <a:lstStyle/>
              <a:p>
                <a:endParaRPr lang="zh-TW" altLang="en-US" sz="2200"/>
              </a:p>
            </p:txBody>
          </p:sp>
          <p:sp>
            <p:nvSpPr>
              <p:cNvPr id="104" name="Freeform 5"/>
              <p:cNvSpPr>
                <a:spLocks/>
              </p:cNvSpPr>
              <p:nvPr/>
            </p:nvSpPr>
            <p:spPr bwMode="auto">
              <a:xfrm>
                <a:off x="3277698" y="1269211"/>
                <a:ext cx="844759" cy="2034835"/>
              </a:xfrm>
              <a:custGeom>
                <a:avLst/>
                <a:gdLst>
                  <a:gd name="T0" fmla="*/ 0 w 10083"/>
                  <a:gd name="T1" fmla="*/ 0 h 10103"/>
                  <a:gd name="T2" fmla="*/ 1182611538 w 10083"/>
                  <a:gd name="T3" fmla="*/ 2147483647 h 10103"/>
                  <a:gd name="T4" fmla="*/ 2147483647 w 10083"/>
                  <a:gd name="T5" fmla="*/ 2147483647 h 10103"/>
                  <a:gd name="T6" fmla="*/ 2147483647 w 10083"/>
                  <a:gd name="T7" fmla="*/ 2147483647 h 10103"/>
                  <a:gd name="T8" fmla="*/ 0 w 10083"/>
                  <a:gd name="T9" fmla="*/ 0 h 10103"/>
                  <a:gd name="T10" fmla="*/ 0 60000 65536"/>
                  <a:gd name="T11" fmla="*/ 0 60000 65536"/>
                  <a:gd name="T12" fmla="*/ 0 60000 65536"/>
                  <a:gd name="T13" fmla="*/ 0 60000 65536"/>
                  <a:gd name="T14" fmla="*/ 0 60000 65536"/>
                  <a:gd name="T15" fmla="*/ 0 w 10083"/>
                  <a:gd name="T16" fmla="*/ 0 h 10103"/>
                  <a:gd name="T17" fmla="*/ 10083 w 10083"/>
                  <a:gd name="T18" fmla="*/ 10103 h 10103"/>
                </a:gdLst>
                <a:ahLst/>
                <a:cxnLst>
                  <a:cxn ang="T10">
                    <a:pos x="T0" y="T1"/>
                  </a:cxn>
                  <a:cxn ang="T11">
                    <a:pos x="T2" y="T3"/>
                  </a:cxn>
                  <a:cxn ang="T12">
                    <a:pos x="T4" y="T5"/>
                  </a:cxn>
                  <a:cxn ang="T13">
                    <a:pos x="T6" y="T7"/>
                  </a:cxn>
                  <a:cxn ang="T14">
                    <a:pos x="T8" y="T9"/>
                  </a:cxn>
                </a:cxnLst>
                <a:rect l="T15" t="T16" r="T17" b="T18"/>
                <a:pathLst>
                  <a:path w="10083" h="10103">
                    <a:moveTo>
                      <a:pt x="0" y="0"/>
                    </a:moveTo>
                    <a:cubicBezTo>
                      <a:pt x="64" y="14"/>
                      <a:pt x="-40" y="-3"/>
                      <a:pt x="24" y="11"/>
                    </a:cubicBezTo>
                    <a:lnTo>
                      <a:pt x="10083" y="8792"/>
                    </a:lnTo>
                    <a:lnTo>
                      <a:pt x="2981" y="10103"/>
                    </a:lnTo>
                    <a:lnTo>
                      <a:pt x="0" y="0"/>
                    </a:lnTo>
                    <a:close/>
                  </a:path>
                </a:pathLst>
              </a:custGeom>
              <a:gradFill rotWithShape="0">
                <a:gsLst>
                  <a:gs pos="0">
                    <a:srgbClr val="88CDE6"/>
                  </a:gs>
                  <a:gs pos="100000">
                    <a:srgbClr val="74C5E2"/>
                  </a:gs>
                </a:gsLst>
                <a:lin ang="0" scaled="1"/>
              </a:gradFill>
              <a:ln w="9525">
                <a:noFill/>
                <a:round/>
                <a:headEnd/>
                <a:tailEnd/>
              </a:ln>
            </p:spPr>
            <p:txBody>
              <a:bodyPr/>
              <a:lstStyle/>
              <a:p>
                <a:endParaRPr lang="zh-TW" altLang="en-US" sz="2200"/>
              </a:p>
            </p:txBody>
          </p:sp>
          <p:sp>
            <p:nvSpPr>
              <p:cNvPr id="105" name="Text Box 10"/>
              <p:cNvSpPr txBox="1">
                <a:spLocks noChangeArrowheads="1"/>
              </p:cNvSpPr>
              <p:nvPr/>
            </p:nvSpPr>
            <p:spPr bwMode="auto">
              <a:xfrm rot="721930">
                <a:off x="2341765" y="3514331"/>
                <a:ext cx="2027748" cy="781081"/>
              </a:xfrm>
              <a:prstGeom prst="rect">
                <a:avLst/>
              </a:prstGeom>
              <a:noFill/>
              <a:ln>
                <a:noFill/>
              </a:ln>
              <a:effectLst/>
              <a:extLst/>
            </p:spPr>
            <p:txBody>
              <a:bodyPr wrap="none" anchor="ctr"/>
              <a:lstStyle/>
              <a:p>
                <a:pPr>
                  <a:defRPr/>
                </a:pPr>
                <a:r>
                  <a:rPr lang="zh-TW" altLang="en-US" sz="2400" dirty="0">
                    <a:solidFill>
                      <a:schemeClr val="tx2">
                        <a:lumMod val="50000"/>
                      </a:schemeClr>
                    </a:solidFill>
                    <a:latin typeface="標楷體" panose="03000509000000000000" pitchFamily="65" charset="-120"/>
                    <a:ea typeface="標楷體" panose="03000509000000000000" pitchFamily="65" charset="-120"/>
                  </a:rPr>
                  <a:t>適性學習</a:t>
                </a:r>
                <a:endParaRPr lang="zh-TW" altLang="zh-TW" sz="2400" dirty="0">
                  <a:solidFill>
                    <a:schemeClr val="tx2">
                      <a:lumMod val="50000"/>
                    </a:schemeClr>
                  </a:solidFill>
                  <a:latin typeface="標楷體" panose="03000509000000000000" pitchFamily="65" charset="-120"/>
                  <a:ea typeface="標楷體" panose="03000509000000000000" pitchFamily="65" charset="-120"/>
                </a:endParaRPr>
              </a:p>
            </p:txBody>
          </p:sp>
          <p:sp>
            <p:nvSpPr>
              <p:cNvPr id="106" name="Text Box 11"/>
              <p:cNvSpPr txBox="1">
                <a:spLocks noChangeArrowheads="1"/>
              </p:cNvSpPr>
              <p:nvPr/>
            </p:nvSpPr>
            <p:spPr bwMode="auto">
              <a:xfrm rot="719859">
                <a:off x="2624519" y="2312066"/>
                <a:ext cx="1471983" cy="738216"/>
              </a:xfrm>
              <a:prstGeom prst="rect">
                <a:avLst/>
              </a:prstGeom>
              <a:noFill/>
              <a:ln>
                <a:noFill/>
              </a:ln>
              <a:effectLst/>
              <a:extLst/>
            </p:spPr>
            <p:txBody>
              <a:bodyPr anchor="ctr"/>
              <a:lstStyle/>
              <a:p>
                <a:pPr>
                  <a:defRPr/>
                </a:pPr>
                <a:r>
                  <a:rPr lang="zh-TW" altLang="en-US" sz="2400" dirty="0">
                    <a:solidFill>
                      <a:schemeClr val="tx2">
                        <a:lumMod val="50000"/>
                      </a:schemeClr>
                    </a:solidFill>
                    <a:latin typeface="標楷體" panose="03000509000000000000" pitchFamily="65" charset="-120"/>
                    <a:ea typeface="標楷體" panose="03000509000000000000" pitchFamily="65" charset="-120"/>
                  </a:rPr>
                  <a:t>適性揚才</a:t>
                </a:r>
                <a:endParaRPr lang="zh-TW" altLang="zh-TW" sz="2400" dirty="0">
                  <a:solidFill>
                    <a:schemeClr val="tx2">
                      <a:lumMod val="50000"/>
                    </a:schemeClr>
                  </a:solidFill>
                  <a:latin typeface="標楷體" panose="03000509000000000000" pitchFamily="65" charset="-120"/>
                  <a:ea typeface="標楷體" panose="03000509000000000000" pitchFamily="65" charset="-120"/>
                </a:endParaRPr>
              </a:p>
            </p:txBody>
          </p:sp>
        </p:grpSp>
        <p:sp>
          <p:nvSpPr>
            <p:cNvPr id="74" name="文字方塊 73"/>
            <p:cNvSpPr txBox="1"/>
            <p:nvPr/>
          </p:nvSpPr>
          <p:spPr>
            <a:xfrm>
              <a:off x="3865306" y="2715221"/>
              <a:ext cx="1438275" cy="583232"/>
            </a:xfrm>
            <a:prstGeom prst="rect">
              <a:avLst/>
            </a:prstGeom>
            <a:noFill/>
          </p:spPr>
          <p:txBody>
            <a:bodyPr>
              <a:spAutoFit/>
            </a:bodyPr>
            <a:lstStyle/>
            <a:p>
              <a:pPr algn="l">
                <a:defRPr/>
              </a:pPr>
              <a:r>
                <a:rPr lang="zh-TW" altLang="en-US" sz="3200"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精進</a:t>
              </a:r>
            </a:p>
          </p:txBody>
        </p:sp>
        <p:sp>
          <p:nvSpPr>
            <p:cNvPr id="75" name="向上箭號 32"/>
            <p:cNvSpPr/>
            <p:nvPr/>
          </p:nvSpPr>
          <p:spPr>
            <a:xfrm>
              <a:off x="2496559" y="1562720"/>
              <a:ext cx="936104" cy="3745027"/>
            </a:xfrm>
            <a:prstGeom prst="upArrow">
              <a:avLst>
                <a:gd name="adj1" fmla="val 56105"/>
                <a:gd name="adj2" fmla="val 85613"/>
              </a:avLst>
            </a:prstGeom>
            <a:ln/>
          </p:spPr>
          <p:style>
            <a:lnRef idx="0">
              <a:schemeClr val="accent2"/>
            </a:lnRef>
            <a:fillRef idx="3">
              <a:schemeClr val="accent2"/>
            </a:fillRef>
            <a:effectRef idx="3">
              <a:schemeClr val="accent2"/>
            </a:effectRef>
            <a:fontRef idx="minor">
              <a:schemeClr val="lt1"/>
            </a:fontRef>
          </p:style>
          <p:txBody>
            <a:bodyPr anchor="ctr"/>
            <a:lstStyle/>
            <a:p>
              <a:pPr>
                <a:defRPr/>
              </a:pPr>
              <a:r>
                <a:rPr lang="zh-TW" altLang="en-US" sz="3200" dirty="0">
                  <a:latin typeface="標楷體" panose="03000509000000000000" pitchFamily="65" charset="-120"/>
                  <a:ea typeface="標楷體" panose="03000509000000000000" pitchFamily="65" charset="-120"/>
                </a:rPr>
                <a:t>歷</a:t>
              </a:r>
              <a:endParaRPr lang="en-US" altLang="zh-TW" sz="3200" dirty="0">
                <a:latin typeface="標楷體" panose="03000509000000000000" pitchFamily="65" charset="-120"/>
                <a:ea typeface="標楷體" panose="03000509000000000000" pitchFamily="65" charset="-120"/>
              </a:endParaRPr>
            </a:p>
            <a:p>
              <a:pPr>
                <a:defRPr/>
              </a:pPr>
              <a:endParaRPr lang="en-US" altLang="zh-TW" sz="3200" dirty="0">
                <a:latin typeface="標楷體" panose="03000509000000000000" pitchFamily="65" charset="-120"/>
                <a:ea typeface="標楷體" panose="03000509000000000000" pitchFamily="65" charset="-120"/>
              </a:endParaRPr>
            </a:p>
            <a:p>
              <a:pPr>
                <a:defRPr/>
              </a:pPr>
              <a:r>
                <a:rPr lang="zh-TW" altLang="en-US" sz="3200" dirty="0">
                  <a:latin typeface="標楷體" panose="03000509000000000000" pitchFamily="65" charset="-120"/>
                  <a:ea typeface="標楷體" panose="03000509000000000000" pitchFamily="65" charset="-120"/>
                </a:rPr>
                <a:t>程</a:t>
              </a:r>
            </a:p>
          </p:txBody>
        </p:sp>
        <p:sp>
          <p:nvSpPr>
            <p:cNvPr id="76" name="左右括弧 33"/>
            <p:cNvSpPr/>
            <p:nvPr/>
          </p:nvSpPr>
          <p:spPr>
            <a:xfrm>
              <a:off x="5043434" y="5491169"/>
              <a:ext cx="3910012" cy="476250"/>
            </a:xfrm>
            <a:prstGeom prst="bracketPair">
              <a:avLst/>
            </a:prstGeom>
            <a:solidFill>
              <a:srgbClr val="F2DCDB">
                <a:alpha val="65098"/>
              </a:srgbClr>
            </a:solidFill>
            <a:ln/>
          </p:spPr>
          <p:style>
            <a:lnRef idx="3">
              <a:schemeClr val="accent2"/>
            </a:lnRef>
            <a:fillRef idx="0">
              <a:schemeClr val="accent2"/>
            </a:fillRef>
            <a:effectRef idx="2">
              <a:schemeClr val="accent2"/>
            </a:effectRef>
            <a:fontRef idx="minor">
              <a:schemeClr val="tx1"/>
            </a:fontRef>
          </p:style>
          <p:txBody>
            <a:bodyPr anchor="ctr"/>
            <a:lstStyle/>
            <a:p>
              <a:pPr algn="ctr">
                <a:defRPr/>
              </a:pPr>
              <a:r>
                <a:rPr lang="zh-TW" altLang="en-US" sz="3200" dirty="0">
                  <a:solidFill>
                    <a:schemeClr val="accent6">
                      <a:lumMod val="50000"/>
                    </a:schemeClr>
                  </a:solidFill>
                  <a:latin typeface="標楷體" panose="03000509000000000000" pitchFamily="65" charset="-120"/>
                  <a:ea typeface="標楷體" panose="03000509000000000000" pitchFamily="65" charset="-120"/>
                </a:rPr>
                <a:t> </a:t>
              </a:r>
              <a:r>
                <a:rPr lang="zh-TW" altLang="en-US" sz="3200"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作為</a:t>
              </a:r>
            </a:p>
          </p:txBody>
        </p:sp>
        <p:sp>
          <p:nvSpPr>
            <p:cNvPr id="77" name="左右括弧 34"/>
            <p:cNvSpPr/>
            <p:nvPr/>
          </p:nvSpPr>
          <p:spPr>
            <a:xfrm>
              <a:off x="9004044" y="5491169"/>
              <a:ext cx="1873250" cy="476250"/>
            </a:xfrm>
            <a:prstGeom prst="bracketPair">
              <a:avLst/>
            </a:prstGeom>
            <a:solidFill>
              <a:srgbClr val="F2DCDB">
                <a:alpha val="65098"/>
              </a:srgbClr>
            </a:solidFill>
            <a:ln/>
          </p:spPr>
          <p:style>
            <a:lnRef idx="3">
              <a:schemeClr val="accent2"/>
            </a:lnRef>
            <a:fillRef idx="0">
              <a:schemeClr val="accent2"/>
            </a:fillRef>
            <a:effectRef idx="2">
              <a:schemeClr val="accent2"/>
            </a:effectRef>
            <a:fontRef idx="minor">
              <a:schemeClr val="tx1"/>
            </a:fontRef>
          </p:style>
          <p:txBody>
            <a:bodyPr anchor="ctr"/>
            <a:lstStyle/>
            <a:p>
              <a:pPr>
                <a:defRPr/>
              </a:pPr>
              <a:r>
                <a:rPr lang="zh-TW" altLang="en-US" sz="3200"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理念</a:t>
              </a:r>
            </a:p>
          </p:txBody>
        </p:sp>
        <p:sp>
          <p:nvSpPr>
            <p:cNvPr id="85" name="文字方塊 84"/>
            <p:cNvSpPr txBox="1"/>
            <p:nvPr/>
          </p:nvSpPr>
          <p:spPr>
            <a:xfrm>
              <a:off x="8246806" y="1634134"/>
              <a:ext cx="3042691" cy="644624"/>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zh-TW" altLang="en-US" sz="3600" dirty="0">
                  <a:ln w="12700">
                    <a:noFill/>
                  </a:ln>
                  <a:solidFill>
                    <a:srgbClr val="FF0000"/>
                  </a:solidFill>
                  <a:effectLst>
                    <a:outerShdw blurRad="50800" dist="38100" dir="2700000" algn="tl" rotWithShape="0">
                      <a:prstClr val="black">
                        <a:alpha val="40000"/>
                      </a:prstClr>
                    </a:outerShdw>
                  </a:effectLst>
                  <a:latin typeface="標楷體" panose="03000509000000000000" pitchFamily="65" charset="-120"/>
                  <a:ea typeface="標楷體" panose="03000509000000000000" pitchFamily="65" charset="-120"/>
                </a:rPr>
                <a:t>成就每個孩子</a:t>
              </a:r>
            </a:p>
          </p:txBody>
        </p:sp>
        <p:sp>
          <p:nvSpPr>
            <p:cNvPr id="86" name="文字方塊 85"/>
            <p:cNvSpPr txBox="1"/>
            <p:nvPr/>
          </p:nvSpPr>
          <p:spPr>
            <a:xfrm>
              <a:off x="9016744" y="3274020"/>
              <a:ext cx="1669255" cy="521838"/>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zh-TW" altLang="en-US" sz="2800" dirty="0">
                  <a:solidFill>
                    <a:srgbClr val="1717A9"/>
                  </a:solidFill>
                  <a:effectLst>
                    <a:outerShdw blurRad="50800" dist="38100" dir="2700000" algn="tl" rotWithShape="0">
                      <a:schemeClr val="accent3">
                        <a:lumMod val="40000"/>
                        <a:lumOff val="60000"/>
                        <a:alpha val="40000"/>
                      </a:schemeClr>
                    </a:outerShdw>
                  </a:effectLst>
                  <a:latin typeface="標楷體" panose="03000509000000000000" pitchFamily="65" charset="-120"/>
                  <a:ea typeface="標楷體" panose="03000509000000000000" pitchFamily="65" charset="-120"/>
                </a:rPr>
                <a:t>愛其所選</a:t>
              </a:r>
            </a:p>
          </p:txBody>
        </p:sp>
        <p:sp>
          <p:nvSpPr>
            <p:cNvPr id="88" name="文字方塊 87"/>
            <p:cNvSpPr txBox="1"/>
            <p:nvPr/>
          </p:nvSpPr>
          <p:spPr>
            <a:xfrm>
              <a:off x="9016744" y="4728170"/>
              <a:ext cx="1669255" cy="521838"/>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none">
              <a:spAutoFit/>
            </a:bodyPr>
            <a:lstStyle/>
            <a:p>
              <a:pPr>
                <a:defRPr/>
              </a:pPr>
              <a:r>
                <a:rPr lang="zh-TW" altLang="en-US" sz="2800" dirty="0">
                  <a:solidFill>
                    <a:srgbClr val="1717A9"/>
                  </a:solidFill>
                  <a:effectLst>
                    <a:outerShdw blurRad="50800" dist="38100" dir="2700000" algn="tl" rotWithShape="0">
                      <a:schemeClr val="accent3">
                        <a:lumMod val="40000"/>
                        <a:lumOff val="60000"/>
                        <a:alpha val="40000"/>
                      </a:schemeClr>
                    </a:outerShdw>
                  </a:effectLst>
                  <a:latin typeface="標楷體" panose="03000509000000000000" pitchFamily="65" charset="-120"/>
                  <a:ea typeface="標楷體" panose="03000509000000000000" pitchFamily="65" charset="-120"/>
                </a:rPr>
                <a:t>擇其所適</a:t>
              </a:r>
            </a:p>
          </p:txBody>
        </p:sp>
        <p:sp>
          <p:nvSpPr>
            <p:cNvPr id="89" name="向上箭號 38"/>
            <p:cNvSpPr/>
            <p:nvPr/>
          </p:nvSpPr>
          <p:spPr>
            <a:xfrm>
              <a:off x="9507281" y="2340570"/>
              <a:ext cx="433388" cy="873125"/>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zh-TW" altLang="en-US" sz="1800">
                <a:latin typeface="標楷體" panose="03000509000000000000" pitchFamily="65" charset="-120"/>
                <a:ea typeface="標楷體" panose="03000509000000000000" pitchFamily="65" charset="-120"/>
              </a:endParaRPr>
            </a:p>
          </p:txBody>
        </p:sp>
        <p:sp>
          <p:nvSpPr>
            <p:cNvPr id="90" name="向上箭號 39"/>
            <p:cNvSpPr/>
            <p:nvPr/>
          </p:nvSpPr>
          <p:spPr>
            <a:xfrm>
              <a:off x="9507281" y="3794720"/>
              <a:ext cx="433388" cy="873125"/>
            </a:xfrm>
            <a:prstGeom prst="upArrow">
              <a:avLst/>
            </a:prstGeom>
          </p:spPr>
          <p:style>
            <a:lnRef idx="1">
              <a:schemeClr val="accent1"/>
            </a:lnRef>
            <a:fillRef idx="2">
              <a:schemeClr val="accent1"/>
            </a:fillRef>
            <a:effectRef idx="1">
              <a:schemeClr val="accent1"/>
            </a:effectRef>
            <a:fontRef idx="minor">
              <a:schemeClr val="dk1"/>
            </a:fontRef>
          </p:style>
          <p:txBody>
            <a:bodyPr anchor="ctr"/>
            <a:lstStyle/>
            <a:p>
              <a:pPr>
                <a:defRPr/>
              </a:pPr>
              <a:endParaRPr lang="zh-TW" altLang="en-US" sz="1800">
                <a:latin typeface="標楷體" panose="03000509000000000000" pitchFamily="65" charset="-120"/>
                <a:ea typeface="標楷體" panose="03000509000000000000" pitchFamily="65" charset="-120"/>
              </a:endParaRPr>
            </a:p>
          </p:txBody>
        </p:sp>
      </p:grpSp>
      <p:grpSp>
        <p:nvGrpSpPr>
          <p:cNvPr id="51" name="群組 50"/>
          <p:cNvGrpSpPr/>
          <p:nvPr/>
        </p:nvGrpSpPr>
        <p:grpSpPr>
          <a:xfrm>
            <a:off x="2411766" y="44624"/>
            <a:ext cx="2088232" cy="361204"/>
            <a:chOff x="2411766" y="44624"/>
            <a:chExt cx="2088232" cy="361204"/>
          </a:xfrm>
        </p:grpSpPr>
        <p:grpSp>
          <p:nvGrpSpPr>
            <p:cNvPr id="52" name="群組 51"/>
            <p:cNvGrpSpPr/>
            <p:nvPr/>
          </p:nvGrpSpPr>
          <p:grpSpPr>
            <a:xfrm>
              <a:off x="2411766" y="44629"/>
              <a:ext cx="2088232" cy="361199"/>
              <a:chOff x="2411760" y="44624"/>
              <a:chExt cx="2088232" cy="361199"/>
            </a:xfrm>
          </p:grpSpPr>
          <p:sp>
            <p:nvSpPr>
              <p:cNvPr id="55" name="橢圓 54"/>
              <p:cNvSpPr/>
              <p:nvPr/>
            </p:nvSpPr>
            <p:spPr>
              <a:xfrm>
                <a:off x="413995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6" name="橢圓 55"/>
              <p:cNvSpPr/>
              <p:nvPr/>
            </p:nvSpPr>
            <p:spPr>
              <a:xfrm>
                <a:off x="2411760" y="45783"/>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7" name="橢圓 56"/>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3" name="橢圓 52"/>
            <p:cNvSpPr/>
            <p:nvPr/>
          </p:nvSpPr>
          <p:spPr>
            <a:xfrm>
              <a:off x="284380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0000"/>
                  </a:solidFill>
                  <a:latin typeface="微軟正黑體" panose="020B0604030504040204" pitchFamily="34" charset="-120"/>
                  <a:ea typeface="微軟正黑體" panose="020B0604030504040204" pitchFamily="34" charset="-120"/>
                </a:rPr>
                <a:t>2</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54" name="橢圓 5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6989311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3" name="矩形: 圓角 1"/>
          <p:cNvSpPr/>
          <p:nvPr/>
        </p:nvSpPr>
        <p:spPr>
          <a:xfrm>
            <a:off x="234227" y="1363392"/>
            <a:ext cx="8752455" cy="5112873"/>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6"/>
          <p:cNvSpPr>
            <a:spLocks noChangeArrowheads="1"/>
          </p:cNvSpPr>
          <p:nvPr/>
        </p:nvSpPr>
        <p:spPr bwMode="auto">
          <a:xfrm>
            <a:off x="0" y="692697"/>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dirty="0" smtClean="0">
                <a:solidFill>
                  <a:prstClr val="white"/>
                </a:solidFill>
                <a:latin typeface="Adobe 繁黑體 Std B" pitchFamily="34" charset="-120"/>
                <a:ea typeface="Adobe 繁黑體 Std B" pitchFamily="34" charset="-120"/>
              </a:rPr>
              <a:t>  志願</a:t>
            </a:r>
            <a:r>
              <a:rPr lang="zh-TW" altLang="en-US" sz="2800" dirty="0">
                <a:solidFill>
                  <a:prstClr val="white"/>
                </a:solidFill>
                <a:latin typeface="Adobe 繁黑體 Std B" pitchFamily="34" charset="-120"/>
                <a:ea typeface="Adobe 繁黑體 Std B" pitchFamily="34" charset="-120"/>
              </a:rPr>
              <a:t>選填試探與輔導作業辦理初衷</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pic>
        <p:nvPicPr>
          <p:cNvPr id="17" name="圖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633" y="4219644"/>
            <a:ext cx="4032448" cy="2383765"/>
          </a:xfrm>
          <a:prstGeom prst="rect">
            <a:avLst/>
          </a:prstGeom>
          <a:ln>
            <a:noFill/>
          </a:ln>
          <a:effectLst>
            <a:softEdge rad="635000"/>
          </a:effectLst>
        </p:spPr>
      </p:pic>
      <p:sp>
        <p:nvSpPr>
          <p:cNvPr id="18" name="上彎箭號 17"/>
          <p:cNvSpPr/>
          <p:nvPr/>
        </p:nvSpPr>
        <p:spPr>
          <a:xfrm rot="16200000" flipH="1" flipV="1">
            <a:off x="1098663" y="2307435"/>
            <a:ext cx="1449099" cy="1584176"/>
          </a:xfrm>
          <a:prstGeom prst="bentUp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sz="3600"/>
          </a:p>
        </p:txBody>
      </p:sp>
      <p:sp>
        <p:nvSpPr>
          <p:cNvPr id="19" name="圓角矩形 18"/>
          <p:cNvSpPr/>
          <p:nvPr/>
        </p:nvSpPr>
        <p:spPr>
          <a:xfrm>
            <a:off x="239034" y="1291120"/>
            <a:ext cx="2016224" cy="108012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44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任務</a:t>
            </a:r>
          </a:p>
        </p:txBody>
      </p:sp>
      <p:sp>
        <p:nvSpPr>
          <p:cNvPr id="20" name="矩形 19"/>
          <p:cNvSpPr/>
          <p:nvPr/>
        </p:nvSpPr>
        <p:spPr>
          <a:xfrm>
            <a:off x="2260077" y="1363131"/>
            <a:ext cx="5904905" cy="1200329"/>
          </a:xfrm>
          <a:prstGeom prst="rect">
            <a:avLst/>
          </a:prstGeom>
        </p:spPr>
        <p:txBody>
          <a:bodyPr wrap="square">
            <a:spAutoFit/>
          </a:bodyPr>
          <a:lstStyle/>
          <a:p>
            <a:pPr lvl="0"/>
            <a:r>
              <a:rPr lang="zh-TW" altLang="en-US" sz="3600" b="1" dirty="0">
                <a:solidFill>
                  <a:srgbClr val="0070C0"/>
                </a:solidFill>
                <a:latin typeface="標楷體" panose="03000509000000000000" pitchFamily="65" charset="-120"/>
                <a:ea typeface="標楷體" panose="03000509000000000000" pitchFamily="65" charset="-120"/>
              </a:rPr>
              <a:t>協助學生了解</a:t>
            </a:r>
            <a:endParaRPr lang="en-US" altLang="zh-TW" sz="3600" b="1" dirty="0">
              <a:solidFill>
                <a:srgbClr val="0070C0"/>
              </a:solidFill>
              <a:latin typeface="標楷體" panose="03000509000000000000" pitchFamily="65" charset="-120"/>
              <a:ea typeface="標楷體" panose="03000509000000000000" pitchFamily="65" charset="-120"/>
            </a:endParaRPr>
          </a:p>
          <a:p>
            <a:pPr lvl="0"/>
            <a:r>
              <a:rPr lang="zh-TW" altLang="en-US" sz="3600" b="1" dirty="0">
                <a:solidFill>
                  <a:srgbClr val="0070C0"/>
                </a:solidFill>
                <a:latin typeface="標楷體" panose="03000509000000000000" pitchFamily="65" charset="-120"/>
                <a:ea typeface="標楷體" panose="03000509000000000000" pitchFamily="65" charset="-120"/>
              </a:rPr>
              <a:t>免試入學作業細節</a:t>
            </a:r>
          </a:p>
        </p:txBody>
      </p:sp>
      <p:sp>
        <p:nvSpPr>
          <p:cNvPr id="21" name="圓角矩形 20"/>
          <p:cNvSpPr/>
          <p:nvPr/>
        </p:nvSpPr>
        <p:spPr>
          <a:xfrm>
            <a:off x="2615298" y="2951037"/>
            <a:ext cx="2016224" cy="108012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4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過程</a:t>
            </a:r>
          </a:p>
        </p:txBody>
      </p:sp>
      <p:sp>
        <p:nvSpPr>
          <p:cNvPr id="22" name="矩形 21"/>
          <p:cNvSpPr/>
          <p:nvPr/>
        </p:nvSpPr>
        <p:spPr>
          <a:xfrm>
            <a:off x="4643873" y="3019315"/>
            <a:ext cx="3083999" cy="1200329"/>
          </a:xfrm>
          <a:prstGeom prst="rect">
            <a:avLst/>
          </a:prstGeom>
        </p:spPr>
        <p:txBody>
          <a:bodyPr wrap="square">
            <a:spAutoFit/>
          </a:bodyPr>
          <a:lstStyle/>
          <a:p>
            <a:r>
              <a:rPr lang="zh-TW" altLang="en-US" sz="3600" b="1" dirty="0">
                <a:solidFill>
                  <a:srgbClr val="7030A0"/>
                </a:solidFill>
                <a:latin typeface="標楷體" panose="03000509000000000000" pitchFamily="65" charset="-120"/>
                <a:ea typeface="標楷體" panose="03000509000000000000" pitchFamily="65" charset="-120"/>
              </a:rPr>
              <a:t>結合生涯發</a:t>
            </a:r>
            <a:endParaRPr lang="en-US" altLang="zh-TW" sz="3600" b="1" dirty="0">
              <a:solidFill>
                <a:srgbClr val="7030A0"/>
              </a:solidFill>
              <a:latin typeface="標楷體" panose="03000509000000000000" pitchFamily="65" charset="-120"/>
              <a:ea typeface="標楷體" panose="03000509000000000000" pitchFamily="65" charset="-120"/>
            </a:endParaRPr>
          </a:p>
          <a:p>
            <a:r>
              <a:rPr lang="zh-TW" altLang="en-US" sz="3600" b="1" dirty="0">
                <a:solidFill>
                  <a:srgbClr val="7030A0"/>
                </a:solidFill>
                <a:latin typeface="標楷體" panose="03000509000000000000" pitchFamily="65" charset="-120"/>
                <a:ea typeface="標楷體" panose="03000509000000000000" pitchFamily="65" charset="-120"/>
              </a:rPr>
              <a:t>展教育活動</a:t>
            </a:r>
          </a:p>
        </p:txBody>
      </p:sp>
      <p:sp>
        <p:nvSpPr>
          <p:cNvPr id="23" name="上彎箭號 22"/>
          <p:cNvSpPr/>
          <p:nvPr/>
        </p:nvSpPr>
        <p:spPr>
          <a:xfrm rot="16200000" flipH="1" flipV="1">
            <a:off x="3390325" y="3963619"/>
            <a:ext cx="1449099" cy="1584176"/>
          </a:xfrm>
          <a:prstGeom prst="bentUp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sz="3600"/>
          </a:p>
        </p:txBody>
      </p:sp>
      <p:sp>
        <p:nvSpPr>
          <p:cNvPr id="24" name="圓角矩形 23"/>
          <p:cNvSpPr/>
          <p:nvPr/>
        </p:nvSpPr>
        <p:spPr>
          <a:xfrm>
            <a:off x="4906960" y="4607221"/>
            <a:ext cx="2016224" cy="108012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4400" b="1" dirty="0">
                <a:solidFill>
                  <a:schemeClr val="accent2">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使命</a:t>
            </a:r>
          </a:p>
        </p:txBody>
      </p:sp>
      <p:sp>
        <p:nvSpPr>
          <p:cNvPr id="25" name="矩形 24"/>
          <p:cNvSpPr/>
          <p:nvPr/>
        </p:nvSpPr>
        <p:spPr>
          <a:xfrm>
            <a:off x="6935535" y="4384565"/>
            <a:ext cx="2160489" cy="1754327"/>
          </a:xfrm>
          <a:prstGeom prst="rect">
            <a:avLst/>
          </a:prstGeom>
        </p:spPr>
        <p:txBody>
          <a:bodyPr wrap="square">
            <a:spAutoFit/>
          </a:bodyPr>
          <a:lstStyle/>
          <a:p>
            <a:pPr lvl="0"/>
            <a:r>
              <a:rPr lang="zh-TW" altLang="en-US" sz="3600" b="1" dirty="0">
                <a:solidFill>
                  <a:srgbClr val="7030A0"/>
                </a:solidFill>
                <a:latin typeface="標楷體" panose="03000509000000000000" pitchFamily="65" charset="-120"/>
                <a:ea typeface="標楷體" panose="03000509000000000000" pitchFamily="65" charset="-120"/>
              </a:rPr>
              <a:t>幫助學生適性發展自我實現</a:t>
            </a:r>
          </a:p>
        </p:txBody>
      </p:sp>
      <p:grpSp>
        <p:nvGrpSpPr>
          <p:cNvPr id="35" name="群組 34"/>
          <p:cNvGrpSpPr/>
          <p:nvPr/>
        </p:nvGrpSpPr>
        <p:grpSpPr>
          <a:xfrm>
            <a:off x="2195736" y="44624"/>
            <a:ext cx="2664296" cy="360045"/>
            <a:chOff x="2123728" y="44624"/>
            <a:chExt cx="2664296" cy="360045"/>
          </a:xfrm>
        </p:grpSpPr>
        <p:grpSp>
          <p:nvGrpSpPr>
            <p:cNvPr id="36" name="群組 35"/>
            <p:cNvGrpSpPr/>
            <p:nvPr/>
          </p:nvGrpSpPr>
          <p:grpSpPr>
            <a:xfrm>
              <a:off x="2555776" y="44624"/>
              <a:ext cx="2232248" cy="360045"/>
              <a:chOff x="2267744" y="44624"/>
              <a:chExt cx="2232248" cy="360045"/>
            </a:xfrm>
          </p:grpSpPr>
          <p:grpSp>
            <p:nvGrpSpPr>
              <p:cNvPr id="38" name="群組 37"/>
              <p:cNvGrpSpPr/>
              <p:nvPr/>
            </p:nvGrpSpPr>
            <p:grpSpPr>
              <a:xfrm>
                <a:off x="2267744" y="44629"/>
                <a:ext cx="2232248" cy="360040"/>
                <a:chOff x="2267738" y="44624"/>
                <a:chExt cx="2232248" cy="360040"/>
              </a:xfrm>
            </p:grpSpPr>
            <p:sp>
              <p:nvSpPr>
                <p:cNvPr id="42" name="橢圓 4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9" name="橢圓 38"/>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40" name="橢圓 39"/>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7" name="橢圓 3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8378111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2000"/>
                                        <p:tgtEl>
                                          <p:spTgt spid="2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circle(in)">
                                      <p:cBhvr>
                                        <p:cTn id="21" dur="2000"/>
                                        <p:tgtEl>
                                          <p:spTgt spid="2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p:bldP spid="23" grpId="0" animBg="1"/>
      <p:bldP spid="24" grpId="0" animBg="1"/>
      <p:bldP spid="25"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3" name="矩形: 圓角 1"/>
          <p:cNvSpPr/>
          <p:nvPr/>
        </p:nvSpPr>
        <p:spPr>
          <a:xfrm>
            <a:off x="212039" y="1346317"/>
            <a:ext cx="8752455" cy="5112873"/>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6"/>
          <p:cNvSpPr>
            <a:spLocks noChangeArrowheads="1"/>
          </p:cNvSpPr>
          <p:nvPr/>
        </p:nvSpPr>
        <p:spPr bwMode="auto">
          <a:xfrm>
            <a:off x="0" y="692697"/>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dirty="0" smtClean="0">
                <a:solidFill>
                  <a:prstClr val="white"/>
                </a:solidFill>
                <a:latin typeface="Adobe 繁黑體 Std B" pitchFamily="34" charset="-120"/>
                <a:ea typeface="Adobe 繁黑體 Std B" pitchFamily="34" charset="-120"/>
              </a:rPr>
              <a:t>  志願</a:t>
            </a:r>
            <a:r>
              <a:rPr lang="zh-TW" altLang="en-US" sz="2800" dirty="0">
                <a:solidFill>
                  <a:prstClr val="white"/>
                </a:solidFill>
                <a:latin typeface="Adobe 繁黑體 Std B" pitchFamily="34" charset="-120"/>
                <a:ea typeface="Adobe 繁黑體 Std B" pitchFamily="34" charset="-120"/>
              </a:rPr>
              <a:t>選填試探與輔導作業定位</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17" name="群組 16"/>
          <p:cNvGrpSpPr/>
          <p:nvPr/>
        </p:nvGrpSpPr>
        <p:grpSpPr>
          <a:xfrm>
            <a:off x="-416296" y="1492303"/>
            <a:ext cx="10009112" cy="4824536"/>
            <a:chOff x="419558" y="1443067"/>
            <a:chExt cx="8568952" cy="5200352"/>
          </a:xfrm>
        </p:grpSpPr>
        <p:graphicFrame>
          <p:nvGraphicFramePr>
            <p:cNvPr id="18" name="資料庫圖表 17"/>
            <p:cNvGraphicFramePr/>
            <p:nvPr>
              <p:extLst>
                <p:ext uri="{D42A27DB-BD31-4B8C-83A1-F6EECF244321}">
                  <p14:modId xmlns:p14="http://schemas.microsoft.com/office/powerpoint/2010/main" val="2085461645"/>
                </p:ext>
              </p:extLst>
            </p:nvPr>
          </p:nvGraphicFramePr>
          <p:xfrm>
            <a:off x="419558" y="1443067"/>
            <a:ext cx="8568952" cy="52003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向右箭號 18"/>
            <p:cNvSpPr/>
            <p:nvPr/>
          </p:nvSpPr>
          <p:spPr bwMode="auto">
            <a:xfrm>
              <a:off x="3091671" y="1547113"/>
              <a:ext cx="450192" cy="720080"/>
            </a:xfrm>
            <a:prstGeom prst="rightArrow">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endParaRPr lang="zh-TW" altLang="en-US" sz="3200">
                <a:solidFill>
                  <a:srgbClr val="FF0000"/>
                </a:solidFill>
                <a:latin typeface="Adobe 繁黑體 Std B" pitchFamily="34" charset="-120"/>
                <a:ea typeface="Adobe 繁黑體 Std B" pitchFamily="34" charset="-120"/>
              </a:endParaRPr>
            </a:p>
          </p:txBody>
        </p:sp>
        <p:sp>
          <p:nvSpPr>
            <p:cNvPr id="20" name="向右箭號 19"/>
            <p:cNvSpPr/>
            <p:nvPr/>
          </p:nvSpPr>
          <p:spPr bwMode="auto">
            <a:xfrm>
              <a:off x="5244938" y="1639050"/>
              <a:ext cx="555566" cy="720080"/>
            </a:xfrm>
            <a:prstGeom prst="rightArrow">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endParaRPr lang="zh-TW" altLang="en-US" sz="3200">
                <a:solidFill>
                  <a:srgbClr val="FF0000"/>
                </a:solidFill>
                <a:latin typeface="Adobe 繁黑體 Std B" pitchFamily="34" charset="-120"/>
                <a:ea typeface="Adobe 繁黑體 Std B" pitchFamily="34" charset="-120"/>
              </a:endParaRPr>
            </a:p>
          </p:txBody>
        </p:sp>
      </p:grpSp>
      <p:grpSp>
        <p:nvGrpSpPr>
          <p:cNvPr id="29" name="群組 28"/>
          <p:cNvGrpSpPr/>
          <p:nvPr/>
        </p:nvGrpSpPr>
        <p:grpSpPr>
          <a:xfrm>
            <a:off x="2195736" y="44624"/>
            <a:ext cx="2664296" cy="360045"/>
            <a:chOff x="2123728" y="44624"/>
            <a:chExt cx="2664296" cy="360045"/>
          </a:xfrm>
        </p:grpSpPr>
        <p:grpSp>
          <p:nvGrpSpPr>
            <p:cNvPr id="31" name="群組 30"/>
            <p:cNvGrpSpPr/>
            <p:nvPr/>
          </p:nvGrpSpPr>
          <p:grpSpPr>
            <a:xfrm>
              <a:off x="2555776" y="44624"/>
              <a:ext cx="2232248" cy="360045"/>
              <a:chOff x="2267744" y="44624"/>
              <a:chExt cx="2232248" cy="360045"/>
            </a:xfrm>
          </p:grpSpPr>
          <p:grpSp>
            <p:nvGrpSpPr>
              <p:cNvPr id="33" name="群組 37"/>
              <p:cNvGrpSpPr/>
              <p:nvPr/>
            </p:nvGrpSpPr>
            <p:grpSpPr>
              <a:xfrm>
                <a:off x="2267744" y="44629"/>
                <a:ext cx="2232248" cy="360040"/>
                <a:chOff x="2267738" y="44624"/>
                <a:chExt cx="2232248" cy="360040"/>
              </a:xfrm>
            </p:grpSpPr>
            <p:sp>
              <p:nvSpPr>
                <p:cNvPr id="36" name="橢圓 3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35" name="橢圓 3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2922326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3" name="矩形: 圓角 1"/>
          <p:cNvSpPr/>
          <p:nvPr/>
        </p:nvSpPr>
        <p:spPr>
          <a:xfrm>
            <a:off x="212039" y="1346317"/>
            <a:ext cx="8752455" cy="5112873"/>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6"/>
          <p:cNvSpPr>
            <a:spLocks noChangeArrowheads="1"/>
          </p:cNvSpPr>
          <p:nvPr/>
        </p:nvSpPr>
        <p:spPr bwMode="auto">
          <a:xfrm>
            <a:off x="0" y="692697"/>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dirty="0" smtClean="0">
                <a:solidFill>
                  <a:prstClr val="white"/>
                </a:solidFill>
                <a:latin typeface="Adobe 繁黑體 Std B" pitchFamily="34" charset="-120"/>
                <a:ea typeface="Adobe 繁黑體 Std B" pitchFamily="34" charset="-120"/>
              </a:rPr>
              <a:t>  志願</a:t>
            </a:r>
            <a:r>
              <a:rPr lang="zh-TW" altLang="en-US" sz="2800" dirty="0">
                <a:solidFill>
                  <a:prstClr val="white"/>
                </a:solidFill>
                <a:latin typeface="Adobe 繁黑體 Std B" pitchFamily="34" charset="-120"/>
                <a:ea typeface="Adobe 繁黑體 Std B" pitchFamily="34" charset="-120"/>
              </a:rPr>
              <a:t>選填試探與輔導作業功能</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cxnSp>
        <p:nvCxnSpPr>
          <p:cNvPr id="36" name="直線接點 35"/>
          <p:cNvCxnSpPr/>
          <p:nvPr/>
        </p:nvCxnSpPr>
        <p:spPr>
          <a:xfrm>
            <a:off x="416981" y="1806629"/>
            <a:ext cx="8727025"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8" name="手繪多邊形 37"/>
          <p:cNvSpPr/>
          <p:nvPr/>
        </p:nvSpPr>
        <p:spPr bwMode="auto">
          <a:xfrm>
            <a:off x="2670143" y="3895385"/>
            <a:ext cx="6211981" cy="1011936"/>
          </a:xfrm>
          <a:custGeom>
            <a:avLst/>
            <a:gdLst>
              <a:gd name="connsiteX0" fmla="*/ 0 w 5335488"/>
              <a:gd name="connsiteY0" fmla="*/ 117632 h 941056"/>
              <a:gd name="connsiteX1" fmla="*/ 4864960 w 5335488"/>
              <a:gd name="connsiteY1" fmla="*/ 117632 h 941056"/>
              <a:gd name="connsiteX2" fmla="*/ 4864960 w 5335488"/>
              <a:gd name="connsiteY2" fmla="*/ 0 h 941056"/>
              <a:gd name="connsiteX3" fmla="*/ 5335488 w 5335488"/>
              <a:gd name="connsiteY3" fmla="*/ 470528 h 941056"/>
              <a:gd name="connsiteX4" fmla="*/ 4864960 w 5335488"/>
              <a:gd name="connsiteY4" fmla="*/ 941056 h 941056"/>
              <a:gd name="connsiteX5" fmla="*/ 4864960 w 5335488"/>
              <a:gd name="connsiteY5" fmla="*/ 823424 h 941056"/>
              <a:gd name="connsiteX6" fmla="*/ 0 w 5335488"/>
              <a:gd name="connsiteY6" fmla="*/ 823424 h 941056"/>
              <a:gd name="connsiteX7" fmla="*/ 0 w 5335488"/>
              <a:gd name="connsiteY7" fmla="*/ 117632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5488" h="941056">
                <a:moveTo>
                  <a:pt x="0" y="117632"/>
                </a:moveTo>
                <a:lnTo>
                  <a:pt x="4864960" y="117632"/>
                </a:lnTo>
                <a:lnTo>
                  <a:pt x="4864960" y="0"/>
                </a:lnTo>
                <a:lnTo>
                  <a:pt x="5335488" y="470528"/>
                </a:lnTo>
                <a:lnTo>
                  <a:pt x="4864960" y="941056"/>
                </a:lnTo>
                <a:lnTo>
                  <a:pt x="4864960" y="823424"/>
                </a:lnTo>
                <a:lnTo>
                  <a:pt x="0" y="823424"/>
                </a:lnTo>
                <a:lnTo>
                  <a:pt x="0" y="117632"/>
                </a:lnTo>
                <a:close/>
              </a:path>
            </a:pathLst>
          </a:custGeom>
          <a:solidFill>
            <a:srgbClr val="CCFF99">
              <a:alpha val="90000"/>
            </a:srgbClr>
          </a:solidFill>
        </p:spPr>
        <p:style>
          <a:lnRef idx="2">
            <a:schemeClr val="accent2">
              <a:tint val="40000"/>
              <a:alpha val="90000"/>
              <a:hueOff val="-12903"/>
              <a:satOff val="-8847"/>
              <a:lumOff val="3415"/>
              <a:alphaOff val="0"/>
            </a:schemeClr>
          </a:lnRef>
          <a:fillRef idx="1">
            <a:scrgbClr r="0" g="0" b="0"/>
          </a:fillRef>
          <a:effectRef idx="0">
            <a:schemeClr val="accent2">
              <a:tint val="40000"/>
              <a:alpha val="90000"/>
              <a:hueOff val="-12903"/>
              <a:satOff val="-8847"/>
              <a:lumOff val="3415"/>
              <a:alphaOff val="0"/>
            </a:schemeClr>
          </a:effectRef>
          <a:fontRef idx="minor">
            <a:schemeClr val="dk1">
              <a:hueOff val="0"/>
              <a:satOff val="0"/>
              <a:lumOff val="0"/>
              <a:alphaOff val="0"/>
            </a:schemeClr>
          </a:fontRef>
        </p:style>
        <p:txBody>
          <a:bodyPr lIns="15240" tIns="132872" rIns="368136" bIns="132872" spcCol="1270" anchor="ctr"/>
          <a:lstStyle/>
          <a:p>
            <a:endParaRPr lang="zh-TW" altLang="en-US" sz="2800" dirty="0">
              <a:solidFill>
                <a:prstClr val="black">
                  <a:hueOff val="0"/>
                  <a:satOff val="0"/>
                  <a:lumOff val="0"/>
                  <a:alphaOff val="0"/>
                </a:prstClr>
              </a:solidFill>
              <a:latin typeface="微軟正黑體" pitchFamily="34" charset="-120"/>
              <a:ea typeface="微軟正黑體" pitchFamily="34" charset="-120"/>
            </a:endParaRPr>
          </a:p>
          <a:p>
            <a:r>
              <a:rPr lang="zh-TW" altLang="en-US" sz="2800" b="1" dirty="0">
                <a:solidFill>
                  <a:schemeClr val="tx1"/>
                </a:solidFill>
                <a:latin typeface="微軟正黑體" pitchFamily="34" charset="-120"/>
                <a:ea typeface="微軟正黑體" pitchFamily="34" charset="-120"/>
              </a:rPr>
              <a:t>提前分段上傳與檢校學生基本資料及超額比序資料與積分 </a:t>
            </a:r>
          </a:p>
          <a:p>
            <a:endParaRPr lang="zh-TW" altLang="en-US" sz="2800" dirty="0">
              <a:solidFill>
                <a:prstClr val="black">
                  <a:hueOff val="0"/>
                  <a:satOff val="0"/>
                  <a:lumOff val="0"/>
                  <a:alphaOff val="0"/>
                </a:prstClr>
              </a:solidFill>
              <a:latin typeface="微軟正黑體" pitchFamily="34" charset="-120"/>
              <a:ea typeface="微軟正黑體" pitchFamily="34" charset="-120"/>
            </a:endParaRPr>
          </a:p>
        </p:txBody>
      </p:sp>
      <p:grpSp>
        <p:nvGrpSpPr>
          <p:cNvPr id="39" name="群組 38"/>
          <p:cNvGrpSpPr>
            <a:grpSpLocks/>
          </p:cNvGrpSpPr>
          <p:nvPr/>
        </p:nvGrpSpPr>
        <p:grpSpPr bwMode="auto">
          <a:xfrm>
            <a:off x="2643121" y="1590297"/>
            <a:ext cx="6211981" cy="2124555"/>
            <a:chOff x="3808511" y="1585914"/>
            <a:chExt cx="5335488" cy="1976484"/>
          </a:xfrm>
        </p:grpSpPr>
        <p:sp>
          <p:nvSpPr>
            <p:cNvPr id="47" name="手繪多邊形 46"/>
            <p:cNvSpPr/>
            <p:nvPr/>
          </p:nvSpPr>
          <p:spPr>
            <a:xfrm>
              <a:off x="3808511" y="1585914"/>
              <a:ext cx="5335488" cy="941410"/>
            </a:xfrm>
            <a:custGeom>
              <a:avLst/>
              <a:gdLst>
                <a:gd name="connsiteX0" fmla="*/ 0 w 5335488"/>
                <a:gd name="connsiteY0" fmla="*/ 117632 h 941056"/>
                <a:gd name="connsiteX1" fmla="*/ 4864960 w 5335488"/>
                <a:gd name="connsiteY1" fmla="*/ 117632 h 941056"/>
                <a:gd name="connsiteX2" fmla="*/ 4864960 w 5335488"/>
                <a:gd name="connsiteY2" fmla="*/ 0 h 941056"/>
                <a:gd name="connsiteX3" fmla="*/ 5335488 w 5335488"/>
                <a:gd name="connsiteY3" fmla="*/ 470528 h 941056"/>
                <a:gd name="connsiteX4" fmla="*/ 4864960 w 5335488"/>
                <a:gd name="connsiteY4" fmla="*/ 941056 h 941056"/>
                <a:gd name="connsiteX5" fmla="*/ 4864960 w 5335488"/>
                <a:gd name="connsiteY5" fmla="*/ 823424 h 941056"/>
                <a:gd name="connsiteX6" fmla="*/ 0 w 5335488"/>
                <a:gd name="connsiteY6" fmla="*/ 823424 h 941056"/>
                <a:gd name="connsiteX7" fmla="*/ 0 w 5335488"/>
                <a:gd name="connsiteY7" fmla="*/ 117632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5488" h="941056">
                  <a:moveTo>
                    <a:pt x="0" y="117632"/>
                  </a:moveTo>
                  <a:lnTo>
                    <a:pt x="4864960" y="117632"/>
                  </a:lnTo>
                  <a:lnTo>
                    <a:pt x="4864960" y="0"/>
                  </a:lnTo>
                  <a:lnTo>
                    <a:pt x="5335488" y="470528"/>
                  </a:lnTo>
                  <a:lnTo>
                    <a:pt x="4864960" y="941056"/>
                  </a:lnTo>
                  <a:lnTo>
                    <a:pt x="4864960" y="823424"/>
                  </a:lnTo>
                  <a:lnTo>
                    <a:pt x="0" y="823424"/>
                  </a:lnTo>
                  <a:lnTo>
                    <a:pt x="0" y="117632"/>
                  </a:lnTo>
                  <a:close/>
                </a:path>
              </a:pathLst>
            </a:custGeom>
            <a:solidFill>
              <a:srgbClr val="CCFF99"/>
            </a:solidFill>
          </p:spPr>
          <p:style>
            <a:lnRef idx="2">
              <a:schemeClr val="accent2">
                <a:tint val="40000"/>
                <a:alpha val="90000"/>
                <a:hueOff val="0"/>
                <a:satOff val="0"/>
                <a:lumOff val="0"/>
                <a:alphaOff val="0"/>
              </a:schemeClr>
            </a:lnRef>
            <a:fillRef idx="1002">
              <a:schemeClr val="lt1"/>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lIns="15240" tIns="132872" rIns="368136" bIns="132872" spcCol="1270" anchor="ctr"/>
            <a:lstStyle/>
            <a:p>
              <a:pPr>
                <a:spcBef>
                  <a:spcPct val="50000"/>
                </a:spcBef>
              </a:pPr>
              <a:r>
                <a:rPr lang="zh-TW" altLang="en-US" sz="2800" b="1" dirty="0">
                  <a:solidFill>
                    <a:schemeClr val="tx1">
                      <a:lumMod val="95000"/>
                      <a:lumOff val="5000"/>
                    </a:schemeClr>
                  </a:solidFill>
                  <a:latin typeface="微軟正黑體" pitchFamily="34" charset="-120"/>
                  <a:ea typeface="微軟正黑體" pitchFamily="34" charset="-120"/>
                </a:rPr>
                <a:t>透過二</a:t>
              </a:r>
              <a:r>
                <a:rPr lang="zh-TW" altLang="zh-TW" sz="2800" b="1" dirty="0">
                  <a:solidFill>
                    <a:schemeClr val="tx1">
                      <a:lumMod val="95000"/>
                      <a:lumOff val="5000"/>
                    </a:schemeClr>
                  </a:solidFill>
                  <a:latin typeface="微軟正黑體" pitchFamily="34" charset="-120"/>
                  <a:ea typeface="微軟正黑體" pitchFamily="34" charset="-120"/>
                </a:rPr>
                <a:t>階段</a:t>
              </a:r>
              <a:r>
                <a:rPr lang="zh-TW" altLang="en-US" sz="2800" b="1" dirty="0">
                  <a:solidFill>
                    <a:schemeClr val="tx1">
                      <a:lumMod val="95000"/>
                      <a:lumOff val="5000"/>
                    </a:schemeClr>
                  </a:solidFill>
                  <a:latin typeface="微軟正黑體" pitchFamily="34" charset="-120"/>
                  <a:ea typeface="微軟正黑體" pitchFamily="34" charset="-120"/>
                </a:rPr>
                <a:t>志願選填試探作業，</a:t>
              </a:r>
              <a:r>
                <a:rPr lang="zh-TW" altLang="zh-TW" sz="2800" b="1" dirty="0">
                  <a:solidFill>
                    <a:schemeClr val="tx1">
                      <a:lumMod val="95000"/>
                      <a:lumOff val="5000"/>
                    </a:schemeClr>
                  </a:solidFill>
                  <a:latin typeface="微軟正黑體" pitchFamily="34" charset="-120"/>
                  <a:ea typeface="微軟正黑體" pitchFamily="34" charset="-120"/>
                </a:rPr>
                <a:t>引導</a:t>
              </a:r>
              <a:r>
                <a:rPr lang="zh-TW" altLang="en-US" sz="2800" b="1" dirty="0">
                  <a:solidFill>
                    <a:schemeClr val="tx1">
                      <a:lumMod val="95000"/>
                      <a:lumOff val="5000"/>
                    </a:schemeClr>
                  </a:solidFill>
                  <a:latin typeface="微軟正黑體" pitchFamily="34" charset="-120"/>
                  <a:ea typeface="微軟正黑體" pitchFamily="34" charset="-120"/>
                </a:rPr>
                <a:t>學生</a:t>
              </a:r>
              <a:r>
                <a:rPr lang="zh-TW" altLang="zh-TW" sz="2800" b="1" dirty="0">
                  <a:solidFill>
                    <a:schemeClr val="tx1">
                      <a:lumMod val="95000"/>
                      <a:lumOff val="5000"/>
                    </a:schemeClr>
                  </a:solidFill>
                  <a:latin typeface="微軟正黑體" pitchFamily="34" charset="-120"/>
                  <a:ea typeface="微軟正黑體" pitchFamily="34" charset="-120"/>
                </a:rPr>
                <a:t>學習</a:t>
              </a:r>
              <a:r>
                <a:rPr lang="zh-TW" altLang="en-US" sz="2800" b="1" dirty="0">
                  <a:solidFill>
                    <a:schemeClr val="tx1">
                      <a:lumMod val="95000"/>
                      <a:lumOff val="5000"/>
                    </a:schemeClr>
                  </a:solidFill>
                  <a:latin typeface="微軟正黑體" pitchFamily="34" charset="-120"/>
                  <a:ea typeface="微軟正黑體" pitchFamily="34" charset="-120"/>
                </a:rPr>
                <a:t>志願</a:t>
              </a:r>
              <a:r>
                <a:rPr lang="zh-TW" altLang="zh-TW" sz="2800" b="1" dirty="0">
                  <a:solidFill>
                    <a:schemeClr val="tx1">
                      <a:lumMod val="95000"/>
                      <a:lumOff val="5000"/>
                    </a:schemeClr>
                  </a:solidFill>
                  <a:latin typeface="微軟正黑體" pitchFamily="34" charset="-120"/>
                  <a:ea typeface="微軟正黑體" pitchFamily="34" charset="-120"/>
                </a:rPr>
                <a:t>抉擇</a:t>
              </a:r>
              <a:endParaRPr lang="zh-TW" altLang="en-US" sz="2800" b="1" dirty="0">
                <a:solidFill>
                  <a:schemeClr val="tx1">
                    <a:lumMod val="95000"/>
                    <a:lumOff val="5000"/>
                  </a:schemeClr>
                </a:solidFill>
                <a:latin typeface="微軟正黑體" pitchFamily="34" charset="-120"/>
                <a:ea typeface="微軟正黑體" pitchFamily="34" charset="-120"/>
              </a:endParaRPr>
            </a:p>
          </p:txBody>
        </p:sp>
        <p:sp>
          <p:nvSpPr>
            <p:cNvPr id="48" name="手繪多邊形 47"/>
            <p:cNvSpPr/>
            <p:nvPr/>
          </p:nvSpPr>
          <p:spPr>
            <a:xfrm>
              <a:off x="3808511" y="2620988"/>
              <a:ext cx="5335488" cy="941410"/>
            </a:xfrm>
            <a:custGeom>
              <a:avLst/>
              <a:gdLst>
                <a:gd name="connsiteX0" fmla="*/ 0 w 5335488"/>
                <a:gd name="connsiteY0" fmla="*/ 117632 h 941056"/>
                <a:gd name="connsiteX1" fmla="*/ 4864960 w 5335488"/>
                <a:gd name="connsiteY1" fmla="*/ 117632 h 941056"/>
                <a:gd name="connsiteX2" fmla="*/ 4864960 w 5335488"/>
                <a:gd name="connsiteY2" fmla="*/ 0 h 941056"/>
                <a:gd name="connsiteX3" fmla="*/ 5335488 w 5335488"/>
                <a:gd name="connsiteY3" fmla="*/ 470528 h 941056"/>
                <a:gd name="connsiteX4" fmla="*/ 4864960 w 5335488"/>
                <a:gd name="connsiteY4" fmla="*/ 941056 h 941056"/>
                <a:gd name="connsiteX5" fmla="*/ 4864960 w 5335488"/>
                <a:gd name="connsiteY5" fmla="*/ 823424 h 941056"/>
                <a:gd name="connsiteX6" fmla="*/ 0 w 5335488"/>
                <a:gd name="connsiteY6" fmla="*/ 823424 h 941056"/>
                <a:gd name="connsiteX7" fmla="*/ 0 w 5335488"/>
                <a:gd name="connsiteY7" fmla="*/ 117632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5488" h="941056">
                  <a:moveTo>
                    <a:pt x="0" y="117632"/>
                  </a:moveTo>
                  <a:lnTo>
                    <a:pt x="4864960" y="117632"/>
                  </a:lnTo>
                  <a:lnTo>
                    <a:pt x="4864960" y="0"/>
                  </a:lnTo>
                  <a:lnTo>
                    <a:pt x="5335488" y="470528"/>
                  </a:lnTo>
                  <a:lnTo>
                    <a:pt x="4864960" y="941056"/>
                  </a:lnTo>
                  <a:lnTo>
                    <a:pt x="4864960" y="823424"/>
                  </a:lnTo>
                  <a:lnTo>
                    <a:pt x="0" y="823424"/>
                  </a:lnTo>
                  <a:lnTo>
                    <a:pt x="0" y="117632"/>
                  </a:lnTo>
                  <a:close/>
                </a:path>
              </a:pathLst>
            </a:custGeom>
            <a:solidFill>
              <a:srgbClr val="CCFF99">
                <a:alpha val="90000"/>
              </a:srgbClr>
            </a:solidFill>
          </p:spPr>
          <p:style>
            <a:lnRef idx="2">
              <a:schemeClr val="accent2">
                <a:tint val="40000"/>
                <a:alpha val="90000"/>
                <a:hueOff val="-12903"/>
                <a:satOff val="-8847"/>
                <a:lumOff val="3415"/>
                <a:alphaOff val="0"/>
              </a:schemeClr>
            </a:lnRef>
            <a:fillRef idx="1">
              <a:scrgbClr r="0" g="0" b="0"/>
            </a:fillRef>
            <a:effectRef idx="0">
              <a:schemeClr val="accent2">
                <a:tint val="40000"/>
                <a:alpha val="90000"/>
                <a:hueOff val="-12903"/>
                <a:satOff val="-8847"/>
                <a:lumOff val="3415"/>
                <a:alphaOff val="0"/>
              </a:schemeClr>
            </a:effectRef>
            <a:fontRef idx="minor">
              <a:schemeClr val="dk1">
                <a:hueOff val="0"/>
                <a:satOff val="0"/>
                <a:lumOff val="0"/>
                <a:alphaOff val="0"/>
              </a:schemeClr>
            </a:fontRef>
          </p:style>
          <p:txBody>
            <a:bodyPr lIns="15240" tIns="132872" rIns="368136" bIns="132872" spcCol="1270" anchor="ctr"/>
            <a:lstStyle/>
            <a:p>
              <a:endParaRPr lang="zh-TW" altLang="en-US" sz="2800" dirty="0">
                <a:solidFill>
                  <a:prstClr val="black">
                    <a:hueOff val="0"/>
                    <a:satOff val="0"/>
                    <a:lumOff val="0"/>
                    <a:alphaOff val="0"/>
                  </a:prstClr>
                </a:solidFill>
                <a:latin typeface="微軟正黑體" pitchFamily="34" charset="-120"/>
                <a:ea typeface="微軟正黑體" pitchFamily="34" charset="-120"/>
              </a:endParaRPr>
            </a:p>
            <a:p>
              <a:r>
                <a:rPr lang="zh-TW" altLang="en-US" sz="2800" b="1" dirty="0">
                  <a:solidFill>
                    <a:srgbClr val="FF0000"/>
                  </a:solidFill>
                  <a:latin typeface="微軟正黑體" pitchFamily="34" charset="-120"/>
                  <a:ea typeface="微軟正黑體" pitchFamily="34" charset="-120"/>
                </a:rPr>
                <a:t>檢視現階段超額比序積分及熟悉志願序變化對計分的影響 </a:t>
              </a:r>
            </a:p>
            <a:p>
              <a:endParaRPr lang="zh-TW" altLang="en-US" sz="2800" dirty="0">
                <a:solidFill>
                  <a:prstClr val="black">
                    <a:hueOff val="0"/>
                    <a:satOff val="0"/>
                    <a:lumOff val="0"/>
                    <a:alphaOff val="0"/>
                  </a:prstClr>
                </a:solidFill>
                <a:latin typeface="微軟正黑體" pitchFamily="34" charset="-120"/>
                <a:ea typeface="微軟正黑體" pitchFamily="34" charset="-120"/>
              </a:endParaRPr>
            </a:p>
          </p:txBody>
        </p:sp>
      </p:grpSp>
      <p:grpSp>
        <p:nvGrpSpPr>
          <p:cNvPr id="40" name="群組 39"/>
          <p:cNvGrpSpPr>
            <a:grpSpLocks/>
          </p:cNvGrpSpPr>
          <p:nvPr/>
        </p:nvGrpSpPr>
        <p:grpSpPr bwMode="auto">
          <a:xfrm>
            <a:off x="655203" y="1693245"/>
            <a:ext cx="1881896" cy="4349791"/>
            <a:chOff x="251518" y="1585914"/>
            <a:chExt cx="3556994" cy="4046632"/>
          </a:xfrm>
        </p:grpSpPr>
        <p:sp>
          <p:nvSpPr>
            <p:cNvPr id="43" name="手繪多邊形 42"/>
            <p:cNvSpPr/>
            <p:nvPr/>
          </p:nvSpPr>
          <p:spPr>
            <a:xfrm>
              <a:off x="251520" y="1585914"/>
              <a:ext cx="3556992" cy="941410"/>
            </a:xfrm>
            <a:custGeom>
              <a:avLst/>
              <a:gdLst>
                <a:gd name="connsiteX0" fmla="*/ 0 w 3556992"/>
                <a:gd name="connsiteY0" fmla="*/ 156846 h 941056"/>
                <a:gd name="connsiteX1" fmla="*/ 156846 w 3556992"/>
                <a:gd name="connsiteY1" fmla="*/ 0 h 941056"/>
                <a:gd name="connsiteX2" fmla="*/ 3400146 w 3556992"/>
                <a:gd name="connsiteY2" fmla="*/ 0 h 941056"/>
                <a:gd name="connsiteX3" fmla="*/ 3556992 w 3556992"/>
                <a:gd name="connsiteY3" fmla="*/ 156846 h 941056"/>
                <a:gd name="connsiteX4" fmla="*/ 3556992 w 3556992"/>
                <a:gd name="connsiteY4" fmla="*/ 784210 h 941056"/>
                <a:gd name="connsiteX5" fmla="*/ 3400146 w 3556992"/>
                <a:gd name="connsiteY5" fmla="*/ 941056 h 941056"/>
                <a:gd name="connsiteX6" fmla="*/ 156846 w 3556992"/>
                <a:gd name="connsiteY6" fmla="*/ 941056 h 941056"/>
                <a:gd name="connsiteX7" fmla="*/ 0 w 3556992"/>
                <a:gd name="connsiteY7" fmla="*/ 784210 h 941056"/>
                <a:gd name="connsiteX8" fmla="*/ 0 w 3556992"/>
                <a:gd name="connsiteY8" fmla="*/ 156846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992" h="941056">
                  <a:moveTo>
                    <a:pt x="0" y="156846"/>
                  </a:moveTo>
                  <a:cubicBezTo>
                    <a:pt x="0" y="70222"/>
                    <a:pt x="70222" y="0"/>
                    <a:pt x="156846" y="0"/>
                  </a:cubicBezTo>
                  <a:lnTo>
                    <a:pt x="3400146" y="0"/>
                  </a:lnTo>
                  <a:cubicBezTo>
                    <a:pt x="3486770" y="0"/>
                    <a:pt x="3556992" y="70222"/>
                    <a:pt x="3556992" y="156846"/>
                  </a:cubicBezTo>
                  <a:lnTo>
                    <a:pt x="3556992" y="784210"/>
                  </a:lnTo>
                  <a:cubicBezTo>
                    <a:pt x="3556992" y="870834"/>
                    <a:pt x="3486770" y="941056"/>
                    <a:pt x="3400146" y="941056"/>
                  </a:cubicBezTo>
                  <a:lnTo>
                    <a:pt x="156846" y="941056"/>
                  </a:lnTo>
                  <a:cubicBezTo>
                    <a:pt x="70222" y="941056"/>
                    <a:pt x="0" y="870834"/>
                    <a:pt x="0" y="784210"/>
                  </a:cubicBezTo>
                  <a:lnTo>
                    <a:pt x="0" y="156846"/>
                  </a:lnTo>
                  <a:close/>
                </a:path>
              </a:pathLst>
            </a:custGeom>
          </p:spPr>
          <p:style>
            <a:lnRef idx="0">
              <a:schemeClr val="accent1"/>
            </a:lnRef>
            <a:fillRef idx="3">
              <a:schemeClr val="accent1"/>
            </a:fillRef>
            <a:effectRef idx="3">
              <a:schemeClr val="accent1"/>
            </a:effectRef>
            <a:fontRef idx="minor">
              <a:schemeClr val="lt1"/>
            </a:fontRef>
          </p:style>
          <p:txBody>
            <a:bodyPr lIns="167859" tIns="106899" rIns="167859" bIns="106899" spcCol="1270" anchor="ctr"/>
            <a:lstStyle/>
            <a:p>
              <a:pPr algn="ctr" defTabSz="1422400">
                <a:lnSpc>
                  <a:spcPct val="90000"/>
                </a:lnSpc>
                <a:spcAft>
                  <a:spcPct val="35000"/>
                </a:spcAft>
                <a:defRPr/>
              </a:pPr>
              <a:r>
                <a:rPr lang="zh-TW" altLang="en-US" sz="3600" b="1" dirty="0">
                  <a:solidFill>
                    <a:prstClr val="white"/>
                  </a:solidFill>
                  <a:latin typeface="微軟正黑體" pitchFamily="34" charset="-120"/>
                  <a:ea typeface="微軟正黑體" pitchFamily="34" charset="-120"/>
                </a:rPr>
                <a:t>目的</a:t>
              </a:r>
            </a:p>
          </p:txBody>
        </p:sp>
        <p:sp>
          <p:nvSpPr>
            <p:cNvPr id="44" name="手繪多邊形 43"/>
            <p:cNvSpPr/>
            <p:nvPr/>
          </p:nvSpPr>
          <p:spPr>
            <a:xfrm>
              <a:off x="251518" y="2620988"/>
              <a:ext cx="3556992" cy="941410"/>
            </a:xfrm>
            <a:custGeom>
              <a:avLst/>
              <a:gdLst>
                <a:gd name="connsiteX0" fmla="*/ 0 w 3556992"/>
                <a:gd name="connsiteY0" fmla="*/ 156846 h 941056"/>
                <a:gd name="connsiteX1" fmla="*/ 156846 w 3556992"/>
                <a:gd name="connsiteY1" fmla="*/ 0 h 941056"/>
                <a:gd name="connsiteX2" fmla="*/ 3400146 w 3556992"/>
                <a:gd name="connsiteY2" fmla="*/ 0 h 941056"/>
                <a:gd name="connsiteX3" fmla="*/ 3556992 w 3556992"/>
                <a:gd name="connsiteY3" fmla="*/ 156846 h 941056"/>
                <a:gd name="connsiteX4" fmla="*/ 3556992 w 3556992"/>
                <a:gd name="connsiteY4" fmla="*/ 784210 h 941056"/>
                <a:gd name="connsiteX5" fmla="*/ 3400146 w 3556992"/>
                <a:gd name="connsiteY5" fmla="*/ 941056 h 941056"/>
                <a:gd name="connsiteX6" fmla="*/ 156846 w 3556992"/>
                <a:gd name="connsiteY6" fmla="*/ 941056 h 941056"/>
                <a:gd name="connsiteX7" fmla="*/ 0 w 3556992"/>
                <a:gd name="connsiteY7" fmla="*/ 784210 h 941056"/>
                <a:gd name="connsiteX8" fmla="*/ 0 w 3556992"/>
                <a:gd name="connsiteY8" fmla="*/ 156846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992" h="941056">
                  <a:moveTo>
                    <a:pt x="0" y="156846"/>
                  </a:moveTo>
                  <a:cubicBezTo>
                    <a:pt x="0" y="70222"/>
                    <a:pt x="70222" y="0"/>
                    <a:pt x="156846" y="0"/>
                  </a:cubicBezTo>
                  <a:lnTo>
                    <a:pt x="3400146" y="0"/>
                  </a:lnTo>
                  <a:cubicBezTo>
                    <a:pt x="3486770" y="0"/>
                    <a:pt x="3556992" y="70222"/>
                    <a:pt x="3556992" y="156846"/>
                  </a:cubicBezTo>
                  <a:lnTo>
                    <a:pt x="3556992" y="784210"/>
                  </a:lnTo>
                  <a:cubicBezTo>
                    <a:pt x="3556992" y="870834"/>
                    <a:pt x="3486770" y="941056"/>
                    <a:pt x="3400146" y="941056"/>
                  </a:cubicBezTo>
                  <a:lnTo>
                    <a:pt x="156846" y="941056"/>
                  </a:lnTo>
                  <a:cubicBezTo>
                    <a:pt x="70222" y="941056"/>
                    <a:pt x="0" y="870834"/>
                    <a:pt x="0" y="784210"/>
                  </a:cubicBezTo>
                  <a:lnTo>
                    <a:pt x="0" y="156846"/>
                  </a:lnTo>
                  <a:close/>
                </a:path>
              </a:pathLst>
            </a:custGeom>
          </p:spPr>
          <p:style>
            <a:lnRef idx="0">
              <a:schemeClr val="accent6"/>
            </a:lnRef>
            <a:fillRef idx="3">
              <a:schemeClr val="accent6"/>
            </a:fillRef>
            <a:effectRef idx="3">
              <a:schemeClr val="accent6"/>
            </a:effectRef>
            <a:fontRef idx="minor">
              <a:schemeClr val="lt1"/>
            </a:fontRef>
          </p:style>
          <p:txBody>
            <a:bodyPr lIns="167859" tIns="106899" rIns="167859" bIns="106899" spcCol="1270" anchor="ctr"/>
            <a:lstStyle/>
            <a:p>
              <a:pPr algn="ctr" defTabSz="1422400">
                <a:lnSpc>
                  <a:spcPct val="90000"/>
                </a:lnSpc>
                <a:spcAft>
                  <a:spcPct val="35000"/>
                </a:spcAft>
                <a:defRPr/>
              </a:pPr>
              <a:r>
                <a:rPr lang="zh-TW" altLang="en-US" sz="3600" b="1" dirty="0">
                  <a:solidFill>
                    <a:prstClr val="white"/>
                  </a:solidFill>
                  <a:latin typeface="微軟正黑體" pitchFamily="34" charset="-120"/>
                  <a:ea typeface="微軟正黑體" pitchFamily="34" charset="-120"/>
                </a:rPr>
                <a:t>學生</a:t>
              </a:r>
            </a:p>
          </p:txBody>
        </p:sp>
        <p:sp>
          <p:nvSpPr>
            <p:cNvPr id="45" name="手繪多邊形 44"/>
            <p:cNvSpPr/>
            <p:nvPr/>
          </p:nvSpPr>
          <p:spPr>
            <a:xfrm>
              <a:off x="251520" y="3656062"/>
              <a:ext cx="3556992" cy="941410"/>
            </a:xfrm>
            <a:custGeom>
              <a:avLst/>
              <a:gdLst>
                <a:gd name="connsiteX0" fmla="*/ 0 w 3556992"/>
                <a:gd name="connsiteY0" fmla="*/ 156846 h 941056"/>
                <a:gd name="connsiteX1" fmla="*/ 156846 w 3556992"/>
                <a:gd name="connsiteY1" fmla="*/ 0 h 941056"/>
                <a:gd name="connsiteX2" fmla="*/ 3400146 w 3556992"/>
                <a:gd name="connsiteY2" fmla="*/ 0 h 941056"/>
                <a:gd name="connsiteX3" fmla="*/ 3556992 w 3556992"/>
                <a:gd name="connsiteY3" fmla="*/ 156846 h 941056"/>
                <a:gd name="connsiteX4" fmla="*/ 3556992 w 3556992"/>
                <a:gd name="connsiteY4" fmla="*/ 784210 h 941056"/>
                <a:gd name="connsiteX5" fmla="*/ 3400146 w 3556992"/>
                <a:gd name="connsiteY5" fmla="*/ 941056 h 941056"/>
                <a:gd name="connsiteX6" fmla="*/ 156846 w 3556992"/>
                <a:gd name="connsiteY6" fmla="*/ 941056 h 941056"/>
                <a:gd name="connsiteX7" fmla="*/ 0 w 3556992"/>
                <a:gd name="connsiteY7" fmla="*/ 784210 h 941056"/>
                <a:gd name="connsiteX8" fmla="*/ 0 w 3556992"/>
                <a:gd name="connsiteY8" fmla="*/ 156846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992" h="941056">
                  <a:moveTo>
                    <a:pt x="0" y="156846"/>
                  </a:moveTo>
                  <a:cubicBezTo>
                    <a:pt x="0" y="70222"/>
                    <a:pt x="70222" y="0"/>
                    <a:pt x="156846" y="0"/>
                  </a:cubicBezTo>
                  <a:lnTo>
                    <a:pt x="3400146" y="0"/>
                  </a:lnTo>
                  <a:cubicBezTo>
                    <a:pt x="3486770" y="0"/>
                    <a:pt x="3556992" y="70222"/>
                    <a:pt x="3556992" y="156846"/>
                  </a:cubicBezTo>
                  <a:lnTo>
                    <a:pt x="3556992" y="784210"/>
                  </a:lnTo>
                  <a:cubicBezTo>
                    <a:pt x="3556992" y="870834"/>
                    <a:pt x="3486770" y="941056"/>
                    <a:pt x="3400146" y="941056"/>
                  </a:cubicBezTo>
                  <a:lnTo>
                    <a:pt x="156846" y="941056"/>
                  </a:lnTo>
                  <a:cubicBezTo>
                    <a:pt x="70222" y="941056"/>
                    <a:pt x="0" y="870834"/>
                    <a:pt x="0" y="784210"/>
                  </a:cubicBezTo>
                  <a:lnTo>
                    <a:pt x="0" y="156846"/>
                  </a:lnTo>
                  <a:close/>
                </a:path>
              </a:pathLst>
            </a:custGeom>
          </p:spPr>
          <p:style>
            <a:lnRef idx="0">
              <a:schemeClr val="accent1"/>
            </a:lnRef>
            <a:fillRef idx="3">
              <a:schemeClr val="accent1"/>
            </a:fillRef>
            <a:effectRef idx="3">
              <a:schemeClr val="accent1"/>
            </a:effectRef>
            <a:fontRef idx="minor">
              <a:schemeClr val="lt1"/>
            </a:fontRef>
          </p:style>
          <p:txBody>
            <a:bodyPr lIns="167859" tIns="106899" rIns="167859" bIns="106899" spcCol="1270" anchor="ctr"/>
            <a:lstStyle/>
            <a:p>
              <a:pPr algn="ctr" defTabSz="1422400">
                <a:lnSpc>
                  <a:spcPct val="90000"/>
                </a:lnSpc>
                <a:spcAft>
                  <a:spcPct val="35000"/>
                </a:spcAft>
                <a:defRPr/>
              </a:pPr>
              <a:r>
                <a:rPr lang="zh-TW" altLang="en-US" sz="3600" b="1" dirty="0">
                  <a:solidFill>
                    <a:prstClr val="white"/>
                  </a:solidFill>
                  <a:latin typeface="微軟正黑體" pitchFamily="34" charset="-120"/>
                  <a:ea typeface="微軟正黑體" pitchFamily="34" charset="-120"/>
                </a:rPr>
                <a:t>教務</a:t>
              </a:r>
            </a:p>
          </p:txBody>
        </p:sp>
        <p:sp>
          <p:nvSpPr>
            <p:cNvPr id="46" name="手繪多邊形 45"/>
            <p:cNvSpPr/>
            <p:nvPr/>
          </p:nvSpPr>
          <p:spPr>
            <a:xfrm>
              <a:off x="251520" y="4691136"/>
              <a:ext cx="3556992" cy="941410"/>
            </a:xfrm>
            <a:custGeom>
              <a:avLst/>
              <a:gdLst>
                <a:gd name="connsiteX0" fmla="*/ 0 w 3556992"/>
                <a:gd name="connsiteY0" fmla="*/ 156846 h 941056"/>
                <a:gd name="connsiteX1" fmla="*/ 156846 w 3556992"/>
                <a:gd name="connsiteY1" fmla="*/ 0 h 941056"/>
                <a:gd name="connsiteX2" fmla="*/ 3400146 w 3556992"/>
                <a:gd name="connsiteY2" fmla="*/ 0 h 941056"/>
                <a:gd name="connsiteX3" fmla="*/ 3556992 w 3556992"/>
                <a:gd name="connsiteY3" fmla="*/ 156846 h 941056"/>
                <a:gd name="connsiteX4" fmla="*/ 3556992 w 3556992"/>
                <a:gd name="connsiteY4" fmla="*/ 784210 h 941056"/>
                <a:gd name="connsiteX5" fmla="*/ 3400146 w 3556992"/>
                <a:gd name="connsiteY5" fmla="*/ 941056 h 941056"/>
                <a:gd name="connsiteX6" fmla="*/ 156846 w 3556992"/>
                <a:gd name="connsiteY6" fmla="*/ 941056 h 941056"/>
                <a:gd name="connsiteX7" fmla="*/ 0 w 3556992"/>
                <a:gd name="connsiteY7" fmla="*/ 784210 h 941056"/>
                <a:gd name="connsiteX8" fmla="*/ 0 w 3556992"/>
                <a:gd name="connsiteY8" fmla="*/ 156846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6992" h="941056">
                  <a:moveTo>
                    <a:pt x="0" y="156846"/>
                  </a:moveTo>
                  <a:cubicBezTo>
                    <a:pt x="0" y="70222"/>
                    <a:pt x="70222" y="0"/>
                    <a:pt x="156846" y="0"/>
                  </a:cubicBezTo>
                  <a:lnTo>
                    <a:pt x="3400146" y="0"/>
                  </a:lnTo>
                  <a:cubicBezTo>
                    <a:pt x="3486770" y="0"/>
                    <a:pt x="3556992" y="70222"/>
                    <a:pt x="3556992" y="156846"/>
                  </a:cubicBezTo>
                  <a:lnTo>
                    <a:pt x="3556992" y="784210"/>
                  </a:lnTo>
                  <a:cubicBezTo>
                    <a:pt x="3556992" y="870834"/>
                    <a:pt x="3486770" y="941056"/>
                    <a:pt x="3400146" y="941056"/>
                  </a:cubicBezTo>
                  <a:lnTo>
                    <a:pt x="156846" y="941056"/>
                  </a:lnTo>
                  <a:cubicBezTo>
                    <a:pt x="70222" y="941056"/>
                    <a:pt x="0" y="870834"/>
                    <a:pt x="0" y="784210"/>
                  </a:cubicBezTo>
                  <a:lnTo>
                    <a:pt x="0" y="156846"/>
                  </a:lnTo>
                  <a:close/>
                </a:path>
              </a:pathLst>
            </a:custGeom>
          </p:spPr>
          <p:style>
            <a:lnRef idx="0">
              <a:schemeClr val="accent2"/>
            </a:lnRef>
            <a:fillRef idx="3">
              <a:schemeClr val="accent2"/>
            </a:fillRef>
            <a:effectRef idx="3">
              <a:schemeClr val="accent2"/>
            </a:effectRef>
            <a:fontRef idx="minor">
              <a:schemeClr val="lt1"/>
            </a:fontRef>
          </p:style>
          <p:txBody>
            <a:bodyPr lIns="167859" tIns="106899" rIns="167859" bIns="106899" spcCol="1270" anchor="ctr"/>
            <a:lstStyle/>
            <a:p>
              <a:pPr algn="ctr" defTabSz="1422400">
                <a:lnSpc>
                  <a:spcPts val="3000"/>
                </a:lnSpc>
                <a:spcAft>
                  <a:spcPct val="35000"/>
                </a:spcAft>
                <a:defRPr/>
              </a:pPr>
              <a:r>
                <a:rPr lang="zh-TW" altLang="en-US" sz="3000" b="1" dirty="0">
                  <a:solidFill>
                    <a:prstClr val="white"/>
                  </a:solidFill>
                  <a:latin typeface="微軟正黑體" pitchFamily="34" charset="-120"/>
                  <a:ea typeface="微軟正黑體" pitchFamily="34" charset="-120"/>
                </a:rPr>
                <a:t>導師及</a:t>
              </a:r>
              <a:endParaRPr lang="en-US" altLang="zh-TW" sz="3000" b="1" dirty="0">
                <a:solidFill>
                  <a:prstClr val="white"/>
                </a:solidFill>
                <a:latin typeface="微軟正黑體" pitchFamily="34" charset="-120"/>
                <a:ea typeface="微軟正黑體" pitchFamily="34" charset="-120"/>
              </a:endParaRPr>
            </a:p>
            <a:p>
              <a:pPr algn="ctr" defTabSz="1422400">
                <a:lnSpc>
                  <a:spcPts val="3000"/>
                </a:lnSpc>
                <a:spcAft>
                  <a:spcPct val="35000"/>
                </a:spcAft>
                <a:defRPr/>
              </a:pPr>
              <a:r>
                <a:rPr lang="zh-TW" altLang="en-US" sz="3000" b="1" dirty="0">
                  <a:solidFill>
                    <a:prstClr val="white"/>
                  </a:solidFill>
                  <a:latin typeface="微軟正黑體" pitchFamily="34" charset="-120"/>
                  <a:ea typeface="微軟正黑體" pitchFamily="34" charset="-120"/>
                </a:rPr>
                <a:t>輔導人員</a:t>
              </a:r>
            </a:p>
          </p:txBody>
        </p:sp>
      </p:grpSp>
      <p:sp>
        <p:nvSpPr>
          <p:cNvPr id="42" name="手繪多邊形 41"/>
          <p:cNvSpPr/>
          <p:nvPr/>
        </p:nvSpPr>
        <p:spPr bwMode="auto">
          <a:xfrm>
            <a:off x="2684801" y="5040528"/>
            <a:ext cx="6211981" cy="1011937"/>
          </a:xfrm>
          <a:custGeom>
            <a:avLst/>
            <a:gdLst>
              <a:gd name="connsiteX0" fmla="*/ 0 w 5335488"/>
              <a:gd name="connsiteY0" fmla="*/ 117632 h 941056"/>
              <a:gd name="connsiteX1" fmla="*/ 4864960 w 5335488"/>
              <a:gd name="connsiteY1" fmla="*/ 117632 h 941056"/>
              <a:gd name="connsiteX2" fmla="*/ 4864960 w 5335488"/>
              <a:gd name="connsiteY2" fmla="*/ 0 h 941056"/>
              <a:gd name="connsiteX3" fmla="*/ 5335488 w 5335488"/>
              <a:gd name="connsiteY3" fmla="*/ 470528 h 941056"/>
              <a:gd name="connsiteX4" fmla="*/ 4864960 w 5335488"/>
              <a:gd name="connsiteY4" fmla="*/ 941056 h 941056"/>
              <a:gd name="connsiteX5" fmla="*/ 4864960 w 5335488"/>
              <a:gd name="connsiteY5" fmla="*/ 823424 h 941056"/>
              <a:gd name="connsiteX6" fmla="*/ 0 w 5335488"/>
              <a:gd name="connsiteY6" fmla="*/ 823424 h 941056"/>
              <a:gd name="connsiteX7" fmla="*/ 0 w 5335488"/>
              <a:gd name="connsiteY7" fmla="*/ 117632 h 94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5488" h="941056">
                <a:moveTo>
                  <a:pt x="0" y="117632"/>
                </a:moveTo>
                <a:lnTo>
                  <a:pt x="4864960" y="117632"/>
                </a:lnTo>
                <a:lnTo>
                  <a:pt x="4864960" y="0"/>
                </a:lnTo>
                <a:lnTo>
                  <a:pt x="5335488" y="470528"/>
                </a:lnTo>
                <a:lnTo>
                  <a:pt x="4864960" y="941056"/>
                </a:lnTo>
                <a:lnTo>
                  <a:pt x="4864960" y="823424"/>
                </a:lnTo>
                <a:lnTo>
                  <a:pt x="0" y="823424"/>
                </a:lnTo>
                <a:lnTo>
                  <a:pt x="0" y="117632"/>
                </a:lnTo>
                <a:close/>
              </a:path>
            </a:pathLst>
          </a:custGeom>
          <a:solidFill>
            <a:srgbClr val="CCFF99">
              <a:alpha val="90000"/>
            </a:srgbClr>
          </a:solidFill>
        </p:spPr>
        <p:style>
          <a:lnRef idx="2">
            <a:schemeClr val="accent2">
              <a:tint val="40000"/>
              <a:alpha val="90000"/>
              <a:hueOff val="-12903"/>
              <a:satOff val="-8847"/>
              <a:lumOff val="3415"/>
              <a:alphaOff val="0"/>
            </a:schemeClr>
          </a:lnRef>
          <a:fillRef idx="1">
            <a:scrgbClr r="0" g="0" b="0"/>
          </a:fillRef>
          <a:effectRef idx="0">
            <a:schemeClr val="accent2">
              <a:tint val="40000"/>
              <a:alpha val="90000"/>
              <a:hueOff val="-12903"/>
              <a:satOff val="-8847"/>
              <a:lumOff val="3415"/>
              <a:alphaOff val="0"/>
            </a:schemeClr>
          </a:effectRef>
          <a:fontRef idx="minor">
            <a:schemeClr val="dk1">
              <a:hueOff val="0"/>
              <a:satOff val="0"/>
              <a:lumOff val="0"/>
              <a:alphaOff val="0"/>
            </a:schemeClr>
          </a:fontRef>
        </p:style>
        <p:txBody>
          <a:bodyPr lIns="15240" tIns="132872" rIns="368136" bIns="132872" spcCol="1270" anchor="ctr"/>
          <a:lstStyle/>
          <a:p>
            <a:endParaRPr lang="zh-TW" altLang="en-US" sz="2800" dirty="0">
              <a:solidFill>
                <a:prstClr val="black">
                  <a:hueOff val="0"/>
                  <a:satOff val="0"/>
                  <a:lumOff val="0"/>
                  <a:alphaOff val="0"/>
                </a:prstClr>
              </a:solidFill>
              <a:latin typeface="微軟正黑體" pitchFamily="34" charset="-120"/>
              <a:ea typeface="微軟正黑體" pitchFamily="34" charset="-120"/>
            </a:endParaRPr>
          </a:p>
          <a:p>
            <a:r>
              <a:rPr lang="zh-TW" altLang="en-US" sz="2800" b="1" dirty="0">
                <a:solidFill>
                  <a:srgbClr val="FF0000"/>
                </a:solidFill>
                <a:latin typeface="微軟正黑體" pitchFamily="34" charset="-120"/>
                <a:ea typeface="微軟正黑體" pitchFamily="34" charset="-120"/>
              </a:rPr>
              <a:t>搭配輸出資訊逐次協助學生志願序選填進行相關輔導措施</a:t>
            </a:r>
            <a:endParaRPr lang="zh-TW" altLang="en-US" sz="2800" dirty="0">
              <a:solidFill>
                <a:srgbClr val="FF0000"/>
              </a:solidFill>
              <a:latin typeface="微軟正黑體" pitchFamily="34" charset="-120"/>
              <a:ea typeface="微軟正黑體" pitchFamily="34" charset="-120"/>
            </a:endParaRPr>
          </a:p>
          <a:p>
            <a:pPr marL="0" lvl="1" defTabSz="1066800">
              <a:lnSpc>
                <a:spcPct val="90000"/>
              </a:lnSpc>
              <a:spcAft>
                <a:spcPct val="15000"/>
              </a:spcAft>
              <a:defRPr/>
            </a:pPr>
            <a:endParaRPr lang="zh-TW" altLang="en-US" sz="2800" b="1" dirty="0">
              <a:solidFill>
                <a:prstClr val="black"/>
              </a:solidFill>
              <a:latin typeface="微軟正黑體" pitchFamily="34" charset="-120"/>
              <a:ea typeface="微軟正黑體" pitchFamily="34" charset="-120"/>
            </a:endParaRPr>
          </a:p>
        </p:txBody>
      </p:sp>
      <p:grpSp>
        <p:nvGrpSpPr>
          <p:cNvPr id="37" name="群組 36"/>
          <p:cNvGrpSpPr/>
          <p:nvPr/>
        </p:nvGrpSpPr>
        <p:grpSpPr>
          <a:xfrm>
            <a:off x="2195736" y="44624"/>
            <a:ext cx="2664296" cy="360045"/>
            <a:chOff x="2123728" y="44624"/>
            <a:chExt cx="2664296" cy="360045"/>
          </a:xfrm>
        </p:grpSpPr>
        <p:grpSp>
          <p:nvGrpSpPr>
            <p:cNvPr id="49" name="群組 48"/>
            <p:cNvGrpSpPr/>
            <p:nvPr/>
          </p:nvGrpSpPr>
          <p:grpSpPr>
            <a:xfrm>
              <a:off x="2555776" y="44624"/>
              <a:ext cx="2232248" cy="360045"/>
              <a:chOff x="2267744" y="44624"/>
              <a:chExt cx="2232248" cy="360045"/>
            </a:xfrm>
          </p:grpSpPr>
          <p:grpSp>
            <p:nvGrpSpPr>
              <p:cNvPr id="52" name="群組 37"/>
              <p:cNvGrpSpPr/>
              <p:nvPr/>
            </p:nvGrpSpPr>
            <p:grpSpPr>
              <a:xfrm>
                <a:off x="2267744" y="44629"/>
                <a:ext cx="2232248" cy="360040"/>
                <a:chOff x="2267738" y="44624"/>
                <a:chExt cx="2232248" cy="360040"/>
              </a:xfrm>
            </p:grpSpPr>
            <p:sp>
              <p:nvSpPr>
                <p:cNvPr id="55" name="橢圓 5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6" name="橢圓 5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7" name="橢圓 5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3" name="橢圓 5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54" name="橢圓 5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1" name="橢圓 5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0879365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6"/>
          <p:cNvSpPr>
            <a:spLocks noChangeArrowheads="1"/>
          </p:cNvSpPr>
          <p:nvPr/>
        </p:nvSpPr>
        <p:spPr bwMode="auto">
          <a:xfrm>
            <a:off x="0" y="476673"/>
            <a:ext cx="9144000" cy="864196"/>
          </a:xfrm>
          <a:prstGeom prst="rect">
            <a:avLst/>
          </a:prstGeom>
          <a:solidFill>
            <a:srgbClr val="800080"/>
          </a:solidFill>
          <a:ln w="25400" algn="ctr">
            <a:noFill/>
            <a:round/>
            <a:headEnd/>
            <a:tailEnd/>
          </a:ln>
        </p:spPr>
        <p:txBody>
          <a:bodyPr anchor="ctr"/>
          <a:lstStyle/>
          <a:p>
            <a:pPr marL="165100" indent="-165100" algn="just"/>
            <a:r>
              <a:rPr lang="zh-TW" altLang="en-US" sz="2800" b="1" dirty="0" smtClean="0">
                <a:solidFill>
                  <a:prstClr val="white"/>
                </a:solidFill>
                <a:latin typeface="微軟正黑體" panose="020B0604030504040204" pitchFamily="34" charset="-120"/>
                <a:ea typeface="微軟正黑體" panose="020B0604030504040204" pitchFamily="34" charset="-120"/>
              </a:rPr>
              <a:t>  志願</a:t>
            </a:r>
            <a:r>
              <a:rPr lang="zh-TW" altLang="en-US" sz="2800" b="1" dirty="0">
                <a:solidFill>
                  <a:prstClr val="white"/>
                </a:solidFill>
                <a:latin typeface="微軟正黑體" panose="020B0604030504040204" pitchFamily="34" charset="-120"/>
                <a:ea typeface="微軟正黑體" panose="020B0604030504040204" pitchFamily="34" charset="-120"/>
              </a:rPr>
              <a:t>選填試探與輔導作業平臺</a:t>
            </a:r>
            <a:r>
              <a:rPr lang="en-US" altLang="zh-TW" sz="2400" b="1" dirty="0">
                <a:solidFill>
                  <a:srgbClr val="FFFF00"/>
                </a:solidFill>
                <a:latin typeface="Adobe 繁黑體 Std B" pitchFamily="34" charset="-120"/>
                <a:ea typeface="Adobe 繁黑體 Std B" pitchFamily="34" charset="-120"/>
              </a:rPr>
              <a:t>https://12basic.nace.edu.tw/</a:t>
            </a:r>
            <a:endParaRPr lang="zh-TW" altLang="zh-TW" sz="2400" b="1" dirty="0">
              <a:solidFill>
                <a:srgbClr val="FFFF00"/>
              </a:solidFill>
              <a:latin typeface="Adobe 繁黑體 Std B" pitchFamily="34" charset="-120"/>
              <a:ea typeface="Adobe 繁黑體 Std B" pitchFamily="34" charset="-120"/>
            </a:endParaRPr>
          </a:p>
        </p:txBody>
      </p:sp>
      <p:cxnSp>
        <p:nvCxnSpPr>
          <p:cNvPr id="36" name="直線接點 35"/>
          <p:cNvCxnSpPr/>
          <p:nvPr/>
        </p:nvCxnSpPr>
        <p:spPr>
          <a:xfrm>
            <a:off x="416981" y="1806629"/>
            <a:ext cx="8727025"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 name="群組 2"/>
          <p:cNvGrpSpPr/>
          <p:nvPr/>
        </p:nvGrpSpPr>
        <p:grpSpPr>
          <a:xfrm>
            <a:off x="216750" y="1295223"/>
            <a:ext cx="8712968" cy="5277052"/>
            <a:chOff x="216750" y="1295223"/>
            <a:chExt cx="8712968" cy="5277052"/>
          </a:xfrm>
        </p:grpSpPr>
        <p:pic>
          <p:nvPicPr>
            <p:cNvPr id="28" name="圖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750" y="1295223"/>
              <a:ext cx="8712968" cy="5277052"/>
            </a:xfrm>
            <a:prstGeom prst="rect">
              <a:avLst/>
            </a:prstGeom>
          </p:spPr>
        </p:pic>
        <p:sp>
          <p:nvSpPr>
            <p:cNvPr id="2" name="圓角矩形 1">
              <a:hlinkClick r:id="rId5"/>
            </p:cNvPr>
            <p:cNvSpPr/>
            <p:nvPr/>
          </p:nvSpPr>
          <p:spPr>
            <a:xfrm>
              <a:off x="6876256" y="5085184"/>
              <a:ext cx="1512168" cy="936104"/>
            </a:xfrm>
            <a:prstGeom prst="roundRect">
              <a:avLst/>
            </a:prstGeom>
            <a:solidFill>
              <a:srgbClr val="1574FF"/>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TW" altLang="en-US" b="1" dirty="0">
                  <a:latin typeface="微軟正黑體" panose="020B0604030504040204" pitchFamily="34" charset="-120"/>
                  <a:ea typeface="微軟正黑體" panose="020B0604030504040204" pitchFamily="34" charset="-120"/>
                </a:rPr>
                <a:t>高中職及五專資訊定位查詢系統</a:t>
              </a:r>
            </a:p>
          </p:txBody>
        </p:sp>
      </p:grpSp>
      <p:grpSp>
        <p:nvGrpSpPr>
          <p:cNvPr id="27" name="群組 26"/>
          <p:cNvGrpSpPr/>
          <p:nvPr/>
        </p:nvGrpSpPr>
        <p:grpSpPr>
          <a:xfrm>
            <a:off x="2195736" y="44624"/>
            <a:ext cx="2664296" cy="360045"/>
            <a:chOff x="2123728" y="44624"/>
            <a:chExt cx="2664296" cy="360045"/>
          </a:xfrm>
        </p:grpSpPr>
        <p:grpSp>
          <p:nvGrpSpPr>
            <p:cNvPr id="29" name="群組 28"/>
            <p:cNvGrpSpPr/>
            <p:nvPr/>
          </p:nvGrpSpPr>
          <p:grpSpPr>
            <a:xfrm>
              <a:off x="2555776" y="44624"/>
              <a:ext cx="2232248" cy="360045"/>
              <a:chOff x="2267744" y="44624"/>
              <a:chExt cx="2232248" cy="360045"/>
            </a:xfrm>
          </p:grpSpPr>
          <p:grpSp>
            <p:nvGrpSpPr>
              <p:cNvPr id="32" name="群組 37"/>
              <p:cNvGrpSpPr/>
              <p:nvPr/>
            </p:nvGrpSpPr>
            <p:grpSpPr>
              <a:xfrm>
                <a:off x="2267744" y="44629"/>
                <a:ext cx="2232248" cy="360040"/>
                <a:chOff x="2267738" y="44624"/>
                <a:chExt cx="2232248" cy="360040"/>
              </a:xfrm>
            </p:grpSpPr>
            <p:sp>
              <p:nvSpPr>
                <p:cNvPr id="35" name="橢圓 3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34" name="橢圓 3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2870387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5" name="矩形: 圓角 1"/>
          <p:cNvSpPr/>
          <p:nvPr/>
        </p:nvSpPr>
        <p:spPr>
          <a:xfrm>
            <a:off x="184809" y="1397017"/>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6"/>
          <p:cNvSpPr>
            <a:spLocks noChangeArrowheads="1"/>
          </p:cNvSpPr>
          <p:nvPr/>
        </p:nvSpPr>
        <p:spPr bwMode="auto">
          <a:xfrm>
            <a:off x="0" y="692697"/>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smtClean="0">
                <a:solidFill>
                  <a:prstClr val="white"/>
                </a:solidFill>
                <a:latin typeface="微軟正黑體" panose="020B0604030504040204" pitchFamily="34" charset="-120"/>
                <a:ea typeface="微軟正黑體" panose="020B0604030504040204" pitchFamily="34" charset="-120"/>
              </a:rPr>
              <a:t>  志願</a:t>
            </a:r>
            <a:r>
              <a:rPr lang="zh-TW" altLang="en-US" sz="2800" b="1" dirty="0">
                <a:solidFill>
                  <a:prstClr val="white"/>
                </a:solidFill>
                <a:latin typeface="微軟正黑體" panose="020B0604030504040204" pitchFamily="34" charset="-120"/>
                <a:ea typeface="微軟正黑體" panose="020B0604030504040204" pitchFamily="34" charset="-120"/>
              </a:rPr>
              <a:t>選填試探與輔導作業整體推動架構</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2" name="群組 1"/>
          <p:cNvGrpSpPr/>
          <p:nvPr/>
        </p:nvGrpSpPr>
        <p:grpSpPr>
          <a:xfrm>
            <a:off x="824033" y="1196752"/>
            <a:ext cx="7776864" cy="5017597"/>
            <a:chOff x="395536" y="922713"/>
            <a:chExt cx="8479656" cy="5935287"/>
          </a:xfrm>
        </p:grpSpPr>
        <p:sp>
          <p:nvSpPr>
            <p:cNvPr id="23" name="橢圓形圖說文字 22"/>
            <p:cNvSpPr/>
            <p:nvPr/>
          </p:nvSpPr>
          <p:spPr bwMode="auto">
            <a:xfrm>
              <a:off x="6916181" y="922713"/>
              <a:ext cx="1617956" cy="766601"/>
            </a:xfrm>
            <a:prstGeom prst="wedgeEllipseCallout">
              <a:avLst>
                <a:gd name="adj1" fmla="val -124036"/>
                <a:gd name="adj2" fmla="val 102662"/>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zh-TW" altLang="en-US" sz="3200" dirty="0">
                  <a:solidFill>
                    <a:srgbClr val="FF0000"/>
                  </a:solidFill>
                  <a:latin typeface="標楷體" panose="03000509000000000000" pitchFamily="65" charset="-120"/>
                  <a:ea typeface="標楷體" panose="03000509000000000000" pitchFamily="65" charset="-120"/>
                </a:rPr>
                <a:t>整合</a:t>
              </a:r>
            </a:p>
          </p:txBody>
        </p:sp>
        <p:sp>
          <p:nvSpPr>
            <p:cNvPr id="24" name="矩形 23"/>
            <p:cNvSpPr/>
            <p:nvPr/>
          </p:nvSpPr>
          <p:spPr bwMode="auto">
            <a:xfrm>
              <a:off x="1777306" y="2010604"/>
              <a:ext cx="6697558" cy="2066468"/>
            </a:xfrm>
            <a:prstGeom prst="rect">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sp>
          <p:nvSpPr>
            <p:cNvPr id="25" name="上-下雙向箭號 24"/>
            <p:cNvSpPr/>
            <p:nvPr/>
          </p:nvSpPr>
          <p:spPr bwMode="auto">
            <a:xfrm>
              <a:off x="395536" y="1124744"/>
              <a:ext cx="1381768" cy="1339672"/>
            </a:xfrm>
            <a:prstGeom prst="upDownArrow">
              <a:avLst>
                <a:gd name="adj1" fmla="val 52085"/>
                <a:gd name="adj2" fmla="val 28418"/>
              </a:avLst>
            </a:prstGeom>
            <a:solidFill>
              <a:srgbClr val="00B0F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eaVert" anchor="ctr"/>
            <a:lstStyle/>
            <a:p>
              <a:pPr algn="ctr">
                <a:defRPr/>
              </a:pPr>
              <a:r>
                <a:rPr lang="zh-TW" altLang="en-US" sz="1400" dirty="0">
                  <a:solidFill>
                    <a:prstClr val="black"/>
                  </a:solidFill>
                  <a:latin typeface="標楷體" pitchFamily="65" charset="-120"/>
                  <a:ea typeface="標楷體" pitchFamily="65" charset="-120"/>
                </a:rPr>
                <a:t>考核</a:t>
              </a:r>
              <a:endParaRPr lang="en-US" altLang="zh-TW" sz="1400" dirty="0">
                <a:solidFill>
                  <a:prstClr val="black"/>
                </a:solidFill>
                <a:latin typeface="標楷體" pitchFamily="65" charset="-120"/>
                <a:ea typeface="標楷體" pitchFamily="65" charset="-120"/>
              </a:endParaRPr>
            </a:p>
            <a:p>
              <a:pPr algn="ctr">
                <a:defRPr/>
              </a:pPr>
              <a:r>
                <a:rPr lang="zh-TW" altLang="en-US" sz="1400" dirty="0">
                  <a:solidFill>
                    <a:prstClr val="black"/>
                  </a:solidFill>
                  <a:latin typeface="標楷體" pitchFamily="65" charset="-120"/>
                  <a:ea typeface="標楷體" pitchFamily="65" charset="-120"/>
                </a:rPr>
                <a:t>督導</a:t>
              </a:r>
              <a:endParaRPr lang="en-US" altLang="zh-TW" sz="1400" dirty="0">
                <a:solidFill>
                  <a:prstClr val="black"/>
                </a:solidFill>
                <a:latin typeface="標楷體" pitchFamily="65" charset="-120"/>
                <a:ea typeface="標楷體" pitchFamily="65" charset="-120"/>
              </a:endParaRPr>
            </a:p>
            <a:p>
              <a:pPr algn="ctr">
                <a:defRPr/>
              </a:pPr>
              <a:r>
                <a:rPr lang="zh-TW" altLang="en-US" sz="1400" dirty="0">
                  <a:solidFill>
                    <a:prstClr val="black"/>
                  </a:solidFill>
                  <a:latin typeface="標楷體" pitchFamily="65" charset="-120"/>
                  <a:ea typeface="標楷體" pitchFamily="65" charset="-120"/>
                </a:rPr>
                <a:t>規劃</a:t>
              </a:r>
            </a:p>
          </p:txBody>
        </p:sp>
        <p:sp>
          <p:nvSpPr>
            <p:cNvPr id="26" name="上-下雙向箭號 25"/>
            <p:cNvSpPr/>
            <p:nvPr/>
          </p:nvSpPr>
          <p:spPr bwMode="auto">
            <a:xfrm>
              <a:off x="395536" y="2462756"/>
              <a:ext cx="1381768" cy="4206604"/>
            </a:xfrm>
            <a:prstGeom prst="upDownArrow">
              <a:avLst>
                <a:gd name="adj1" fmla="val 32272"/>
                <a:gd name="adj2" fmla="val 28418"/>
              </a:avLst>
            </a:prstGeom>
            <a:solidFill>
              <a:srgbClr val="92D050"/>
            </a:solidFill>
            <a:ln w="9525" cap="flat" cmpd="sng" algn="ctr">
              <a:solidFill>
                <a:srgbClr val="669900"/>
              </a:solidFill>
              <a:prstDash val="solid"/>
              <a:round/>
              <a:headEnd type="none" w="med" len="med"/>
              <a:tailEnd type="none" w="med" len="med"/>
            </a:ln>
            <a:effectLst>
              <a:prstShdw prst="shdw17" dist="17961" dir="2700000">
                <a:schemeClr val="tx1">
                  <a:gamma/>
                  <a:shade val="60000"/>
                  <a:invGamma/>
                </a:schemeClr>
              </a:prstShdw>
            </a:effectLst>
          </p:spPr>
          <p:txBody>
            <a:bodyPr vert="eaVert" anchor="ctr"/>
            <a:lstStyle/>
            <a:p>
              <a:pPr algn="ctr">
                <a:defRPr/>
              </a:pPr>
              <a:r>
                <a:rPr lang="zh-TW" altLang="en-US" sz="2400" dirty="0">
                  <a:solidFill>
                    <a:prstClr val="black"/>
                  </a:solidFill>
                  <a:latin typeface="標楷體" pitchFamily="65" charset="-120"/>
                  <a:ea typeface="標楷體" pitchFamily="65" charset="-120"/>
                </a:rPr>
                <a:t>執            行</a:t>
              </a:r>
            </a:p>
          </p:txBody>
        </p:sp>
        <p:sp>
          <p:nvSpPr>
            <p:cNvPr id="27" name="流程圖: 程序 1"/>
            <p:cNvSpPr>
              <a:spLocks noChangeArrowheads="1"/>
            </p:cNvSpPr>
            <p:nvPr/>
          </p:nvSpPr>
          <p:spPr bwMode="auto">
            <a:xfrm>
              <a:off x="4197158" y="1159605"/>
              <a:ext cx="2078990" cy="493040"/>
            </a:xfrm>
            <a:prstGeom prst="flowChartProcess">
              <a:avLst/>
            </a:prstGeom>
            <a:solidFill>
              <a:srgbClr val="FFCC99"/>
            </a:solidFill>
            <a:ln w="25400" algn="ctr">
              <a:solidFill>
                <a:srgbClr val="FF6600"/>
              </a:solidFill>
              <a:round/>
              <a:headEnd/>
              <a:tailEnd/>
            </a:ln>
          </p:spPr>
          <p:txBody>
            <a:bodyPr anchor="ctr"/>
            <a:lstStyle/>
            <a:p>
              <a:pPr marL="165100" indent="-165100" algn="ctr"/>
              <a:r>
                <a:rPr lang="zh-TW" altLang="en-US" sz="2400" b="1">
                  <a:solidFill>
                    <a:prstClr val="black"/>
                  </a:solidFill>
                  <a:latin typeface="標楷體" pitchFamily="65" charset="-120"/>
                  <a:ea typeface="標楷體" pitchFamily="65" charset="-120"/>
                </a:rPr>
                <a:t>教育部</a:t>
              </a:r>
            </a:p>
          </p:txBody>
        </p:sp>
        <p:sp>
          <p:nvSpPr>
            <p:cNvPr id="28" name="流程圖: 程序 1"/>
            <p:cNvSpPr>
              <a:spLocks noChangeArrowheads="1"/>
            </p:cNvSpPr>
            <p:nvPr/>
          </p:nvSpPr>
          <p:spPr bwMode="auto">
            <a:xfrm>
              <a:off x="4197158" y="2019734"/>
              <a:ext cx="2078990" cy="493040"/>
            </a:xfrm>
            <a:prstGeom prst="flowChartProcess">
              <a:avLst/>
            </a:prstGeom>
            <a:solidFill>
              <a:srgbClr val="FFCCFF"/>
            </a:solidFill>
            <a:ln w="25400" algn="ctr">
              <a:solidFill>
                <a:srgbClr val="FF00FF"/>
              </a:solidFill>
              <a:round/>
              <a:headEnd/>
              <a:tailEnd/>
            </a:ln>
          </p:spPr>
          <p:txBody>
            <a:bodyPr anchor="ctr"/>
            <a:lstStyle/>
            <a:p>
              <a:pPr marL="165100" indent="-165100" algn="ctr"/>
              <a:r>
                <a:rPr lang="zh-TW" altLang="en-US" sz="2400" b="1" dirty="0">
                  <a:solidFill>
                    <a:prstClr val="black"/>
                  </a:solidFill>
                  <a:latin typeface="標楷體" pitchFamily="65" charset="-120"/>
                  <a:ea typeface="標楷體" pitchFamily="65" charset="-120"/>
                </a:rPr>
                <a:t>教育局（處）</a:t>
              </a:r>
            </a:p>
          </p:txBody>
        </p:sp>
        <p:sp>
          <p:nvSpPr>
            <p:cNvPr id="29" name="流程圖: 程序 6"/>
            <p:cNvSpPr>
              <a:spLocks noChangeArrowheads="1"/>
            </p:cNvSpPr>
            <p:nvPr/>
          </p:nvSpPr>
          <p:spPr bwMode="auto">
            <a:xfrm>
              <a:off x="4224171" y="2879863"/>
              <a:ext cx="2078990" cy="1134654"/>
            </a:xfrm>
            <a:prstGeom prst="flowChartProcess">
              <a:avLst/>
            </a:prstGeom>
            <a:solidFill>
              <a:srgbClr val="CCFF99"/>
            </a:solidFill>
            <a:ln w="25400" algn="ctr">
              <a:solidFill>
                <a:srgbClr val="92D050"/>
              </a:solidFill>
              <a:round/>
              <a:headEnd/>
              <a:tailEnd/>
            </a:ln>
          </p:spPr>
          <p:txBody>
            <a:bodyPr anchor="ctr"/>
            <a:lstStyle/>
            <a:p>
              <a:pPr algn="ctr"/>
              <a:r>
                <a:rPr lang="zh-TW" altLang="en-US" sz="2200" b="1" dirty="0">
                  <a:solidFill>
                    <a:prstClr val="black"/>
                  </a:solidFill>
                  <a:latin typeface="標楷體" pitchFamily="65" charset="-120"/>
                  <a:ea typeface="標楷體" pitchFamily="65" charset="-120"/>
                </a:rPr>
                <a:t>入學及輔導作業相關科室</a:t>
              </a:r>
            </a:p>
          </p:txBody>
        </p:sp>
        <p:sp>
          <p:nvSpPr>
            <p:cNvPr id="31" name="橢圓 4"/>
            <p:cNvSpPr>
              <a:spLocks noChangeArrowheads="1"/>
            </p:cNvSpPr>
            <p:nvPr/>
          </p:nvSpPr>
          <p:spPr bwMode="auto">
            <a:xfrm>
              <a:off x="6432495" y="3019863"/>
              <a:ext cx="2042368" cy="1055801"/>
            </a:xfrm>
            <a:prstGeom prst="ellipse">
              <a:avLst/>
            </a:prstGeom>
            <a:solidFill>
              <a:srgbClr val="66FFFF"/>
            </a:solidFill>
            <a:ln w="38100" algn="ctr">
              <a:solidFill>
                <a:srgbClr val="00B0F0"/>
              </a:solidFill>
              <a:round/>
              <a:headEnd/>
              <a:tailEnd/>
            </a:ln>
          </p:spPr>
          <p:txBody>
            <a:bodyPr anchor="ctr"/>
            <a:lstStyle/>
            <a:p>
              <a:pPr algn="ctr"/>
              <a:r>
                <a:rPr lang="zh-TW" altLang="en-US" sz="2200" b="1" dirty="0">
                  <a:solidFill>
                    <a:prstClr val="black"/>
                  </a:solidFill>
                  <a:latin typeface="標楷體" pitchFamily="65" charset="-120"/>
                  <a:ea typeface="標楷體" pitchFamily="65" charset="-120"/>
                </a:rPr>
                <a:t>輔導工作</a:t>
              </a:r>
              <a:endParaRPr lang="en-US" altLang="zh-TW" sz="2200" b="1" dirty="0">
                <a:solidFill>
                  <a:prstClr val="black"/>
                </a:solidFill>
                <a:latin typeface="標楷體" pitchFamily="65" charset="-120"/>
                <a:ea typeface="標楷體" pitchFamily="65" charset="-120"/>
              </a:endParaRPr>
            </a:p>
            <a:p>
              <a:pPr algn="ctr"/>
              <a:r>
                <a:rPr lang="zh-TW" altLang="en-US" sz="2200" b="1" dirty="0">
                  <a:solidFill>
                    <a:prstClr val="black"/>
                  </a:solidFill>
                  <a:latin typeface="標楷體" pitchFamily="65" charset="-120"/>
                  <a:ea typeface="標楷體" pitchFamily="65" charset="-120"/>
                </a:rPr>
                <a:t>輔導團</a:t>
              </a:r>
            </a:p>
          </p:txBody>
        </p:sp>
        <p:sp>
          <p:nvSpPr>
            <p:cNvPr id="32" name="橢圓 8"/>
            <p:cNvSpPr>
              <a:spLocks noChangeArrowheads="1"/>
            </p:cNvSpPr>
            <p:nvPr/>
          </p:nvSpPr>
          <p:spPr bwMode="auto">
            <a:xfrm>
              <a:off x="1777304" y="2946567"/>
              <a:ext cx="2286043" cy="1130505"/>
            </a:xfrm>
            <a:prstGeom prst="ellipse">
              <a:avLst/>
            </a:prstGeom>
            <a:solidFill>
              <a:srgbClr val="66FFFF"/>
            </a:solidFill>
            <a:ln w="38100" algn="ctr">
              <a:solidFill>
                <a:srgbClr val="00B0F0"/>
              </a:solidFill>
              <a:round/>
              <a:headEnd/>
              <a:tailEnd/>
            </a:ln>
          </p:spPr>
          <p:txBody>
            <a:bodyPr lIns="54000" rIns="54000" anchor="ctr"/>
            <a:lstStyle/>
            <a:p>
              <a:pPr algn="ctr"/>
              <a:r>
                <a:rPr lang="zh-TW" altLang="en-US" sz="2400" b="1" dirty="0">
                  <a:solidFill>
                    <a:prstClr val="black"/>
                  </a:solidFill>
                  <a:latin typeface="標楷體" pitchFamily="65" charset="-120"/>
                  <a:ea typeface="標楷體" pitchFamily="65" charset="-120"/>
                </a:rPr>
                <a:t>學生輔導</a:t>
              </a:r>
              <a:endParaRPr lang="en-US" altLang="zh-TW" sz="2400" b="1" dirty="0">
                <a:solidFill>
                  <a:prstClr val="black"/>
                </a:solidFill>
                <a:latin typeface="標楷體" pitchFamily="65" charset="-120"/>
                <a:ea typeface="標楷體" pitchFamily="65" charset="-120"/>
              </a:endParaRPr>
            </a:p>
            <a:p>
              <a:pPr algn="ctr"/>
              <a:r>
                <a:rPr lang="zh-TW" altLang="en-US" sz="2400" b="1" dirty="0">
                  <a:solidFill>
                    <a:prstClr val="black"/>
                  </a:solidFill>
                  <a:latin typeface="標楷體" pitchFamily="65" charset="-120"/>
                  <a:ea typeface="標楷體" pitchFamily="65" charset="-120"/>
                </a:rPr>
                <a:t>諮商中心</a:t>
              </a:r>
            </a:p>
          </p:txBody>
        </p:sp>
        <p:sp>
          <p:nvSpPr>
            <p:cNvPr id="33" name="流程圖: 程序 10"/>
            <p:cNvSpPr>
              <a:spLocks noChangeArrowheads="1"/>
            </p:cNvSpPr>
            <p:nvPr/>
          </p:nvSpPr>
          <p:spPr bwMode="auto">
            <a:xfrm>
              <a:off x="3421155" y="4847995"/>
              <a:ext cx="3853241" cy="584343"/>
            </a:xfrm>
            <a:prstGeom prst="flowChartProcess">
              <a:avLst/>
            </a:prstGeom>
            <a:solidFill>
              <a:srgbClr val="CC99FF"/>
            </a:solidFill>
            <a:ln w="25400" algn="ctr">
              <a:solidFill>
                <a:srgbClr val="7030A0"/>
              </a:solidFill>
              <a:round/>
              <a:headEnd/>
              <a:tailEnd/>
            </a:ln>
          </p:spPr>
          <p:txBody>
            <a:bodyPr anchor="ctr"/>
            <a:lstStyle/>
            <a:p>
              <a:pPr marL="165100" indent="-165100" algn="ctr"/>
              <a:r>
                <a:rPr lang="zh-TW" altLang="en-US" sz="2000" b="1" dirty="0">
                  <a:solidFill>
                    <a:prstClr val="black"/>
                  </a:solidFill>
                  <a:latin typeface="標楷體" pitchFamily="65" charset="-120"/>
                  <a:ea typeface="標楷體" pitchFamily="65" charset="-120"/>
                </a:rPr>
                <a:t>轄管各國中（含私立國中）</a:t>
              </a:r>
            </a:p>
          </p:txBody>
        </p:sp>
        <p:sp>
          <p:nvSpPr>
            <p:cNvPr id="34" name="流程圖: 程序 11"/>
            <p:cNvSpPr>
              <a:spLocks noChangeArrowheads="1"/>
            </p:cNvSpPr>
            <p:nvPr/>
          </p:nvSpPr>
          <p:spPr bwMode="auto">
            <a:xfrm>
              <a:off x="1978825" y="6160773"/>
              <a:ext cx="3201589" cy="697227"/>
            </a:xfrm>
            <a:prstGeom prst="flowChartProcess">
              <a:avLst/>
            </a:prstGeom>
            <a:solidFill>
              <a:srgbClr val="FFCCFF"/>
            </a:solidFill>
            <a:ln w="25400" algn="ctr">
              <a:solidFill>
                <a:srgbClr val="FF00FF"/>
              </a:solidFill>
              <a:round/>
              <a:headEnd/>
              <a:tailEnd/>
            </a:ln>
          </p:spPr>
          <p:txBody>
            <a:bodyPr anchor="ctr"/>
            <a:lstStyle/>
            <a:p>
              <a:pPr marL="165100" indent="-165100" algn="ctr"/>
              <a:r>
                <a:rPr lang="zh-TW" altLang="en-US" b="1" dirty="0">
                  <a:solidFill>
                    <a:prstClr val="black"/>
                  </a:solidFill>
                  <a:latin typeface="標楷體" pitchFamily="65" charset="-120"/>
                  <a:ea typeface="標楷體" pitchFamily="65" charset="-120"/>
                </a:rPr>
                <a:t>學校「生涯發展教育工作</a:t>
              </a:r>
              <a:r>
                <a:rPr lang="en-US" altLang="zh-TW" b="1" dirty="0">
                  <a:solidFill>
                    <a:prstClr val="black"/>
                  </a:solidFill>
                  <a:latin typeface="標楷體" pitchFamily="65" charset="-120"/>
                  <a:ea typeface="標楷體" pitchFamily="65" charset="-120"/>
                </a:rPr>
                <a:t/>
              </a:r>
              <a:br>
                <a:rPr lang="en-US" altLang="zh-TW" b="1" dirty="0">
                  <a:solidFill>
                    <a:prstClr val="black"/>
                  </a:solidFill>
                  <a:latin typeface="標楷體" pitchFamily="65" charset="-120"/>
                  <a:ea typeface="標楷體" pitchFamily="65" charset="-120"/>
                </a:rPr>
              </a:br>
              <a:r>
                <a:rPr lang="zh-TW" altLang="en-US" b="1" dirty="0">
                  <a:solidFill>
                    <a:prstClr val="black"/>
                  </a:solidFill>
                  <a:latin typeface="標楷體" pitchFamily="65" charset="-120"/>
                  <a:ea typeface="標楷體" pitchFamily="65" charset="-120"/>
                </a:rPr>
                <a:t>執行委員會」落實推動</a:t>
              </a:r>
            </a:p>
          </p:txBody>
        </p:sp>
        <p:sp>
          <p:nvSpPr>
            <p:cNvPr id="35" name="向下箭號 17428"/>
            <p:cNvSpPr>
              <a:spLocks noChangeArrowheads="1"/>
            </p:cNvSpPr>
            <p:nvPr/>
          </p:nvSpPr>
          <p:spPr bwMode="auto">
            <a:xfrm>
              <a:off x="5058572" y="4077072"/>
              <a:ext cx="542284" cy="740907"/>
            </a:xfrm>
            <a:prstGeom prst="downArrow">
              <a:avLst>
                <a:gd name="adj1" fmla="val 50000"/>
                <a:gd name="adj2" fmla="val 50125"/>
              </a:avLst>
            </a:prstGeom>
            <a:solidFill>
              <a:srgbClr val="FF0000"/>
            </a:solidFill>
            <a:ln w="25400" algn="ctr">
              <a:solidFill>
                <a:srgbClr val="C00000"/>
              </a:solidFill>
              <a:round/>
              <a:headEnd/>
              <a:tailEnd/>
            </a:ln>
          </p:spPr>
          <p:txBody>
            <a:bodyPr/>
            <a:lstStyle/>
            <a:p>
              <a:endParaRPr lang="zh-TW" altLang="en-US" sz="1600">
                <a:solidFill>
                  <a:prstClr val="black"/>
                </a:solidFill>
              </a:endParaRPr>
            </a:p>
          </p:txBody>
        </p:sp>
        <p:cxnSp>
          <p:nvCxnSpPr>
            <p:cNvPr id="36" name="直線接點 94"/>
            <p:cNvCxnSpPr>
              <a:cxnSpLocks noChangeShapeType="1"/>
              <a:stCxn id="28" idx="2"/>
              <a:endCxn id="28" idx="2"/>
            </p:cNvCxnSpPr>
            <p:nvPr/>
          </p:nvCxnSpPr>
          <p:spPr bwMode="auto">
            <a:xfrm>
              <a:off x="5236653" y="2512774"/>
              <a:ext cx="0" cy="0"/>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cxnSp>
          <p:nvCxnSpPr>
            <p:cNvPr id="37" name="直線接點 17414"/>
            <p:cNvCxnSpPr>
              <a:cxnSpLocks noChangeShapeType="1"/>
              <a:stCxn id="27" idx="2"/>
              <a:endCxn id="28" idx="0"/>
            </p:cNvCxnSpPr>
            <p:nvPr/>
          </p:nvCxnSpPr>
          <p:spPr bwMode="auto">
            <a:xfrm>
              <a:off x="5236653" y="1652645"/>
              <a:ext cx="0" cy="367089"/>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sp>
          <p:nvSpPr>
            <p:cNvPr id="38" name="流程圖: 程序 11"/>
            <p:cNvSpPr>
              <a:spLocks noChangeArrowheads="1"/>
            </p:cNvSpPr>
            <p:nvPr/>
          </p:nvSpPr>
          <p:spPr bwMode="auto">
            <a:xfrm>
              <a:off x="5673603" y="6156503"/>
              <a:ext cx="3201589" cy="697227"/>
            </a:xfrm>
            <a:prstGeom prst="flowChartProcess">
              <a:avLst/>
            </a:prstGeom>
            <a:solidFill>
              <a:srgbClr val="FFCCFF"/>
            </a:solidFill>
            <a:ln w="25400" algn="ctr">
              <a:solidFill>
                <a:srgbClr val="FF00FF"/>
              </a:solidFill>
              <a:round/>
              <a:headEnd/>
              <a:tailEnd/>
            </a:ln>
          </p:spPr>
          <p:txBody>
            <a:bodyPr anchor="ctr"/>
            <a:lstStyle/>
            <a:p>
              <a:pPr marL="165100" indent="-165100" algn="ctr"/>
              <a:r>
                <a:rPr lang="zh-TW" altLang="en-US" sz="2000" b="1" dirty="0">
                  <a:solidFill>
                    <a:prstClr val="black"/>
                  </a:solidFill>
                  <a:latin typeface="標楷體" pitchFamily="65" charset="-120"/>
                  <a:ea typeface="標楷體" pitchFamily="65" charset="-120"/>
                </a:rPr>
                <a:t>教師、家長、學生</a:t>
              </a:r>
            </a:p>
          </p:txBody>
        </p:sp>
        <p:sp>
          <p:nvSpPr>
            <p:cNvPr id="39" name="向下箭號 17428"/>
            <p:cNvSpPr>
              <a:spLocks noChangeArrowheads="1"/>
            </p:cNvSpPr>
            <p:nvPr/>
          </p:nvSpPr>
          <p:spPr bwMode="auto">
            <a:xfrm>
              <a:off x="6876256" y="5432338"/>
              <a:ext cx="542284" cy="708844"/>
            </a:xfrm>
            <a:prstGeom prst="downArrow">
              <a:avLst>
                <a:gd name="adj1" fmla="val 50000"/>
                <a:gd name="adj2" fmla="val 50125"/>
              </a:avLst>
            </a:prstGeom>
            <a:solidFill>
              <a:srgbClr val="FF0000"/>
            </a:solidFill>
            <a:ln w="25400" algn="ctr">
              <a:solidFill>
                <a:srgbClr val="C00000"/>
              </a:solidFill>
              <a:round/>
              <a:headEnd/>
              <a:tailEnd/>
            </a:ln>
          </p:spPr>
          <p:txBody>
            <a:bodyPr/>
            <a:lstStyle/>
            <a:p>
              <a:endParaRPr lang="zh-TW" altLang="en-US" sz="1600">
                <a:solidFill>
                  <a:prstClr val="black"/>
                </a:solidFill>
              </a:endParaRPr>
            </a:p>
          </p:txBody>
        </p:sp>
        <p:sp>
          <p:nvSpPr>
            <p:cNvPr id="40" name="向下箭號 17428"/>
            <p:cNvSpPr>
              <a:spLocks noChangeArrowheads="1"/>
            </p:cNvSpPr>
            <p:nvPr/>
          </p:nvSpPr>
          <p:spPr bwMode="auto">
            <a:xfrm>
              <a:off x="3308477" y="5451929"/>
              <a:ext cx="542284" cy="708844"/>
            </a:xfrm>
            <a:prstGeom prst="downArrow">
              <a:avLst>
                <a:gd name="adj1" fmla="val 50000"/>
                <a:gd name="adj2" fmla="val 50125"/>
              </a:avLst>
            </a:prstGeom>
            <a:solidFill>
              <a:srgbClr val="FF0000"/>
            </a:solidFill>
            <a:ln w="25400" algn="ctr">
              <a:solidFill>
                <a:srgbClr val="C00000"/>
              </a:solidFill>
              <a:round/>
              <a:headEnd/>
              <a:tailEnd/>
            </a:ln>
          </p:spPr>
          <p:txBody>
            <a:bodyPr/>
            <a:lstStyle/>
            <a:p>
              <a:endParaRPr lang="zh-TW" altLang="en-US" sz="1600">
                <a:solidFill>
                  <a:prstClr val="black"/>
                </a:solidFill>
              </a:endParaRPr>
            </a:p>
          </p:txBody>
        </p:sp>
        <p:cxnSp>
          <p:nvCxnSpPr>
            <p:cNvPr id="42" name="直線接點 17414"/>
            <p:cNvCxnSpPr>
              <a:cxnSpLocks noChangeShapeType="1"/>
            </p:cNvCxnSpPr>
            <p:nvPr/>
          </p:nvCxnSpPr>
          <p:spPr bwMode="auto">
            <a:xfrm flipH="1">
              <a:off x="4098427" y="3511819"/>
              <a:ext cx="98732" cy="0"/>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cxnSp>
          <p:nvCxnSpPr>
            <p:cNvPr id="43" name="直線接點 17414"/>
            <p:cNvCxnSpPr>
              <a:cxnSpLocks noChangeShapeType="1"/>
            </p:cNvCxnSpPr>
            <p:nvPr/>
          </p:nvCxnSpPr>
          <p:spPr bwMode="auto">
            <a:xfrm>
              <a:off x="6303161" y="3547763"/>
              <a:ext cx="129334" cy="0"/>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cxnSp>
          <p:nvCxnSpPr>
            <p:cNvPr id="44" name="直線接點 17414"/>
            <p:cNvCxnSpPr>
              <a:cxnSpLocks noChangeShapeType="1"/>
            </p:cNvCxnSpPr>
            <p:nvPr/>
          </p:nvCxnSpPr>
          <p:spPr bwMode="auto">
            <a:xfrm>
              <a:off x="5236653" y="2512774"/>
              <a:ext cx="0" cy="367089"/>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grpSp>
      <p:grpSp>
        <p:nvGrpSpPr>
          <p:cNvPr id="55" name="群組 54"/>
          <p:cNvGrpSpPr/>
          <p:nvPr/>
        </p:nvGrpSpPr>
        <p:grpSpPr>
          <a:xfrm>
            <a:off x="2195736" y="44624"/>
            <a:ext cx="2664296" cy="360045"/>
            <a:chOff x="2123728" y="44624"/>
            <a:chExt cx="2664296" cy="360045"/>
          </a:xfrm>
        </p:grpSpPr>
        <p:grpSp>
          <p:nvGrpSpPr>
            <p:cNvPr id="56" name="群組 55"/>
            <p:cNvGrpSpPr/>
            <p:nvPr/>
          </p:nvGrpSpPr>
          <p:grpSpPr>
            <a:xfrm>
              <a:off x="2555776" y="44624"/>
              <a:ext cx="2232248" cy="360045"/>
              <a:chOff x="2267744" y="44624"/>
              <a:chExt cx="2232248" cy="360045"/>
            </a:xfrm>
          </p:grpSpPr>
          <p:grpSp>
            <p:nvGrpSpPr>
              <p:cNvPr id="58" name="群組 37"/>
              <p:cNvGrpSpPr/>
              <p:nvPr/>
            </p:nvGrpSpPr>
            <p:grpSpPr>
              <a:xfrm>
                <a:off x="2267744" y="44629"/>
                <a:ext cx="2232248" cy="360040"/>
                <a:chOff x="2267738" y="44624"/>
                <a:chExt cx="2232248" cy="360040"/>
              </a:xfrm>
            </p:grpSpPr>
            <p:sp>
              <p:nvSpPr>
                <p:cNvPr id="61" name="橢圓 6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2" name="橢圓 6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3" name="橢圓 6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9" name="橢圓 58"/>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60" name="橢圓 59"/>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7" name="橢圓 5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0771975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00" name="矩形: 圓角 1"/>
          <p:cNvSpPr/>
          <p:nvPr/>
        </p:nvSpPr>
        <p:spPr>
          <a:xfrm>
            <a:off x="184809" y="1397017"/>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6"/>
          <p:cNvSpPr>
            <a:spLocks noChangeArrowheads="1"/>
          </p:cNvSpPr>
          <p:nvPr/>
        </p:nvSpPr>
        <p:spPr bwMode="auto">
          <a:xfrm>
            <a:off x="0" y="692697"/>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smtClean="0">
                <a:solidFill>
                  <a:prstClr val="white"/>
                </a:solidFill>
                <a:latin typeface="微軟正黑體" panose="020B0604030504040204" pitchFamily="34" charset="-120"/>
                <a:ea typeface="微軟正黑體" panose="020B0604030504040204" pitchFamily="34" charset="-120"/>
              </a:rPr>
              <a:t>  國中</a:t>
            </a:r>
            <a:r>
              <a:rPr lang="zh-TW" altLang="en-US" sz="2800" b="1" dirty="0">
                <a:solidFill>
                  <a:prstClr val="white"/>
                </a:solidFill>
                <a:latin typeface="微軟正黑體" panose="020B0604030504040204" pitchFamily="34" charset="-120"/>
                <a:ea typeface="微軟正黑體" panose="020B0604030504040204" pitchFamily="34" charset="-120"/>
              </a:rPr>
              <a:t>學校運作架構</a:t>
            </a:r>
            <a:r>
              <a:rPr lang="en-US" altLang="zh-TW" sz="2800" b="1" dirty="0">
                <a:solidFill>
                  <a:prstClr val="white"/>
                </a:solidFill>
                <a:latin typeface="微軟正黑體" panose="020B0604030504040204" pitchFamily="34" charset="-120"/>
                <a:ea typeface="微軟正黑體" panose="020B0604030504040204" pitchFamily="34" charset="-120"/>
              </a:rPr>
              <a:t>-</a:t>
            </a:r>
            <a:r>
              <a:rPr lang="zh-TW" altLang="zh-TW" sz="2800" b="1" dirty="0">
                <a:solidFill>
                  <a:prstClr val="white"/>
                </a:solidFill>
                <a:latin typeface="微軟正黑體" panose="020B0604030504040204" pitchFamily="34" charset="-120"/>
                <a:ea typeface="微軟正黑體" panose="020B0604030504040204" pitchFamily="34" charset="-120"/>
              </a:rPr>
              <a:t>生涯發展教育工作執行委員會</a:t>
            </a:r>
          </a:p>
        </p:txBody>
      </p:sp>
      <p:grpSp>
        <p:nvGrpSpPr>
          <p:cNvPr id="3" name="群組 2"/>
          <p:cNvGrpSpPr/>
          <p:nvPr/>
        </p:nvGrpSpPr>
        <p:grpSpPr>
          <a:xfrm>
            <a:off x="154884" y="1241997"/>
            <a:ext cx="8989121" cy="5388162"/>
            <a:chOff x="154878" y="1241995"/>
            <a:chExt cx="8989121" cy="5388159"/>
          </a:xfrm>
        </p:grpSpPr>
        <p:sp>
          <p:nvSpPr>
            <p:cNvPr id="45" name="圓角矩形 44"/>
            <p:cNvSpPr/>
            <p:nvPr/>
          </p:nvSpPr>
          <p:spPr>
            <a:xfrm>
              <a:off x="705380" y="2119809"/>
              <a:ext cx="2473759" cy="919401"/>
            </a:xfrm>
            <a:prstGeom prst="round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zh-TW" altLang="en-US" sz="2400" dirty="0">
                  <a:solidFill>
                    <a:prstClr val="black"/>
                  </a:solidFill>
                  <a:latin typeface="微軟正黑體" pitchFamily="34" charset="-120"/>
                  <a:ea typeface="微軟正黑體" pitchFamily="34" charset="-120"/>
                </a:rPr>
                <a:t>志願選填試探與輔導作業</a:t>
              </a:r>
              <a:endParaRPr lang="zh-TW" altLang="zh-TW" sz="2400" dirty="0">
                <a:solidFill>
                  <a:prstClr val="black"/>
                </a:solidFill>
                <a:latin typeface="微軟正黑體" pitchFamily="34" charset="-120"/>
                <a:ea typeface="微軟正黑體" pitchFamily="34" charset="-120"/>
              </a:endParaRPr>
            </a:p>
          </p:txBody>
        </p:sp>
        <p:sp>
          <p:nvSpPr>
            <p:cNvPr id="46" name="Line 91"/>
            <p:cNvSpPr>
              <a:spLocks noChangeShapeType="1"/>
            </p:cNvSpPr>
            <p:nvPr/>
          </p:nvSpPr>
          <p:spPr bwMode="auto">
            <a:xfrm>
              <a:off x="2629337" y="3039210"/>
              <a:ext cx="316353" cy="578568"/>
            </a:xfrm>
            <a:prstGeom prst="line">
              <a:avLst/>
            </a:prstGeom>
            <a:noFill/>
            <a:ln w="19050">
              <a:solidFill>
                <a:srgbClr val="000000"/>
              </a:solidFill>
              <a:prstDash val="dash"/>
              <a:round/>
              <a:headEnd/>
              <a:tailEnd type="stealth" w="med"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47" name="Line 91"/>
            <p:cNvSpPr>
              <a:spLocks noChangeShapeType="1"/>
            </p:cNvSpPr>
            <p:nvPr/>
          </p:nvSpPr>
          <p:spPr bwMode="auto">
            <a:xfrm flipH="1">
              <a:off x="1043965" y="3058452"/>
              <a:ext cx="381496" cy="559326"/>
            </a:xfrm>
            <a:prstGeom prst="line">
              <a:avLst/>
            </a:prstGeom>
            <a:noFill/>
            <a:ln w="19050">
              <a:solidFill>
                <a:srgbClr val="000000"/>
              </a:solidFill>
              <a:prstDash val="dash"/>
              <a:round/>
              <a:headEnd/>
              <a:tailEnd type="stealth" w="med"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cxnSp>
          <p:nvCxnSpPr>
            <p:cNvPr id="48" name="肘形接點 47"/>
            <p:cNvCxnSpPr>
              <a:stCxn id="54" idx="4"/>
              <a:endCxn id="45" idx="0"/>
            </p:cNvCxnSpPr>
            <p:nvPr/>
          </p:nvCxnSpPr>
          <p:spPr bwMode="auto">
            <a:xfrm rot="10800000" flipV="1">
              <a:off x="1942260" y="1771525"/>
              <a:ext cx="1867406" cy="348283"/>
            </a:xfrm>
            <a:prstGeom prst="bentConnector2">
              <a:avLst/>
            </a:prstGeom>
            <a:solidFill>
              <a:schemeClr val="accent1"/>
            </a:solidFill>
            <a:ln w="3175" cap="flat" cmpd="sng" algn="ctr">
              <a:solidFill>
                <a:schemeClr val="accent2">
                  <a:lumMod val="75000"/>
                </a:schemeClr>
              </a:solidFill>
              <a:prstDash val="solid"/>
              <a:round/>
              <a:headEnd type="none" w="med" len="med"/>
              <a:tailEnd type="arrow"/>
            </a:ln>
            <a:effectLst>
              <a:prstShdw prst="shdw17" dist="17961" dir="2700000">
                <a:schemeClr val="tx1">
                  <a:gamma/>
                  <a:shade val="60000"/>
                  <a:invGamma/>
                </a:schemeClr>
              </a:prstShdw>
            </a:effectLst>
          </p:spPr>
        </p:cxnSp>
        <p:sp>
          <p:nvSpPr>
            <p:cNvPr id="49" name="圓角矩形 48"/>
            <p:cNvSpPr/>
            <p:nvPr/>
          </p:nvSpPr>
          <p:spPr>
            <a:xfrm>
              <a:off x="7461414" y="4856957"/>
              <a:ext cx="1524887" cy="1773197"/>
            </a:xfrm>
            <a:prstGeom prst="roundRect">
              <a:avLst/>
            </a:prstGeom>
          </p:spPr>
          <p:style>
            <a:lnRef idx="2">
              <a:schemeClr val="dk1"/>
            </a:lnRef>
            <a:fillRef idx="1">
              <a:schemeClr val="lt1"/>
            </a:fillRef>
            <a:effectRef idx="0">
              <a:schemeClr val="dk1"/>
            </a:effectRef>
            <a:fontRef idx="minor">
              <a:schemeClr val="dk1"/>
            </a:fontRef>
          </p:style>
          <p:txBody>
            <a:bodyPr wrap="square">
              <a:spAutoFit/>
            </a:bodyPr>
            <a:lstStyle/>
            <a:p>
              <a:pPr>
                <a:defRPr/>
              </a:pPr>
              <a:r>
                <a:rPr lang="zh-TW" altLang="zh-TW" sz="2000">
                  <a:solidFill>
                    <a:prstClr val="black"/>
                  </a:solidFill>
                  <a:latin typeface="微軟正黑體" pitchFamily="34" charset="-120"/>
                  <a:ea typeface="微軟正黑體" pitchFamily="34" charset="-120"/>
                </a:rPr>
                <a:t>各校</a:t>
              </a:r>
              <a:r>
                <a:rPr lang="zh-TW" altLang="zh-TW" sz="2000" dirty="0">
                  <a:solidFill>
                    <a:prstClr val="black"/>
                  </a:solidFill>
                  <a:latin typeface="微軟正黑體" pitchFamily="34" charset="-120"/>
                  <a:ea typeface="微軟正黑體" pitchFamily="34" charset="-120"/>
                </a:rPr>
                <a:t>得依實際需求及運作狀況增刪組別</a:t>
              </a:r>
            </a:p>
          </p:txBody>
        </p:sp>
        <p:sp>
          <p:nvSpPr>
            <p:cNvPr id="51" name="向下箭號 7"/>
            <p:cNvSpPr>
              <a:spLocks noChangeArrowheads="1"/>
            </p:cNvSpPr>
            <p:nvPr/>
          </p:nvSpPr>
          <p:spPr bwMode="auto">
            <a:xfrm rot="16200000">
              <a:off x="6972692" y="5357076"/>
              <a:ext cx="575931" cy="401514"/>
            </a:xfrm>
            <a:prstGeom prst="downArrow">
              <a:avLst>
                <a:gd name="adj1" fmla="val 44898"/>
                <a:gd name="adj2" fmla="val 53993"/>
              </a:avLst>
            </a:prstGeom>
            <a:solidFill>
              <a:schemeClr val="accent1"/>
            </a:solidFill>
            <a:ln w="9525" algn="ctr">
              <a:solidFill>
                <a:schemeClr val="tx1"/>
              </a:solidFill>
              <a:round/>
              <a:headEnd/>
              <a:tailEnd/>
            </a:ln>
          </p:spPr>
          <p:txBody>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endParaRPr kumimoji="0" lang="zh-TW" altLang="en-US">
                <a:solidFill>
                  <a:prstClr val="black"/>
                </a:solidFill>
                <a:ea typeface="SimSun" pitchFamily="2" charset="-122"/>
              </a:endParaRPr>
            </a:p>
          </p:txBody>
        </p:sp>
        <p:sp>
          <p:nvSpPr>
            <p:cNvPr id="52" name="AutoShape 48"/>
            <p:cNvSpPr>
              <a:spLocks noChangeArrowheads="1"/>
            </p:cNvSpPr>
            <p:nvPr/>
          </p:nvSpPr>
          <p:spPr bwMode="auto">
            <a:xfrm>
              <a:off x="3809666" y="1383500"/>
              <a:ext cx="1570863" cy="675916"/>
            </a:xfrm>
            <a:prstGeom prst="bevel">
              <a:avLst>
                <a:gd name="adj" fmla="val 12500"/>
              </a:avLst>
            </a:prstGeom>
            <a:gradFill rotWithShape="1">
              <a:gsLst>
                <a:gs pos="0">
                  <a:srgbClr val="FFFFFF"/>
                </a:gs>
                <a:gs pos="100000">
                  <a:srgbClr val="FFFFFF">
                    <a:gamma/>
                    <a:shade val="46275"/>
                    <a:invGamma/>
                  </a:srgbClr>
                </a:gs>
              </a:gsLst>
              <a:path path="rect">
                <a:fillToRect l="50000" t="50000" r="50000" b="50000"/>
              </a:path>
            </a:gra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53" name="AutoShape 47"/>
            <p:cNvSpPr>
              <a:spLocks noChangeArrowheads="1"/>
            </p:cNvSpPr>
            <p:nvPr/>
          </p:nvSpPr>
          <p:spPr bwMode="auto">
            <a:xfrm>
              <a:off x="3809666" y="1408534"/>
              <a:ext cx="1570863" cy="675916"/>
            </a:xfrm>
            <a:prstGeom prst="bevel">
              <a:avLst>
                <a:gd name="adj" fmla="val 12500"/>
              </a:avLst>
            </a:prstGeom>
            <a:gradFill rotWithShape="1">
              <a:gsLst>
                <a:gs pos="0">
                  <a:srgbClr val="FFFFFF"/>
                </a:gs>
                <a:gs pos="100000">
                  <a:srgbClr val="FFFFFF">
                    <a:gamma/>
                    <a:shade val="46275"/>
                    <a:invGamma/>
                  </a:srgbClr>
                </a:gs>
              </a:gsLst>
              <a:path path="rect">
                <a:fillToRect l="50000" t="50000" r="50000" b="50000"/>
              </a:path>
            </a:gra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54" name="AutoShape 46"/>
            <p:cNvSpPr>
              <a:spLocks noChangeArrowheads="1"/>
            </p:cNvSpPr>
            <p:nvPr/>
          </p:nvSpPr>
          <p:spPr bwMode="auto">
            <a:xfrm>
              <a:off x="3809666" y="1433568"/>
              <a:ext cx="1570863" cy="675916"/>
            </a:xfrm>
            <a:prstGeom prst="bevel">
              <a:avLst>
                <a:gd name="adj" fmla="val 12500"/>
              </a:avLst>
            </a:prstGeom>
            <a:gradFill rotWithShape="1">
              <a:gsLst>
                <a:gs pos="0">
                  <a:srgbClr val="FFFFFF"/>
                </a:gs>
                <a:gs pos="100000">
                  <a:srgbClr val="FFFFFF">
                    <a:gamma/>
                    <a:shade val="46275"/>
                    <a:invGamma/>
                  </a:srgbClr>
                </a:gs>
              </a:gsLst>
              <a:path path="rect">
                <a:fillToRect l="50000" t="50000" r="50000" b="50000"/>
              </a:path>
            </a:gra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55" name="Text Box 75"/>
            <p:cNvSpPr txBox="1">
              <a:spLocks noChangeArrowheads="1"/>
            </p:cNvSpPr>
            <p:nvPr/>
          </p:nvSpPr>
          <p:spPr bwMode="auto">
            <a:xfrm>
              <a:off x="3964572" y="1383500"/>
              <a:ext cx="1256690" cy="675916"/>
            </a:xfrm>
            <a:prstGeom prst="rect">
              <a:avLst/>
            </a:prstGeom>
            <a:noFill/>
            <a:ln>
              <a:noFill/>
            </a:ln>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zh-TW" altLang="zh-TW" sz="2800" b="1" dirty="0">
                  <a:solidFill>
                    <a:prstClr val="black"/>
                  </a:solidFill>
                  <a:latin typeface="標楷體" pitchFamily="65" charset="-120"/>
                  <a:ea typeface="標楷體" pitchFamily="65" charset="-120"/>
                  <a:cs typeface="Times New Roman" pitchFamily="18" charset="0"/>
                </a:rPr>
                <a:t>召集人</a:t>
              </a:r>
              <a:endParaRPr lang="zh-TW" altLang="zh-TW" sz="2800" dirty="0">
                <a:solidFill>
                  <a:prstClr val="black"/>
                </a:solidFill>
                <a:latin typeface="Arial" pitchFamily="34" charset="0"/>
                <a:ea typeface="新細明體" pitchFamily="18" charset="-120"/>
                <a:cs typeface="新細明體" pitchFamily="18" charset="-120"/>
              </a:endParaRPr>
            </a:p>
          </p:txBody>
        </p:sp>
        <p:sp>
          <p:nvSpPr>
            <p:cNvPr id="56" name="Text Box 72"/>
            <p:cNvSpPr txBox="1">
              <a:spLocks noChangeArrowheads="1"/>
            </p:cNvSpPr>
            <p:nvPr/>
          </p:nvSpPr>
          <p:spPr bwMode="auto">
            <a:xfrm>
              <a:off x="3809666" y="2579509"/>
              <a:ext cx="1741448" cy="675916"/>
            </a:xfrm>
            <a:prstGeom prst="rect">
              <a:avLst/>
            </a:prstGeom>
            <a:noFill/>
            <a:ln>
              <a:noFill/>
            </a:ln>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zh-TW" altLang="zh-TW" sz="2800" b="1" dirty="0">
                  <a:solidFill>
                    <a:prstClr val="black"/>
                  </a:solidFill>
                  <a:latin typeface="標楷體" pitchFamily="65" charset="-120"/>
                  <a:ea typeface="標楷體" pitchFamily="65" charset="-120"/>
                  <a:cs typeface="Times New Roman" pitchFamily="18" charset="0"/>
                </a:rPr>
                <a:t>副召集人</a:t>
              </a:r>
              <a:endParaRPr lang="zh-TW" altLang="zh-TW" sz="2800" dirty="0">
                <a:solidFill>
                  <a:prstClr val="black"/>
                </a:solidFill>
                <a:latin typeface="Arial" pitchFamily="34" charset="0"/>
                <a:ea typeface="新細明體" pitchFamily="18" charset="-120"/>
                <a:cs typeface="新細明體" pitchFamily="18" charset="-120"/>
              </a:endParaRPr>
            </a:p>
          </p:txBody>
        </p:sp>
        <p:sp>
          <p:nvSpPr>
            <p:cNvPr id="57" name="Line 69"/>
            <p:cNvSpPr>
              <a:spLocks noChangeShapeType="1"/>
            </p:cNvSpPr>
            <p:nvPr/>
          </p:nvSpPr>
          <p:spPr bwMode="auto">
            <a:xfrm>
              <a:off x="4595098" y="2053157"/>
              <a:ext cx="0" cy="45061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58" name="Text Box 68"/>
            <p:cNvSpPr txBox="1">
              <a:spLocks noChangeArrowheads="1"/>
            </p:cNvSpPr>
            <p:nvPr/>
          </p:nvSpPr>
          <p:spPr bwMode="auto">
            <a:xfrm>
              <a:off x="3788469" y="3748429"/>
              <a:ext cx="1741448" cy="675916"/>
            </a:xfrm>
            <a:prstGeom prst="rect">
              <a:avLst/>
            </a:prstGeom>
            <a:noFill/>
            <a:ln>
              <a:noFill/>
            </a:ln>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zh-TW" altLang="zh-TW" sz="2800" b="1" dirty="0">
                  <a:solidFill>
                    <a:prstClr val="black"/>
                  </a:solidFill>
                  <a:latin typeface="標楷體" pitchFamily="65" charset="-120"/>
                  <a:ea typeface="標楷體" pitchFamily="65" charset="-120"/>
                  <a:cs typeface="Times New Roman" pitchFamily="18" charset="0"/>
                </a:rPr>
                <a:t>執行秘書</a:t>
              </a:r>
              <a:endParaRPr lang="zh-TW" altLang="zh-TW" sz="2800" dirty="0">
                <a:solidFill>
                  <a:prstClr val="black"/>
                </a:solidFill>
                <a:latin typeface="Arial" pitchFamily="34" charset="0"/>
                <a:ea typeface="新細明體" pitchFamily="18" charset="-120"/>
                <a:cs typeface="新細明體" pitchFamily="18" charset="-120"/>
              </a:endParaRPr>
            </a:p>
          </p:txBody>
        </p:sp>
        <p:sp>
          <p:nvSpPr>
            <p:cNvPr id="59" name="Line 65"/>
            <p:cNvSpPr>
              <a:spLocks noChangeShapeType="1"/>
            </p:cNvSpPr>
            <p:nvPr/>
          </p:nvSpPr>
          <p:spPr bwMode="auto">
            <a:xfrm>
              <a:off x="4603682" y="3297818"/>
              <a:ext cx="0" cy="45061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0" name="Line 64"/>
            <p:cNvSpPr>
              <a:spLocks noChangeShapeType="1"/>
            </p:cNvSpPr>
            <p:nvPr/>
          </p:nvSpPr>
          <p:spPr bwMode="auto">
            <a:xfrm>
              <a:off x="4595098" y="4424345"/>
              <a:ext cx="0" cy="4326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1" name="Line 63"/>
            <p:cNvSpPr>
              <a:spLocks noChangeShapeType="1"/>
            </p:cNvSpPr>
            <p:nvPr/>
          </p:nvSpPr>
          <p:spPr bwMode="auto">
            <a:xfrm>
              <a:off x="2710062" y="4844440"/>
              <a:ext cx="0" cy="45061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2" name="Line 62"/>
            <p:cNvSpPr>
              <a:spLocks noChangeShapeType="1"/>
            </p:cNvSpPr>
            <p:nvPr/>
          </p:nvSpPr>
          <p:spPr bwMode="auto">
            <a:xfrm>
              <a:off x="2710062" y="4844440"/>
              <a:ext cx="2513381"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3" name="Line 61"/>
            <p:cNvSpPr>
              <a:spLocks noChangeShapeType="1"/>
            </p:cNvSpPr>
            <p:nvPr/>
          </p:nvSpPr>
          <p:spPr bwMode="auto">
            <a:xfrm>
              <a:off x="5223443" y="4844440"/>
              <a:ext cx="2042122" cy="0"/>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4" name="Line 60"/>
            <p:cNvSpPr>
              <a:spLocks noChangeShapeType="1"/>
            </p:cNvSpPr>
            <p:nvPr/>
          </p:nvSpPr>
          <p:spPr bwMode="auto">
            <a:xfrm>
              <a:off x="3966753" y="4844440"/>
              <a:ext cx="0" cy="45061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5" name="Line 59"/>
            <p:cNvSpPr>
              <a:spLocks noChangeShapeType="1"/>
            </p:cNvSpPr>
            <p:nvPr/>
          </p:nvSpPr>
          <p:spPr bwMode="auto">
            <a:xfrm>
              <a:off x="5223443" y="4844440"/>
              <a:ext cx="0" cy="45061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6" name="Line 58"/>
            <p:cNvSpPr>
              <a:spLocks noChangeShapeType="1"/>
            </p:cNvSpPr>
            <p:nvPr/>
          </p:nvSpPr>
          <p:spPr bwMode="auto">
            <a:xfrm>
              <a:off x="6323047" y="4844440"/>
              <a:ext cx="0" cy="450611"/>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7" name="desk1"/>
            <p:cNvSpPr>
              <a:spLocks noEditPoints="1" noChangeArrowheads="1"/>
            </p:cNvSpPr>
            <p:nvPr/>
          </p:nvSpPr>
          <p:spPr bwMode="auto">
            <a:xfrm>
              <a:off x="2079536" y="5169881"/>
              <a:ext cx="1099604" cy="650882"/>
            </a:xfrm>
            <a:custGeom>
              <a:avLst/>
              <a:gdLst>
                <a:gd name="T0" fmla="*/ 0 w 21600"/>
                <a:gd name="T1" fmla="*/ 0 h 21600"/>
                <a:gd name="T2" fmla="*/ 21600 w 21600"/>
                <a:gd name="T3" fmla="*/ 0 h 21600"/>
                <a:gd name="T4" fmla="*/ 21600 w 21600"/>
                <a:gd name="T5" fmla="*/ 21600 h 21600"/>
                <a:gd name="T6" fmla="*/ 0 w 21600"/>
                <a:gd name="T7" fmla="*/ 21600 h 21600"/>
                <a:gd name="T8" fmla="*/ 10800 w 21600"/>
                <a:gd name="T9" fmla="*/ 0 h 21600"/>
                <a:gd name="T10" fmla="*/ 21600 w 21600"/>
                <a:gd name="T11" fmla="*/ 10800 h 21600"/>
                <a:gd name="T12" fmla="*/ 10800 w 21600"/>
                <a:gd name="T13" fmla="*/ 21600 h 21600"/>
                <a:gd name="T14" fmla="*/ 0 w 21600"/>
                <a:gd name="T15" fmla="*/ 10800 h 21600"/>
                <a:gd name="T16" fmla="*/ 1000 w 21600"/>
                <a:gd name="T17" fmla="*/ 1000 h 21600"/>
                <a:gd name="T18" fmla="*/ 20600 w 21600"/>
                <a:gd name="T19" fmla="*/ 20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600" y="0"/>
                  </a:lnTo>
                  <a:lnTo>
                    <a:pt x="21600" y="21600"/>
                  </a:lnTo>
                  <a:lnTo>
                    <a:pt x="0" y="21600"/>
                  </a:lnTo>
                  <a:lnTo>
                    <a:pt x="0" y="0"/>
                  </a:lnTo>
                  <a:close/>
                </a:path>
              </a:pathLst>
            </a:custGeom>
            <a:gradFill rotWithShape="1">
              <a:gsLst>
                <a:gs pos="0">
                  <a:srgbClr val="FFFFFF">
                    <a:gamma/>
                    <a:shade val="46275"/>
                    <a:invGamma/>
                  </a:srgbClr>
                </a:gs>
                <a:gs pos="50000">
                  <a:srgbClr val="FFFFFF"/>
                </a:gs>
                <a:gs pos="100000">
                  <a:srgbClr val="FFFFFF">
                    <a:gamma/>
                    <a:shade val="46275"/>
                    <a:invGamma/>
                  </a:srgbClr>
                </a:gs>
              </a:gsLst>
              <a:lin ang="2700000" scaled="1"/>
            </a:gra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68" name="Text Box 55"/>
            <p:cNvSpPr txBox="1">
              <a:spLocks noChangeArrowheads="1"/>
            </p:cNvSpPr>
            <p:nvPr/>
          </p:nvSpPr>
          <p:spPr bwMode="auto">
            <a:xfrm>
              <a:off x="2081717" y="5169881"/>
              <a:ext cx="1099604" cy="675916"/>
            </a:xfrm>
            <a:prstGeom prst="rect">
              <a:avLst/>
            </a:prstGeom>
            <a:noFill/>
            <a:ln>
              <a:noFill/>
            </a:ln>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zh-TW" altLang="zh-TW" sz="2400" b="1" dirty="0">
                  <a:solidFill>
                    <a:prstClr val="black"/>
                  </a:solidFill>
                  <a:latin typeface="標楷體" pitchFamily="65" charset="-120"/>
                  <a:ea typeface="標楷體" pitchFamily="65" charset="-120"/>
                  <a:cs typeface="Times New Roman" pitchFamily="18" charset="0"/>
                </a:rPr>
                <a:t>行政組</a:t>
              </a:r>
              <a:endParaRPr lang="zh-TW" altLang="zh-TW" sz="2400" dirty="0">
                <a:solidFill>
                  <a:prstClr val="black"/>
                </a:solidFill>
                <a:latin typeface="Arial" pitchFamily="34" charset="0"/>
                <a:ea typeface="新細明體" pitchFamily="18" charset="-120"/>
                <a:cs typeface="新細明體" pitchFamily="18" charset="-120"/>
              </a:endParaRPr>
            </a:p>
          </p:txBody>
        </p:sp>
        <p:sp>
          <p:nvSpPr>
            <p:cNvPr id="69" name="AutoShape 54"/>
            <p:cNvSpPr>
              <a:spLocks noEditPoints="1" noChangeArrowheads="1"/>
            </p:cNvSpPr>
            <p:nvPr/>
          </p:nvSpPr>
          <p:spPr bwMode="auto">
            <a:xfrm>
              <a:off x="3338407" y="5169881"/>
              <a:ext cx="1099604" cy="650882"/>
            </a:xfrm>
            <a:custGeom>
              <a:avLst/>
              <a:gdLst>
                <a:gd name="T0" fmla="*/ 0 w 21600"/>
                <a:gd name="T1" fmla="*/ 0 h 21600"/>
                <a:gd name="T2" fmla="*/ 21600 w 21600"/>
                <a:gd name="T3" fmla="*/ 0 h 21600"/>
                <a:gd name="T4" fmla="*/ 21600 w 21600"/>
                <a:gd name="T5" fmla="*/ 21600 h 21600"/>
                <a:gd name="T6" fmla="*/ 0 w 21600"/>
                <a:gd name="T7" fmla="*/ 21600 h 21600"/>
                <a:gd name="T8" fmla="*/ 10800 w 21600"/>
                <a:gd name="T9" fmla="*/ 0 h 21600"/>
                <a:gd name="T10" fmla="*/ 21600 w 21600"/>
                <a:gd name="T11" fmla="*/ 10800 h 21600"/>
                <a:gd name="T12" fmla="*/ 10800 w 21600"/>
                <a:gd name="T13" fmla="*/ 21600 h 21600"/>
                <a:gd name="T14" fmla="*/ 0 w 21600"/>
                <a:gd name="T15" fmla="*/ 10800 h 21600"/>
                <a:gd name="T16" fmla="*/ 1000 w 21600"/>
                <a:gd name="T17" fmla="*/ 1000 h 21600"/>
                <a:gd name="T18" fmla="*/ 20600 w 21600"/>
                <a:gd name="T19" fmla="*/ 20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600" y="0"/>
                  </a:lnTo>
                  <a:lnTo>
                    <a:pt x="21600" y="21600"/>
                  </a:lnTo>
                  <a:lnTo>
                    <a:pt x="0" y="21600"/>
                  </a:lnTo>
                  <a:lnTo>
                    <a:pt x="0" y="0"/>
                  </a:lnTo>
                  <a:close/>
                </a:path>
              </a:pathLst>
            </a:custGeom>
            <a:gradFill rotWithShape="1">
              <a:gsLst>
                <a:gs pos="0">
                  <a:srgbClr val="FFFFFF">
                    <a:gamma/>
                    <a:shade val="46275"/>
                    <a:invGamma/>
                  </a:srgbClr>
                </a:gs>
                <a:gs pos="50000">
                  <a:srgbClr val="FFFFFF"/>
                </a:gs>
                <a:gs pos="100000">
                  <a:srgbClr val="FFFFFF">
                    <a:gamma/>
                    <a:shade val="46275"/>
                    <a:invGamma/>
                  </a:srgbClr>
                </a:gs>
              </a:gsLst>
              <a:lin ang="2700000" scaled="1"/>
            </a:gra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70" name="Text Box 53"/>
            <p:cNvSpPr txBox="1">
              <a:spLocks noChangeArrowheads="1"/>
            </p:cNvSpPr>
            <p:nvPr/>
          </p:nvSpPr>
          <p:spPr bwMode="auto">
            <a:xfrm>
              <a:off x="3338407" y="5169881"/>
              <a:ext cx="1099604" cy="675916"/>
            </a:xfrm>
            <a:prstGeom prst="rect">
              <a:avLst/>
            </a:prstGeom>
            <a:noFill/>
            <a:ln>
              <a:noFill/>
            </a:ln>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zh-TW" altLang="zh-TW" sz="2400" b="1">
                  <a:solidFill>
                    <a:prstClr val="black"/>
                  </a:solidFill>
                  <a:latin typeface="標楷體" pitchFamily="65" charset="-120"/>
                  <a:ea typeface="標楷體" pitchFamily="65" charset="-120"/>
                  <a:cs typeface="Times New Roman" pitchFamily="18" charset="0"/>
                </a:rPr>
                <a:t>教學組</a:t>
              </a:r>
              <a:endParaRPr lang="zh-TW" altLang="zh-TW" sz="2400">
                <a:solidFill>
                  <a:prstClr val="black"/>
                </a:solidFill>
                <a:latin typeface="Arial" pitchFamily="34" charset="0"/>
                <a:ea typeface="新細明體" pitchFamily="18" charset="-120"/>
                <a:cs typeface="新細明體" pitchFamily="18" charset="-120"/>
              </a:endParaRPr>
            </a:p>
          </p:txBody>
        </p:sp>
        <p:sp>
          <p:nvSpPr>
            <p:cNvPr id="71" name="AutoShape 52"/>
            <p:cNvSpPr>
              <a:spLocks noEditPoints="1" noChangeArrowheads="1"/>
            </p:cNvSpPr>
            <p:nvPr/>
          </p:nvSpPr>
          <p:spPr bwMode="auto">
            <a:xfrm>
              <a:off x="4595098" y="5169881"/>
              <a:ext cx="1099604" cy="650882"/>
            </a:xfrm>
            <a:custGeom>
              <a:avLst/>
              <a:gdLst>
                <a:gd name="T0" fmla="*/ 0 w 21600"/>
                <a:gd name="T1" fmla="*/ 0 h 21600"/>
                <a:gd name="T2" fmla="*/ 21600 w 21600"/>
                <a:gd name="T3" fmla="*/ 0 h 21600"/>
                <a:gd name="T4" fmla="*/ 21600 w 21600"/>
                <a:gd name="T5" fmla="*/ 21600 h 21600"/>
                <a:gd name="T6" fmla="*/ 0 w 21600"/>
                <a:gd name="T7" fmla="*/ 21600 h 21600"/>
                <a:gd name="T8" fmla="*/ 10800 w 21600"/>
                <a:gd name="T9" fmla="*/ 0 h 21600"/>
                <a:gd name="T10" fmla="*/ 21600 w 21600"/>
                <a:gd name="T11" fmla="*/ 10800 h 21600"/>
                <a:gd name="T12" fmla="*/ 10800 w 21600"/>
                <a:gd name="T13" fmla="*/ 21600 h 21600"/>
                <a:gd name="T14" fmla="*/ 0 w 21600"/>
                <a:gd name="T15" fmla="*/ 10800 h 21600"/>
                <a:gd name="T16" fmla="*/ 1000 w 21600"/>
                <a:gd name="T17" fmla="*/ 1000 h 21600"/>
                <a:gd name="T18" fmla="*/ 20600 w 21600"/>
                <a:gd name="T19" fmla="*/ 20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600" y="0"/>
                  </a:lnTo>
                  <a:lnTo>
                    <a:pt x="21600" y="21600"/>
                  </a:lnTo>
                  <a:lnTo>
                    <a:pt x="0" y="21600"/>
                  </a:lnTo>
                  <a:lnTo>
                    <a:pt x="0" y="0"/>
                  </a:lnTo>
                  <a:close/>
                </a:path>
              </a:pathLst>
            </a:custGeom>
            <a:gradFill rotWithShape="1">
              <a:gsLst>
                <a:gs pos="0">
                  <a:srgbClr val="FFFFFF">
                    <a:gamma/>
                    <a:shade val="46275"/>
                    <a:invGamma/>
                  </a:srgbClr>
                </a:gs>
                <a:gs pos="50000">
                  <a:srgbClr val="FFFFFF"/>
                </a:gs>
                <a:gs pos="100000">
                  <a:srgbClr val="FFFFFF">
                    <a:gamma/>
                    <a:shade val="46275"/>
                    <a:invGamma/>
                  </a:srgbClr>
                </a:gs>
              </a:gsLst>
              <a:lin ang="2700000" scaled="1"/>
            </a:gra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72" name="Text Box 51"/>
            <p:cNvSpPr txBox="1">
              <a:spLocks noChangeArrowheads="1"/>
            </p:cNvSpPr>
            <p:nvPr/>
          </p:nvSpPr>
          <p:spPr bwMode="auto">
            <a:xfrm>
              <a:off x="4595098" y="5169881"/>
              <a:ext cx="1099604" cy="675916"/>
            </a:xfrm>
            <a:prstGeom prst="rect">
              <a:avLst/>
            </a:prstGeom>
            <a:noFill/>
            <a:ln>
              <a:noFill/>
            </a:ln>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zh-TW" altLang="zh-TW" sz="2400" b="1">
                  <a:solidFill>
                    <a:prstClr val="black"/>
                  </a:solidFill>
                  <a:latin typeface="標楷體" pitchFamily="65" charset="-120"/>
                  <a:ea typeface="標楷體" pitchFamily="65" charset="-120"/>
                  <a:cs typeface="Times New Roman" pitchFamily="18" charset="0"/>
                </a:rPr>
                <a:t>活動組</a:t>
              </a:r>
              <a:endParaRPr lang="zh-TW" altLang="zh-TW" sz="2400">
                <a:solidFill>
                  <a:prstClr val="black"/>
                </a:solidFill>
                <a:latin typeface="Arial" pitchFamily="34" charset="0"/>
                <a:ea typeface="新細明體" pitchFamily="18" charset="-120"/>
                <a:cs typeface="新細明體" pitchFamily="18" charset="-120"/>
              </a:endParaRPr>
            </a:p>
          </p:txBody>
        </p:sp>
        <p:sp>
          <p:nvSpPr>
            <p:cNvPr id="73" name="AutoShape 50"/>
            <p:cNvSpPr>
              <a:spLocks noEditPoints="1" noChangeArrowheads="1"/>
            </p:cNvSpPr>
            <p:nvPr/>
          </p:nvSpPr>
          <p:spPr bwMode="auto">
            <a:xfrm>
              <a:off x="5851788" y="5169881"/>
              <a:ext cx="1099604" cy="650882"/>
            </a:xfrm>
            <a:custGeom>
              <a:avLst/>
              <a:gdLst>
                <a:gd name="T0" fmla="*/ 0 w 21600"/>
                <a:gd name="T1" fmla="*/ 0 h 21600"/>
                <a:gd name="T2" fmla="*/ 21600 w 21600"/>
                <a:gd name="T3" fmla="*/ 0 h 21600"/>
                <a:gd name="T4" fmla="*/ 21600 w 21600"/>
                <a:gd name="T5" fmla="*/ 21600 h 21600"/>
                <a:gd name="T6" fmla="*/ 0 w 21600"/>
                <a:gd name="T7" fmla="*/ 21600 h 21600"/>
                <a:gd name="T8" fmla="*/ 10800 w 21600"/>
                <a:gd name="T9" fmla="*/ 0 h 21600"/>
                <a:gd name="T10" fmla="*/ 21600 w 21600"/>
                <a:gd name="T11" fmla="*/ 10800 h 21600"/>
                <a:gd name="T12" fmla="*/ 10800 w 21600"/>
                <a:gd name="T13" fmla="*/ 21600 h 21600"/>
                <a:gd name="T14" fmla="*/ 0 w 21600"/>
                <a:gd name="T15" fmla="*/ 10800 h 21600"/>
                <a:gd name="T16" fmla="*/ 1000 w 21600"/>
                <a:gd name="T17" fmla="*/ 1000 h 21600"/>
                <a:gd name="T18" fmla="*/ 20600 w 21600"/>
                <a:gd name="T19" fmla="*/ 20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600" y="0"/>
                  </a:lnTo>
                  <a:lnTo>
                    <a:pt x="21600" y="21600"/>
                  </a:lnTo>
                  <a:lnTo>
                    <a:pt x="0" y="21600"/>
                  </a:lnTo>
                  <a:lnTo>
                    <a:pt x="0" y="0"/>
                  </a:lnTo>
                  <a:close/>
                </a:path>
              </a:pathLst>
            </a:custGeom>
            <a:gradFill rotWithShape="1">
              <a:gsLst>
                <a:gs pos="0">
                  <a:srgbClr val="FFFFFF">
                    <a:gamma/>
                    <a:shade val="46275"/>
                    <a:invGamma/>
                  </a:srgbClr>
                </a:gs>
                <a:gs pos="50000">
                  <a:srgbClr val="FFFFFF"/>
                </a:gs>
                <a:gs pos="100000">
                  <a:srgbClr val="FFFFFF">
                    <a:gamma/>
                    <a:shade val="46275"/>
                    <a:invGamma/>
                  </a:srgbClr>
                </a:gs>
              </a:gsLst>
              <a:lin ang="2700000" scaled="1"/>
            </a:gra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74" name="Text Box 49"/>
            <p:cNvSpPr txBox="1">
              <a:spLocks noChangeArrowheads="1"/>
            </p:cNvSpPr>
            <p:nvPr/>
          </p:nvSpPr>
          <p:spPr bwMode="auto">
            <a:xfrm>
              <a:off x="5851788" y="5169881"/>
              <a:ext cx="1099604" cy="675916"/>
            </a:xfrm>
            <a:prstGeom prst="rect">
              <a:avLst/>
            </a:prstGeom>
            <a:noFill/>
            <a:ln>
              <a:noFill/>
            </a:ln>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285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zh-TW" altLang="zh-TW" sz="2400" b="1">
                  <a:solidFill>
                    <a:prstClr val="black"/>
                  </a:solidFill>
                  <a:latin typeface="標楷體" pitchFamily="65" charset="-120"/>
                  <a:ea typeface="標楷體" pitchFamily="65" charset="-120"/>
                  <a:cs typeface="Times New Roman" pitchFamily="18" charset="0"/>
                </a:rPr>
                <a:t>輔導組</a:t>
              </a:r>
              <a:endParaRPr lang="zh-TW" altLang="zh-TW" sz="2400">
                <a:solidFill>
                  <a:prstClr val="black"/>
                </a:solidFill>
                <a:latin typeface="Arial" pitchFamily="34" charset="0"/>
                <a:ea typeface="新細明體" pitchFamily="18" charset="-120"/>
                <a:cs typeface="新細明體" pitchFamily="18" charset="-120"/>
              </a:endParaRPr>
            </a:p>
          </p:txBody>
        </p:sp>
        <p:sp>
          <p:nvSpPr>
            <p:cNvPr id="75" name="Line 91"/>
            <p:cNvSpPr>
              <a:spLocks noChangeShapeType="1"/>
            </p:cNvSpPr>
            <p:nvPr/>
          </p:nvSpPr>
          <p:spPr bwMode="auto">
            <a:xfrm flipH="1">
              <a:off x="5408245" y="1793463"/>
              <a:ext cx="663486" cy="0"/>
            </a:xfrm>
            <a:prstGeom prst="line">
              <a:avLst/>
            </a:prstGeom>
            <a:noFill/>
            <a:ln w="19050">
              <a:solidFill>
                <a:srgbClr val="000000"/>
              </a:solidFill>
              <a:prstDash val="dash"/>
              <a:round/>
              <a:headEnd/>
              <a:tailEnd type="stealth" w="med"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sp>
          <p:nvSpPr>
            <p:cNvPr id="76" name="Line 91"/>
            <p:cNvSpPr>
              <a:spLocks noChangeShapeType="1"/>
            </p:cNvSpPr>
            <p:nvPr/>
          </p:nvSpPr>
          <p:spPr bwMode="auto">
            <a:xfrm flipH="1" flipV="1">
              <a:off x="5408244" y="2917467"/>
              <a:ext cx="742997" cy="0"/>
            </a:xfrm>
            <a:prstGeom prst="line">
              <a:avLst/>
            </a:prstGeom>
            <a:noFill/>
            <a:ln w="19050">
              <a:solidFill>
                <a:srgbClr val="000000"/>
              </a:solidFill>
              <a:prstDash val="dash"/>
              <a:round/>
              <a:headEnd/>
              <a:tailEnd type="stealth" w="med"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graphicFrame>
          <p:nvGraphicFramePr>
            <p:cNvPr id="77" name="資料庫圖表 76"/>
            <p:cNvGraphicFramePr/>
            <p:nvPr>
              <p:extLst>
                <p:ext uri="{D42A27DB-BD31-4B8C-83A1-F6EECF244321}">
                  <p14:modId xmlns:p14="http://schemas.microsoft.com/office/powerpoint/2010/main" val="447862245"/>
                </p:ext>
              </p:extLst>
            </p:nvPr>
          </p:nvGraphicFramePr>
          <p:xfrm>
            <a:off x="6104807" y="2278461"/>
            <a:ext cx="3018206" cy="11896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5" name="Line 91"/>
            <p:cNvSpPr>
              <a:spLocks noChangeShapeType="1"/>
            </p:cNvSpPr>
            <p:nvPr/>
          </p:nvSpPr>
          <p:spPr bwMode="auto">
            <a:xfrm flipH="1">
              <a:off x="5408245" y="4049588"/>
              <a:ext cx="822180" cy="0"/>
            </a:xfrm>
            <a:prstGeom prst="line">
              <a:avLst/>
            </a:prstGeom>
            <a:noFill/>
            <a:ln w="19050">
              <a:solidFill>
                <a:srgbClr val="000000"/>
              </a:solidFill>
              <a:prstDash val="dash"/>
              <a:round/>
              <a:headEnd/>
              <a:tailEnd type="stealth" w="med"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TW" altLang="en-US">
                <a:solidFill>
                  <a:prstClr val="black"/>
                </a:solidFill>
              </a:endParaRPr>
            </a:p>
          </p:txBody>
        </p:sp>
        <p:grpSp>
          <p:nvGrpSpPr>
            <p:cNvPr id="86" name="群組 85"/>
            <p:cNvGrpSpPr/>
            <p:nvPr/>
          </p:nvGrpSpPr>
          <p:grpSpPr>
            <a:xfrm>
              <a:off x="6104806" y="3617778"/>
              <a:ext cx="3039193" cy="1035402"/>
              <a:chOff x="0" y="0"/>
              <a:chExt cx="3362027" cy="741520"/>
            </a:xfrm>
            <a:scene3d>
              <a:camera prst="orthographicFront"/>
              <a:lightRig rig="flat" dir="t"/>
            </a:scene3d>
          </p:grpSpPr>
          <p:sp>
            <p:nvSpPr>
              <p:cNvPr id="88" name="圓角矩形 87"/>
              <p:cNvSpPr/>
              <p:nvPr/>
            </p:nvSpPr>
            <p:spPr>
              <a:xfrm>
                <a:off x="0" y="0"/>
                <a:ext cx="3362027" cy="741520"/>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9" name="圓角矩形 4"/>
              <p:cNvSpPr/>
              <p:nvPr/>
            </p:nvSpPr>
            <p:spPr>
              <a:xfrm>
                <a:off x="41274" y="71909"/>
                <a:ext cx="3279479" cy="66961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defTabSz="1066800">
                  <a:lnSpc>
                    <a:spcPct val="90000"/>
                  </a:lnSpc>
                  <a:spcAft>
                    <a:spcPct val="35000"/>
                  </a:spcAft>
                </a:pPr>
                <a:r>
                  <a:rPr lang="zh-TW" altLang="en-US" sz="2000" b="1" dirty="0">
                    <a:solidFill>
                      <a:srgbClr val="FF0000"/>
                    </a:solidFill>
                    <a:latin typeface="Calibri"/>
                    <a:ea typeface="新細明體"/>
                  </a:rPr>
                  <a:t>輔導主任</a:t>
                </a:r>
                <a:r>
                  <a:rPr lang="zh-TW" altLang="en-US" sz="2000" b="1" dirty="0">
                    <a:solidFill>
                      <a:srgbClr val="EEECE1">
                        <a:lumMod val="10000"/>
                      </a:srgbClr>
                    </a:solidFill>
                    <a:latin typeface="Calibri"/>
                    <a:ea typeface="新細明體"/>
                  </a:rPr>
                  <a:t>為執行秘書，</a:t>
                </a:r>
                <a:r>
                  <a:rPr lang="zh-TW" altLang="zh-TW" sz="2000" b="1" dirty="0">
                    <a:solidFill>
                      <a:srgbClr val="EEECE1">
                        <a:lumMod val="10000"/>
                      </a:srgbClr>
                    </a:solidFill>
                    <a:latin typeface="Calibri"/>
                    <a:ea typeface="新細明體"/>
                  </a:rPr>
                  <a:t>協助與督導整體活動企畫與推動執行</a:t>
                </a:r>
                <a:endParaRPr lang="zh-TW" altLang="en-US" sz="2000" b="1" dirty="0">
                  <a:solidFill>
                    <a:srgbClr val="EEECE1">
                      <a:lumMod val="10000"/>
                    </a:srgbClr>
                  </a:solidFill>
                  <a:latin typeface="微軟正黑體" panose="020B0604030504040204" pitchFamily="34" charset="-120"/>
                  <a:ea typeface="微軟正黑體" panose="020B0604030504040204" pitchFamily="34" charset="-120"/>
                </a:endParaRPr>
              </a:p>
            </p:txBody>
          </p:sp>
        </p:grpSp>
        <p:grpSp>
          <p:nvGrpSpPr>
            <p:cNvPr id="90" name="群組 89"/>
            <p:cNvGrpSpPr/>
            <p:nvPr/>
          </p:nvGrpSpPr>
          <p:grpSpPr>
            <a:xfrm>
              <a:off x="6071730" y="1241995"/>
              <a:ext cx="3039193" cy="958925"/>
              <a:chOff x="0" y="-28630"/>
              <a:chExt cx="3362027" cy="873919"/>
            </a:xfrm>
            <a:scene3d>
              <a:camera prst="orthographicFront"/>
              <a:lightRig rig="flat" dir="t"/>
            </a:scene3d>
          </p:grpSpPr>
          <p:sp>
            <p:nvSpPr>
              <p:cNvPr id="91" name="圓角矩形 90"/>
              <p:cNvSpPr/>
              <p:nvPr/>
            </p:nvSpPr>
            <p:spPr>
              <a:xfrm>
                <a:off x="0" y="422"/>
                <a:ext cx="3362027" cy="844867"/>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93" name="圓角矩形 4"/>
              <p:cNvSpPr/>
              <p:nvPr/>
            </p:nvSpPr>
            <p:spPr>
              <a:xfrm>
                <a:off x="41243" y="-28630"/>
                <a:ext cx="3279541" cy="762381"/>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defTabSz="1066800">
                  <a:lnSpc>
                    <a:spcPct val="90000"/>
                  </a:lnSpc>
                  <a:spcAft>
                    <a:spcPct val="35000"/>
                  </a:spcAft>
                </a:pPr>
                <a:r>
                  <a:rPr lang="zh-TW" altLang="en-US" sz="2000" b="1" dirty="0">
                    <a:solidFill>
                      <a:srgbClr val="FF0000"/>
                    </a:solidFill>
                    <a:latin typeface="微軟正黑體" panose="020B0604030504040204" pitchFamily="34" charset="-120"/>
                    <a:ea typeface="微軟正黑體" panose="020B0604030504040204" pitchFamily="34" charset="-120"/>
                  </a:rPr>
                  <a:t>校長</a:t>
                </a:r>
                <a:r>
                  <a:rPr lang="zh-TW" altLang="en-US" sz="2000" b="1" dirty="0">
                    <a:solidFill>
                      <a:srgbClr val="EEECE1">
                        <a:lumMod val="10000"/>
                      </a:srgbClr>
                    </a:solidFill>
                    <a:latin typeface="微軟正黑體" panose="020B0604030504040204" pitchFamily="34" charset="-120"/>
                    <a:ea typeface="微軟正黑體" panose="020B0604030504040204" pitchFamily="34" charset="-120"/>
                  </a:rPr>
                  <a:t>擔任召集人</a:t>
                </a:r>
                <a:r>
                  <a:rPr lang="zh-TW" altLang="en-US" sz="2000" b="1" dirty="0">
                    <a:solidFill>
                      <a:srgbClr val="EEECE1">
                        <a:lumMod val="10000"/>
                      </a:srgbClr>
                    </a:solidFill>
                    <a:latin typeface="新細明體"/>
                    <a:ea typeface="新細明體"/>
                  </a:rPr>
                  <a:t>，</a:t>
                </a:r>
                <a:r>
                  <a:rPr lang="zh-TW" altLang="en-US" sz="2000" b="1" dirty="0">
                    <a:solidFill>
                      <a:srgbClr val="EEECE1">
                        <a:lumMod val="10000"/>
                      </a:srgbClr>
                    </a:solidFill>
                    <a:latin typeface="微軟正黑體" panose="020B0604030504040204" pitchFamily="34" charset="-120"/>
                    <a:ea typeface="微軟正黑體" panose="020B0604030504040204" pitchFamily="34" charset="-120"/>
                  </a:rPr>
                  <a:t>督導生涯發展教育之推行</a:t>
                </a:r>
              </a:p>
            </p:txBody>
          </p:sp>
        </p:grpSp>
        <p:grpSp>
          <p:nvGrpSpPr>
            <p:cNvPr id="94" name="群組 93"/>
            <p:cNvGrpSpPr/>
            <p:nvPr/>
          </p:nvGrpSpPr>
          <p:grpSpPr>
            <a:xfrm>
              <a:off x="154878" y="3589301"/>
              <a:ext cx="1778175" cy="808002"/>
              <a:chOff x="0" y="-28630"/>
              <a:chExt cx="3362027" cy="873919"/>
            </a:xfrm>
            <a:scene3d>
              <a:camera prst="orthographicFront"/>
              <a:lightRig rig="flat" dir="t"/>
            </a:scene3d>
          </p:grpSpPr>
          <p:sp>
            <p:nvSpPr>
              <p:cNvPr id="95" name="圓角矩形 94"/>
              <p:cNvSpPr/>
              <p:nvPr/>
            </p:nvSpPr>
            <p:spPr>
              <a:xfrm>
                <a:off x="0" y="422"/>
                <a:ext cx="3362027" cy="844867"/>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96" name="圓角矩形 4"/>
              <p:cNvSpPr/>
              <p:nvPr/>
            </p:nvSpPr>
            <p:spPr>
              <a:xfrm>
                <a:off x="41243" y="-28630"/>
                <a:ext cx="3279541" cy="762381"/>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algn="ctr" defTabSz="1066800">
                  <a:lnSpc>
                    <a:spcPct val="90000"/>
                  </a:lnSpc>
                  <a:spcAft>
                    <a:spcPct val="35000"/>
                  </a:spcAft>
                </a:pPr>
                <a:r>
                  <a:rPr lang="zh-TW" altLang="en-US" sz="2600" b="1" dirty="0">
                    <a:solidFill>
                      <a:srgbClr val="FF0000"/>
                    </a:solidFill>
                    <a:latin typeface="微軟正黑體" panose="020B0604030504040204" pitchFamily="34" charset="-120"/>
                    <a:ea typeface="微軟正黑體" panose="020B0604030504040204" pitchFamily="34" charset="-120"/>
                  </a:rPr>
                  <a:t>輔導措施</a:t>
                </a:r>
              </a:p>
            </p:txBody>
          </p:sp>
        </p:grpSp>
        <p:grpSp>
          <p:nvGrpSpPr>
            <p:cNvPr id="97" name="群組 96"/>
            <p:cNvGrpSpPr/>
            <p:nvPr/>
          </p:nvGrpSpPr>
          <p:grpSpPr>
            <a:xfrm>
              <a:off x="2081717" y="3583043"/>
              <a:ext cx="1727949" cy="814260"/>
              <a:chOff x="0" y="-28630"/>
              <a:chExt cx="3362027" cy="873919"/>
            </a:xfrm>
            <a:scene3d>
              <a:camera prst="orthographicFront"/>
              <a:lightRig rig="flat" dir="t"/>
            </a:scene3d>
          </p:grpSpPr>
          <p:sp>
            <p:nvSpPr>
              <p:cNvPr id="98" name="圓角矩形 97"/>
              <p:cNvSpPr/>
              <p:nvPr/>
            </p:nvSpPr>
            <p:spPr>
              <a:xfrm>
                <a:off x="0" y="422"/>
                <a:ext cx="3362027" cy="844867"/>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99" name="圓角矩形 4"/>
              <p:cNvSpPr/>
              <p:nvPr/>
            </p:nvSpPr>
            <p:spPr>
              <a:xfrm>
                <a:off x="41243" y="-28630"/>
                <a:ext cx="3279541" cy="762381"/>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1440" tIns="91440" rIns="91440" bIns="91440" numCol="1" spcCol="1270" anchor="ctr" anchorCtr="0">
                <a:noAutofit/>
              </a:bodyPr>
              <a:lstStyle/>
              <a:p>
                <a:pPr algn="ctr" defTabSz="1066800">
                  <a:lnSpc>
                    <a:spcPct val="90000"/>
                  </a:lnSpc>
                  <a:spcAft>
                    <a:spcPct val="35000"/>
                  </a:spcAft>
                </a:pPr>
                <a:r>
                  <a:rPr lang="zh-TW" altLang="en-US" sz="2600" b="1" dirty="0">
                    <a:solidFill>
                      <a:srgbClr val="FF0000"/>
                    </a:solidFill>
                    <a:latin typeface="微軟正黑體" panose="020B0604030504040204" pitchFamily="34" charset="-120"/>
                    <a:ea typeface="微軟正黑體" panose="020B0604030504040204" pitchFamily="34" charset="-120"/>
                  </a:rPr>
                  <a:t>行政業務</a:t>
                </a:r>
              </a:p>
            </p:txBody>
          </p:sp>
        </p:grpSp>
      </p:grpSp>
      <p:grpSp>
        <p:nvGrpSpPr>
          <p:cNvPr id="109" name="群組 108"/>
          <p:cNvGrpSpPr/>
          <p:nvPr/>
        </p:nvGrpSpPr>
        <p:grpSpPr>
          <a:xfrm>
            <a:off x="2195736" y="44624"/>
            <a:ext cx="2664296" cy="360045"/>
            <a:chOff x="2123728" y="44624"/>
            <a:chExt cx="2664296" cy="360045"/>
          </a:xfrm>
        </p:grpSpPr>
        <p:grpSp>
          <p:nvGrpSpPr>
            <p:cNvPr id="110" name="群組 109"/>
            <p:cNvGrpSpPr/>
            <p:nvPr/>
          </p:nvGrpSpPr>
          <p:grpSpPr>
            <a:xfrm>
              <a:off x="2555776" y="44624"/>
              <a:ext cx="2232248" cy="360045"/>
              <a:chOff x="2267744" y="44624"/>
              <a:chExt cx="2232248" cy="360045"/>
            </a:xfrm>
          </p:grpSpPr>
          <p:grpSp>
            <p:nvGrpSpPr>
              <p:cNvPr id="112" name="群組 37"/>
              <p:cNvGrpSpPr/>
              <p:nvPr/>
            </p:nvGrpSpPr>
            <p:grpSpPr>
              <a:xfrm>
                <a:off x="2267744" y="44629"/>
                <a:ext cx="2232248" cy="360040"/>
                <a:chOff x="2267738" y="44624"/>
                <a:chExt cx="2232248" cy="360040"/>
              </a:xfrm>
            </p:grpSpPr>
            <p:sp>
              <p:nvSpPr>
                <p:cNvPr id="115" name="橢圓 11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16" name="橢圓 11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117" name="橢圓 11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3" name="橢圓 112"/>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114" name="橢圓 113"/>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11" name="橢圓 11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9024242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6" name="矩形: 圓角 1"/>
          <p:cNvSpPr/>
          <p:nvPr/>
        </p:nvSpPr>
        <p:spPr>
          <a:xfrm>
            <a:off x="184809" y="1397017"/>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6"/>
          <p:cNvSpPr>
            <a:spLocks noChangeArrowheads="1"/>
          </p:cNvSpPr>
          <p:nvPr/>
        </p:nvSpPr>
        <p:spPr bwMode="auto">
          <a:xfrm>
            <a:off x="0" y="692697"/>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smtClean="0">
                <a:solidFill>
                  <a:prstClr val="white"/>
                </a:solidFill>
                <a:latin typeface="微軟正黑體" panose="020B0604030504040204" pitchFamily="34" charset="-120"/>
                <a:ea typeface="微軟正黑體" panose="020B0604030504040204" pitchFamily="34" charset="-120"/>
              </a:rPr>
              <a:t>  國中</a:t>
            </a:r>
            <a:r>
              <a:rPr lang="zh-TW" altLang="en-US" sz="2800" b="1" dirty="0">
                <a:solidFill>
                  <a:prstClr val="white"/>
                </a:solidFill>
                <a:latin typeface="微軟正黑體" panose="020B0604030504040204" pitchFamily="34" charset="-120"/>
                <a:ea typeface="微軟正黑體" panose="020B0604030504040204" pitchFamily="34" charset="-120"/>
              </a:rPr>
              <a:t>學校系統合作與分工</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pic>
        <p:nvPicPr>
          <p:cNvPr id="100" name="Picture 2" descr="D:\學輔科資料\簡報圖案\志願選填分工圖-103-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2561" y="1309461"/>
            <a:ext cx="7094814" cy="4644467"/>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群組 24"/>
          <p:cNvGrpSpPr/>
          <p:nvPr/>
        </p:nvGrpSpPr>
        <p:grpSpPr>
          <a:xfrm>
            <a:off x="2195736" y="44624"/>
            <a:ext cx="2664296" cy="360045"/>
            <a:chOff x="2123728" y="44624"/>
            <a:chExt cx="2664296" cy="360045"/>
          </a:xfrm>
        </p:grpSpPr>
        <p:grpSp>
          <p:nvGrpSpPr>
            <p:cNvPr id="26" name="群組 25"/>
            <p:cNvGrpSpPr/>
            <p:nvPr/>
          </p:nvGrpSpPr>
          <p:grpSpPr>
            <a:xfrm>
              <a:off x="2555776" y="44624"/>
              <a:ext cx="2232248" cy="360045"/>
              <a:chOff x="2267744" y="44624"/>
              <a:chExt cx="2232248" cy="360045"/>
            </a:xfrm>
          </p:grpSpPr>
          <p:grpSp>
            <p:nvGrpSpPr>
              <p:cNvPr id="28" name="群組 37"/>
              <p:cNvGrpSpPr/>
              <p:nvPr/>
            </p:nvGrpSpPr>
            <p:grpSpPr>
              <a:xfrm>
                <a:off x="2267744" y="44629"/>
                <a:ext cx="2232248" cy="360040"/>
                <a:chOff x="2267738" y="44624"/>
                <a:chExt cx="2232248" cy="360040"/>
              </a:xfrm>
            </p:grpSpPr>
            <p:sp>
              <p:nvSpPr>
                <p:cNvPr id="32" name="橢圓 3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3" name="橢圓 3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橢圓 28"/>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31" name="橢圓 3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橢圓 2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5985502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6"/>
          <p:cNvSpPr>
            <a:spLocks noChangeArrowheads="1"/>
          </p:cNvSpPr>
          <p:nvPr/>
        </p:nvSpPr>
        <p:spPr bwMode="auto">
          <a:xfrm>
            <a:off x="0" y="692697"/>
            <a:ext cx="9144000" cy="648171"/>
          </a:xfrm>
          <a:prstGeom prst="rect">
            <a:avLst/>
          </a:prstGeom>
          <a:solidFill>
            <a:srgbClr val="800080"/>
          </a:solidFill>
          <a:ln w="25400" algn="ctr">
            <a:noFill/>
            <a:round/>
            <a:headEnd/>
            <a:tailEnd/>
          </a:ln>
        </p:spPr>
        <p:txBody>
          <a:bodyPr anchor="ctr"/>
          <a:lstStyle/>
          <a:p>
            <a:pPr marL="165100" indent="-165100" algn="just"/>
            <a:r>
              <a:rPr lang="zh-TW" altLang="en-US" sz="2800" b="1" dirty="0" smtClean="0">
                <a:solidFill>
                  <a:prstClr val="white"/>
                </a:solidFill>
                <a:latin typeface="微軟正黑體" panose="020B0604030504040204" pitchFamily="34" charset="-120"/>
                <a:ea typeface="微軟正黑體" panose="020B0604030504040204" pitchFamily="34" charset="-120"/>
              </a:rPr>
              <a:t>  國中</a:t>
            </a:r>
            <a:r>
              <a:rPr lang="zh-TW" altLang="en-US" sz="2800" b="1" dirty="0">
                <a:solidFill>
                  <a:prstClr val="white"/>
                </a:solidFill>
                <a:latin typeface="微軟正黑體" panose="020B0604030504040204" pitchFamily="34" charset="-120"/>
                <a:ea typeface="微軟正黑體" panose="020B0604030504040204" pitchFamily="34" charset="-120"/>
              </a:rPr>
              <a:t>學校應提供的資源</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16" name="資料庫圖表 15"/>
          <p:cNvGraphicFramePr/>
          <p:nvPr>
            <p:extLst>
              <p:ext uri="{D42A27DB-BD31-4B8C-83A1-F6EECF244321}">
                <p14:modId xmlns:p14="http://schemas.microsoft.com/office/powerpoint/2010/main" val="864552378"/>
              </p:ext>
            </p:extLst>
          </p:nvPr>
        </p:nvGraphicFramePr>
        <p:xfrm>
          <a:off x="179512" y="1340868"/>
          <a:ext cx="8784976" cy="5231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5" name="群組 24"/>
          <p:cNvGrpSpPr/>
          <p:nvPr/>
        </p:nvGrpSpPr>
        <p:grpSpPr>
          <a:xfrm>
            <a:off x="2195736" y="44624"/>
            <a:ext cx="2664296" cy="360045"/>
            <a:chOff x="2123728" y="44624"/>
            <a:chExt cx="2664296" cy="360045"/>
          </a:xfrm>
        </p:grpSpPr>
        <p:grpSp>
          <p:nvGrpSpPr>
            <p:cNvPr id="26" name="群組 25"/>
            <p:cNvGrpSpPr/>
            <p:nvPr/>
          </p:nvGrpSpPr>
          <p:grpSpPr>
            <a:xfrm>
              <a:off x="2555776" y="44624"/>
              <a:ext cx="2232248" cy="360045"/>
              <a:chOff x="2267744" y="44624"/>
              <a:chExt cx="2232248" cy="360045"/>
            </a:xfrm>
          </p:grpSpPr>
          <p:grpSp>
            <p:nvGrpSpPr>
              <p:cNvPr id="28" name="群組 37"/>
              <p:cNvGrpSpPr/>
              <p:nvPr/>
            </p:nvGrpSpPr>
            <p:grpSpPr>
              <a:xfrm>
                <a:off x="2267744" y="44629"/>
                <a:ext cx="2232248" cy="360040"/>
                <a:chOff x="2267738" y="44624"/>
                <a:chExt cx="2232248" cy="360040"/>
              </a:xfrm>
            </p:grpSpPr>
            <p:sp>
              <p:nvSpPr>
                <p:cNvPr id="32" name="橢圓 3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3" name="橢圓 3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4" name="橢圓 3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9" name="橢圓 28"/>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31" name="橢圓 30"/>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7" name="橢圓 2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6740279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圓角 1"/>
          <p:cNvSpPr/>
          <p:nvPr/>
        </p:nvSpPr>
        <p:spPr>
          <a:xfrm>
            <a:off x="184809" y="1473199"/>
            <a:ext cx="8827210" cy="469210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0" y="3"/>
            <a:ext cx="914400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09968" y="44624"/>
            <a:ext cx="4054520"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志願選填試探作業</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6"/>
          <p:cNvSpPr>
            <a:spLocks noChangeArrowheads="1"/>
          </p:cNvSpPr>
          <p:nvPr/>
        </p:nvSpPr>
        <p:spPr bwMode="auto">
          <a:xfrm>
            <a:off x="0" y="692697"/>
            <a:ext cx="9144000" cy="648171"/>
          </a:xfrm>
          <a:prstGeom prst="rect">
            <a:avLst/>
          </a:prstGeom>
          <a:solidFill>
            <a:srgbClr val="800080"/>
          </a:solidFill>
          <a:ln w="25400" algn="ctr">
            <a:noFill/>
            <a:round/>
            <a:headEnd/>
            <a:tailEnd/>
          </a:ln>
        </p:spPr>
        <p:txBody>
          <a:bodyPr anchor="ctr"/>
          <a:lstStyle/>
          <a:p>
            <a:pPr marL="165100" indent="-165100" algn="just"/>
            <a:r>
              <a:rPr lang="en-US" altLang="zh-TW" sz="2800" b="1" dirty="0">
                <a:solidFill>
                  <a:srgbClr val="00B050"/>
                </a:solidFill>
                <a:latin typeface="微軟正黑體" panose="020B0604030504040204" pitchFamily="34" charset="-120"/>
                <a:ea typeface="微軟正黑體" panose="020B0604030504040204" pitchFamily="34" charset="-120"/>
              </a:rPr>
              <a:t>  </a:t>
            </a:r>
            <a:r>
              <a:rPr lang="en-US" altLang="zh-TW" sz="2800" b="1" dirty="0">
                <a:solidFill>
                  <a:prstClr val="white"/>
                </a:solidFill>
                <a:latin typeface="微軟正黑體" panose="020B0604030504040204" pitchFamily="34" charset="-120"/>
                <a:ea typeface="微軟正黑體" panose="020B0604030504040204" pitchFamily="34" charset="-120"/>
              </a:rPr>
              <a:t>107</a:t>
            </a:r>
            <a:r>
              <a:rPr lang="zh-TW" altLang="en-US" sz="2800" b="1" dirty="0">
                <a:solidFill>
                  <a:prstClr val="white"/>
                </a:solidFill>
                <a:latin typeface="微軟正黑體" panose="020B0604030504040204" pitchFamily="34" charset="-120"/>
                <a:ea typeface="微軟正黑體" panose="020B0604030504040204" pitchFamily="34" charset="-120"/>
              </a:rPr>
              <a:t>學年度志願選填試探與輔導作業日程</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23" name="表格 22"/>
          <p:cNvGraphicFramePr>
            <a:graphicFrameLocks noGrp="1"/>
          </p:cNvGraphicFramePr>
          <p:nvPr>
            <p:extLst>
              <p:ext uri="{D42A27DB-BD31-4B8C-83A1-F6EECF244321}">
                <p14:modId xmlns:p14="http://schemas.microsoft.com/office/powerpoint/2010/main" val="4110711083"/>
              </p:ext>
            </p:extLst>
          </p:nvPr>
        </p:nvGraphicFramePr>
        <p:xfrm>
          <a:off x="268756" y="1473199"/>
          <a:ext cx="8640962" cy="3132350"/>
        </p:xfrm>
        <a:graphic>
          <a:graphicData uri="http://schemas.openxmlformats.org/drawingml/2006/table">
            <a:tbl>
              <a:tblPr firstRow="1" firstCol="1" bandRow="1">
                <a:tableStyleId>{5C22544A-7EE6-4342-B048-85BDC9FD1C3A}</a:tableStyleId>
              </a:tblPr>
              <a:tblGrid>
                <a:gridCol w="2103763">
                  <a:extLst>
                    <a:ext uri="{9D8B030D-6E8A-4147-A177-3AD203B41FA5}">
                      <a16:colId xmlns:a16="http://schemas.microsoft.com/office/drawing/2014/main" val="20000"/>
                    </a:ext>
                  </a:extLst>
                </a:gridCol>
                <a:gridCol w="463367">
                  <a:extLst>
                    <a:ext uri="{9D8B030D-6E8A-4147-A177-3AD203B41FA5}">
                      <a16:colId xmlns:a16="http://schemas.microsoft.com/office/drawing/2014/main" val="20001"/>
                    </a:ext>
                  </a:extLst>
                </a:gridCol>
                <a:gridCol w="463367">
                  <a:extLst>
                    <a:ext uri="{9D8B030D-6E8A-4147-A177-3AD203B41FA5}">
                      <a16:colId xmlns:a16="http://schemas.microsoft.com/office/drawing/2014/main" val="20002"/>
                    </a:ext>
                  </a:extLst>
                </a:gridCol>
                <a:gridCol w="463367">
                  <a:extLst>
                    <a:ext uri="{9D8B030D-6E8A-4147-A177-3AD203B41FA5}">
                      <a16:colId xmlns:a16="http://schemas.microsoft.com/office/drawing/2014/main" val="20003"/>
                    </a:ext>
                  </a:extLst>
                </a:gridCol>
                <a:gridCol w="463367">
                  <a:extLst>
                    <a:ext uri="{9D8B030D-6E8A-4147-A177-3AD203B41FA5}">
                      <a16:colId xmlns:a16="http://schemas.microsoft.com/office/drawing/2014/main" val="20004"/>
                    </a:ext>
                  </a:extLst>
                </a:gridCol>
                <a:gridCol w="463367">
                  <a:extLst>
                    <a:ext uri="{9D8B030D-6E8A-4147-A177-3AD203B41FA5}">
                      <a16:colId xmlns:a16="http://schemas.microsoft.com/office/drawing/2014/main" val="20005"/>
                    </a:ext>
                  </a:extLst>
                </a:gridCol>
                <a:gridCol w="463367">
                  <a:extLst>
                    <a:ext uri="{9D8B030D-6E8A-4147-A177-3AD203B41FA5}">
                      <a16:colId xmlns:a16="http://schemas.microsoft.com/office/drawing/2014/main" val="20006"/>
                    </a:ext>
                  </a:extLst>
                </a:gridCol>
                <a:gridCol w="463367">
                  <a:extLst>
                    <a:ext uri="{9D8B030D-6E8A-4147-A177-3AD203B41FA5}">
                      <a16:colId xmlns:a16="http://schemas.microsoft.com/office/drawing/2014/main" val="20007"/>
                    </a:ext>
                  </a:extLst>
                </a:gridCol>
                <a:gridCol w="463367">
                  <a:extLst>
                    <a:ext uri="{9D8B030D-6E8A-4147-A177-3AD203B41FA5}">
                      <a16:colId xmlns:a16="http://schemas.microsoft.com/office/drawing/2014/main" val="20008"/>
                    </a:ext>
                  </a:extLst>
                </a:gridCol>
                <a:gridCol w="463367">
                  <a:extLst>
                    <a:ext uri="{9D8B030D-6E8A-4147-A177-3AD203B41FA5}">
                      <a16:colId xmlns:a16="http://schemas.microsoft.com/office/drawing/2014/main" val="20009"/>
                    </a:ext>
                  </a:extLst>
                </a:gridCol>
                <a:gridCol w="463367">
                  <a:extLst>
                    <a:ext uri="{9D8B030D-6E8A-4147-A177-3AD203B41FA5}">
                      <a16:colId xmlns:a16="http://schemas.microsoft.com/office/drawing/2014/main" val="20010"/>
                    </a:ext>
                  </a:extLst>
                </a:gridCol>
                <a:gridCol w="463367">
                  <a:extLst>
                    <a:ext uri="{9D8B030D-6E8A-4147-A177-3AD203B41FA5}">
                      <a16:colId xmlns:a16="http://schemas.microsoft.com/office/drawing/2014/main" val="20011"/>
                    </a:ext>
                  </a:extLst>
                </a:gridCol>
                <a:gridCol w="1440162">
                  <a:extLst>
                    <a:ext uri="{9D8B030D-6E8A-4147-A177-3AD203B41FA5}">
                      <a16:colId xmlns:a16="http://schemas.microsoft.com/office/drawing/2014/main" val="20012"/>
                    </a:ext>
                  </a:extLst>
                </a:gridCol>
              </a:tblGrid>
              <a:tr h="441049">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年</a:t>
                      </a:r>
                      <a:r>
                        <a:rPr lang="en-US" altLang="zh-TW" sz="2400" kern="100" dirty="0">
                          <a:effectLst/>
                          <a:latin typeface="標楷體" panose="03000509000000000000" pitchFamily="65" charset="-120"/>
                          <a:ea typeface="標楷體" panose="03000509000000000000" pitchFamily="65" charset="-120"/>
                        </a:rPr>
                        <a:t>   </a:t>
                      </a:r>
                      <a:r>
                        <a:rPr lang="zh-TW" sz="2400" kern="100" dirty="0">
                          <a:effectLst/>
                          <a:latin typeface="標楷體" panose="03000509000000000000" pitchFamily="65" charset="-120"/>
                          <a:ea typeface="標楷體" panose="03000509000000000000" pitchFamily="65" charset="-120"/>
                        </a:rPr>
                        <a:t>度</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gridSpan="4">
                  <a:txBody>
                    <a:bodyPr/>
                    <a:lstStyle/>
                    <a:p>
                      <a:pPr algn="ctr">
                        <a:spcAft>
                          <a:spcPts val="0"/>
                        </a:spcAft>
                      </a:pPr>
                      <a:r>
                        <a:rPr lang="en-US" sz="2400" kern="100" dirty="0">
                          <a:solidFill>
                            <a:srgbClr val="A9C210"/>
                          </a:solidFill>
                          <a:effectLst/>
                          <a:latin typeface="標楷體" panose="03000509000000000000" pitchFamily="65" charset="-120"/>
                          <a:ea typeface="標楷體" panose="03000509000000000000" pitchFamily="65" charset="-120"/>
                        </a:rPr>
                        <a:t>107</a:t>
                      </a:r>
                      <a:endParaRPr lang="zh-TW" sz="2400" kern="100" dirty="0">
                        <a:solidFill>
                          <a:srgbClr val="A9C210"/>
                        </a:solidFill>
                        <a:effectLst/>
                        <a:latin typeface="標楷體" panose="03000509000000000000" pitchFamily="65" charset="-120"/>
                        <a:ea typeface="標楷體" panose="03000509000000000000" pitchFamily="65" charset="-120"/>
                        <a:cs typeface="Times New Roman"/>
                      </a:endParaRPr>
                    </a:p>
                  </a:txBody>
                  <a:tcPr marL="68580" marR="68580"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7">
                  <a:txBody>
                    <a:bodyPr/>
                    <a:lstStyle/>
                    <a:p>
                      <a:pPr algn="ctr">
                        <a:spcAft>
                          <a:spcPts val="0"/>
                        </a:spcAft>
                      </a:pPr>
                      <a:r>
                        <a:rPr lang="en-US" sz="2400" kern="100" dirty="0">
                          <a:solidFill>
                            <a:srgbClr val="A9C210"/>
                          </a:solidFill>
                          <a:effectLst/>
                          <a:latin typeface="標楷體" panose="03000509000000000000" pitchFamily="65" charset="-120"/>
                          <a:ea typeface="標楷體" panose="03000509000000000000" pitchFamily="65" charset="-120"/>
                        </a:rPr>
                        <a:t>108</a:t>
                      </a:r>
                      <a:endParaRPr lang="zh-TW" sz="2400" kern="100" dirty="0">
                        <a:solidFill>
                          <a:srgbClr val="A9C210"/>
                        </a:solidFill>
                        <a:effectLst/>
                        <a:latin typeface="標楷體" panose="03000509000000000000" pitchFamily="65" charset="-120"/>
                        <a:ea typeface="標楷體" panose="03000509000000000000" pitchFamily="65" charset="-120"/>
                        <a:cs typeface="Times New Roman"/>
                      </a:endParaRPr>
                    </a:p>
                  </a:txBody>
                  <a:tcPr marL="68580" marR="68580"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備註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extLst>
                  <a:ext uri="{0D108BD9-81ED-4DB2-BD59-A6C34878D82A}">
                    <a16:rowId xmlns:a16="http://schemas.microsoft.com/office/drawing/2014/main" val="10000"/>
                  </a:ext>
                </a:extLst>
              </a:tr>
              <a:tr h="441049">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月</a:t>
                      </a:r>
                      <a:r>
                        <a:rPr lang="en-US" altLang="zh-TW" sz="2400" kern="100" dirty="0">
                          <a:effectLst/>
                          <a:latin typeface="標楷體" panose="03000509000000000000" pitchFamily="65" charset="-120"/>
                          <a:ea typeface="標楷體" panose="03000509000000000000" pitchFamily="65" charset="-120"/>
                        </a:rPr>
                        <a:t>   </a:t>
                      </a:r>
                      <a:r>
                        <a:rPr lang="zh-TW" sz="2400" kern="100" dirty="0">
                          <a:effectLst/>
                          <a:latin typeface="標楷體" panose="03000509000000000000" pitchFamily="65" charset="-120"/>
                          <a:ea typeface="標楷體" panose="03000509000000000000" pitchFamily="65" charset="-120"/>
                        </a:rPr>
                        <a:t>份</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9</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10</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11</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12</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1</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2</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3</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4</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5</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6</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7</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extLst>
                  <a:ext uri="{0D108BD9-81ED-4DB2-BD59-A6C34878D82A}">
                    <a16:rowId xmlns:a16="http://schemas.microsoft.com/office/drawing/2014/main" val="10001"/>
                  </a:ext>
                </a:extLst>
              </a:tr>
              <a:tr h="486056">
                <a:tc>
                  <a:txBody>
                    <a:bodyPr/>
                    <a:lstStyle/>
                    <a:p>
                      <a:pPr algn="ctr">
                        <a:spcAft>
                          <a:spcPts val="0"/>
                        </a:spcAft>
                      </a:pPr>
                      <a:r>
                        <a:rPr lang="zh-TW" altLang="en-US" sz="2400" kern="100" dirty="0">
                          <a:effectLst/>
                          <a:latin typeface="標楷體" panose="03000509000000000000" pitchFamily="65" charset="-120"/>
                          <a:ea typeface="標楷體" panose="03000509000000000000" pitchFamily="65" charset="-120"/>
                          <a:cs typeface="Times New Roman"/>
                        </a:rPr>
                        <a:t>宣導研習</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marL="0" algn="l" defTabSz="914400" rtl="0" eaLnBrk="1" latinLnBrk="0" hangingPunct="1">
                        <a:spcAft>
                          <a:spcPts val="0"/>
                        </a:spcAft>
                      </a:pPr>
                      <a:endParaRPr lang="zh-TW" sz="2400" kern="100" dirty="0">
                        <a:solidFill>
                          <a:schemeClr val="dk1"/>
                        </a:solidFill>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marL="0" algn="l" defTabSz="914400" rtl="0" eaLnBrk="1" latinLnBrk="0" hangingPunct="1">
                        <a:spcAft>
                          <a:spcPts val="0"/>
                        </a:spcAft>
                      </a:pPr>
                      <a:endParaRPr lang="zh-TW" sz="2400" kern="100" dirty="0">
                        <a:solidFill>
                          <a:schemeClr val="dk1"/>
                        </a:solidFill>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marL="0" algn="l" defTabSz="914400" rtl="0" eaLnBrk="1" latinLnBrk="0" hangingPunct="1">
                        <a:spcAft>
                          <a:spcPts val="0"/>
                        </a:spcAft>
                      </a:pPr>
                      <a:endParaRPr lang="zh-TW" sz="2400" kern="100" dirty="0">
                        <a:solidFill>
                          <a:srgbClr val="7030A0"/>
                        </a:solidFill>
                        <a:effectLst/>
                        <a:latin typeface="標楷體" panose="03000509000000000000" pitchFamily="65" charset="-120"/>
                        <a:ea typeface="標楷體" panose="03000509000000000000" pitchFamily="65" charset="-120"/>
                        <a:cs typeface="Times New Roman"/>
                      </a:endParaRPr>
                    </a:p>
                  </a:txBody>
                  <a:tcPr marL="68580" marR="68580" marT="0" marB="0">
                    <a:solidFill>
                      <a:srgbClr val="FF9900"/>
                    </a:solidFill>
                  </a:tcPr>
                </a:tc>
                <a:tc>
                  <a:txBody>
                    <a:bodyPr/>
                    <a:lstStyle/>
                    <a:p>
                      <a:pPr>
                        <a:spcAft>
                          <a:spcPts val="0"/>
                        </a:spcAft>
                      </a:pPr>
                      <a:endParaRPr lang="zh-TW" sz="2400" kern="100" dirty="0">
                        <a:solidFill>
                          <a:srgbClr val="7030A0"/>
                        </a:solidFill>
                        <a:effectLst/>
                        <a:latin typeface="標楷體" panose="03000509000000000000" pitchFamily="65" charset="-120"/>
                        <a:ea typeface="標楷體" panose="03000509000000000000" pitchFamily="65" charset="-120"/>
                        <a:cs typeface="Times New Roman"/>
                      </a:endParaRPr>
                    </a:p>
                  </a:txBody>
                  <a:tcPr marL="68580" marR="68580" marT="0" marB="0">
                    <a:solidFill>
                      <a:srgbClr val="FF9900"/>
                    </a:solidFill>
                  </a:tcPr>
                </a:tc>
                <a:tc>
                  <a:txBody>
                    <a:bodyPr/>
                    <a:lstStyle/>
                    <a:p>
                      <a:pPr>
                        <a:spcAft>
                          <a:spcPts val="0"/>
                        </a:spcAft>
                      </a:pPr>
                      <a:endParaRPr lang="zh-TW" sz="2400" kern="100" dirty="0">
                        <a:solidFill>
                          <a:srgbClr val="7030A0"/>
                        </a:solidFill>
                        <a:effectLst/>
                        <a:latin typeface="標楷體" panose="03000509000000000000" pitchFamily="65" charset="-120"/>
                        <a:ea typeface="標楷體" panose="03000509000000000000" pitchFamily="65" charset="-120"/>
                        <a:cs typeface="Times New Roman"/>
                      </a:endParaRPr>
                    </a:p>
                  </a:txBody>
                  <a:tcPr marL="68580" marR="68580" marT="0" marB="0">
                    <a:solidFill>
                      <a:srgbClr val="FF9900"/>
                    </a:solidFill>
                  </a:tcPr>
                </a:tc>
                <a:tc>
                  <a:txBody>
                    <a:bodyPr/>
                    <a:lstStyle/>
                    <a:p>
                      <a:pPr>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extLst>
                  <a:ext uri="{0D108BD9-81ED-4DB2-BD59-A6C34878D82A}">
                    <a16:rowId xmlns:a16="http://schemas.microsoft.com/office/drawing/2014/main" val="10002"/>
                  </a:ext>
                </a:extLst>
              </a:tr>
              <a:tr h="441049">
                <a:tc>
                  <a:txBody>
                    <a:bodyPr/>
                    <a:lstStyle/>
                    <a:p>
                      <a:pPr>
                        <a:spcAft>
                          <a:spcPts val="0"/>
                        </a:spcAft>
                      </a:pPr>
                      <a:r>
                        <a:rPr lang="zh-TW" altLang="zh-TW" sz="2400" kern="100" dirty="0">
                          <a:effectLst/>
                          <a:latin typeface="標楷體" panose="03000509000000000000" pitchFamily="65" charset="-120"/>
                          <a:ea typeface="標楷體" panose="03000509000000000000" pitchFamily="65" charset="-120"/>
                        </a:rPr>
                        <a:t>線上</a:t>
                      </a:r>
                      <a:r>
                        <a:rPr lang="zh-TW" sz="2400" kern="100" dirty="0">
                          <a:effectLst/>
                          <a:latin typeface="標楷體" panose="03000509000000000000" pitchFamily="65" charset="-120"/>
                          <a:ea typeface="標楷體" panose="03000509000000000000" pitchFamily="65" charset="-120"/>
                        </a:rPr>
                        <a:t>選填作業</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tc>
                  <a:txBody>
                    <a:bodyPr/>
                    <a:lstStyle/>
                    <a:p>
                      <a:pPr>
                        <a:spcAft>
                          <a:spcPts val="0"/>
                        </a:spcAft>
                      </a:pPr>
                      <a:r>
                        <a:rPr lang="en-US" altLang="zh-TW" sz="2400" kern="100" dirty="0">
                          <a:effectLst/>
                          <a:latin typeface="標楷體" panose="03000509000000000000" pitchFamily="65" charset="-120"/>
                          <a:ea typeface="標楷體" panose="03000509000000000000" pitchFamily="65" charset="-120"/>
                        </a:rPr>
                        <a:t> </a:t>
                      </a:r>
                      <a:endParaRPr lang="zh-TW" alt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0C03BD"/>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0C03BD"/>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tc>
                  <a:txBody>
                    <a:bodyPr/>
                    <a:lstStyle/>
                    <a:p>
                      <a:pPr>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CCFF99"/>
                    </a:solidFill>
                  </a:tcPr>
                </a:tc>
                <a:extLst>
                  <a:ext uri="{0D108BD9-81ED-4DB2-BD59-A6C34878D82A}">
                    <a16:rowId xmlns:a16="http://schemas.microsoft.com/office/drawing/2014/main" val="10003"/>
                  </a:ext>
                </a:extLst>
              </a:tr>
              <a:tr h="441049">
                <a:tc>
                  <a:txBody>
                    <a:bodyPr/>
                    <a:lstStyle/>
                    <a:p>
                      <a:pPr>
                        <a:spcAft>
                          <a:spcPts val="0"/>
                        </a:spcAft>
                      </a:pPr>
                      <a:r>
                        <a:rPr lang="zh-TW" sz="2400" kern="100" dirty="0">
                          <a:solidFill>
                            <a:srgbClr val="FF0000"/>
                          </a:solidFill>
                          <a:effectLst/>
                          <a:latin typeface="標楷體" panose="03000509000000000000" pitchFamily="65" charset="-120"/>
                          <a:ea typeface="標楷體" panose="03000509000000000000" pitchFamily="65" charset="-120"/>
                        </a:rPr>
                        <a:t>後</a:t>
                      </a:r>
                      <a:r>
                        <a:rPr lang="zh-TW" altLang="en-US" sz="2400" kern="100" dirty="0">
                          <a:solidFill>
                            <a:srgbClr val="FF0000"/>
                          </a:solidFill>
                          <a:effectLst/>
                          <a:latin typeface="標楷體" panose="03000509000000000000" pitchFamily="65" charset="-120"/>
                          <a:ea typeface="標楷體" panose="03000509000000000000" pitchFamily="65" charset="-120"/>
                        </a:rPr>
                        <a:t>續</a:t>
                      </a:r>
                      <a:r>
                        <a:rPr lang="zh-TW" sz="2400" kern="100" dirty="0">
                          <a:solidFill>
                            <a:srgbClr val="FF0000"/>
                          </a:solidFill>
                          <a:effectLst/>
                          <a:latin typeface="標楷體" panose="03000509000000000000" pitchFamily="65" charset="-120"/>
                          <a:ea typeface="標楷體" panose="03000509000000000000" pitchFamily="65" charset="-120"/>
                        </a:rPr>
                        <a:t>輔導作業</a:t>
                      </a:r>
                      <a:endParaRPr lang="zh-TW" sz="2400" kern="100" dirty="0">
                        <a:solidFill>
                          <a:srgbClr val="FF0000"/>
                        </a:solidFill>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chemeClr val="accent1">
                        <a:lumMod val="20000"/>
                        <a:lumOff val="80000"/>
                      </a:schemeClr>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FF0000"/>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FF0000"/>
                    </a:solidFill>
                  </a:tcPr>
                </a:tc>
                <a:tc>
                  <a:txBody>
                    <a:bodyPr/>
                    <a:lstStyle/>
                    <a:p>
                      <a:pPr>
                        <a:spcAft>
                          <a:spcPts val="0"/>
                        </a:spcAft>
                      </a:pPr>
                      <a:r>
                        <a:rPr lang="en-US" sz="2400" kern="100" dirty="0">
                          <a:solidFill>
                            <a:srgbClr val="FF0000"/>
                          </a:solidFill>
                          <a:effectLst/>
                          <a:latin typeface="標楷體" panose="03000509000000000000" pitchFamily="65" charset="-120"/>
                          <a:ea typeface="標楷體" panose="03000509000000000000" pitchFamily="65" charset="-120"/>
                        </a:rPr>
                        <a:t> </a:t>
                      </a:r>
                      <a:endParaRPr lang="zh-TW" sz="2400" kern="100" dirty="0">
                        <a:solidFill>
                          <a:srgbClr val="FF0000"/>
                        </a:solidFill>
                        <a:effectLst/>
                        <a:latin typeface="標楷體" panose="03000509000000000000" pitchFamily="65" charset="-120"/>
                        <a:ea typeface="標楷體" panose="03000509000000000000" pitchFamily="65" charset="-120"/>
                        <a:cs typeface="Times New Roman"/>
                      </a:endParaRPr>
                    </a:p>
                  </a:txBody>
                  <a:tcPr marL="68580" marR="68580" marT="0" marB="0">
                    <a:solidFill>
                      <a:srgbClr val="FF0000"/>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FF0000"/>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no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extLst>
                  <a:ext uri="{0D108BD9-81ED-4DB2-BD59-A6C34878D82A}">
                    <a16:rowId xmlns:a16="http://schemas.microsoft.com/office/drawing/2014/main" val="10004"/>
                  </a:ext>
                </a:extLst>
              </a:tr>
              <a:tr h="441049">
                <a:tc>
                  <a:txBody>
                    <a:bodyPr/>
                    <a:lstStyle/>
                    <a:p>
                      <a:pPr>
                        <a:spcAft>
                          <a:spcPts val="0"/>
                        </a:spcAft>
                      </a:pPr>
                      <a:r>
                        <a:rPr lang="zh-TW" sz="2400" kern="100">
                          <a:effectLst/>
                          <a:latin typeface="標楷體" panose="03000509000000000000" pitchFamily="65" charset="-120"/>
                          <a:ea typeface="標楷體" panose="03000509000000000000" pitchFamily="65" charset="-120"/>
                        </a:rPr>
                        <a:t>國中教育會考</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00B050"/>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extLst>
                  <a:ext uri="{0D108BD9-81ED-4DB2-BD59-A6C34878D82A}">
                    <a16:rowId xmlns:a16="http://schemas.microsoft.com/office/drawing/2014/main" val="10005"/>
                  </a:ext>
                </a:extLst>
              </a:tr>
              <a:tr h="441049">
                <a:tc>
                  <a:txBody>
                    <a:bodyPr/>
                    <a:lstStyle/>
                    <a:p>
                      <a:pPr>
                        <a:spcAft>
                          <a:spcPts val="0"/>
                        </a:spcAft>
                      </a:pPr>
                      <a:r>
                        <a:rPr lang="zh-TW" sz="2400" kern="100">
                          <a:effectLst/>
                          <a:latin typeface="標楷體" panose="03000509000000000000" pitchFamily="65" charset="-120"/>
                          <a:ea typeface="標楷體" panose="03000509000000000000" pitchFamily="65" charset="-120"/>
                        </a:rPr>
                        <a:t>免試入學作業</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a:effectLst/>
                          <a:latin typeface="標楷體" panose="03000509000000000000" pitchFamily="65" charset="-120"/>
                          <a:ea typeface="標楷體" panose="03000509000000000000" pitchFamily="65" charset="-120"/>
                        </a:rPr>
                        <a:t> </a:t>
                      </a:r>
                      <a:endParaRPr lang="zh-TW" sz="2400" kern="100">
                        <a:effectLst/>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006600"/>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solidFill>
                      <a:srgbClr val="FFC000"/>
                    </a:solidFill>
                  </a:tcPr>
                </a:tc>
                <a:tc>
                  <a:txBody>
                    <a:bodyPr/>
                    <a:lstStyle/>
                    <a:p>
                      <a:pPr>
                        <a:spcAft>
                          <a:spcPts val="0"/>
                        </a:spcAft>
                      </a:pPr>
                      <a:r>
                        <a:rPr lang="en-US" sz="2400" kern="100" dirty="0">
                          <a:effectLst/>
                          <a:latin typeface="標楷體" panose="03000509000000000000" pitchFamily="65" charset="-120"/>
                          <a:ea typeface="標楷體" panose="03000509000000000000" pitchFamily="65" charset="-120"/>
                        </a:rPr>
                        <a:t> </a:t>
                      </a:r>
                      <a:endParaRPr lang="zh-TW" sz="2400" kern="100" dirty="0">
                        <a:effectLst/>
                        <a:latin typeface="標楷體" panose="03000509000000000000" pitchFamily="65" charset="-120"/>
                        <a:ea typeface="標楷體" panose="03000509000000000000" pitchFamily="65" charset="-120"/>
                        <a:cs typeface="Times New Roman"/>
                      </a:endParaRPr>
                    </a:p>
                  </a:txBody>
                  <a:tcPr marL="68580" marR="68580" marT="0" marB="0"/>
                </a:tc>
                <a:extLst>
                  <a:ext uri="{0D108BD9-81ED-4DB2-BD59-A6C34878D82A}">
                    <a16:rowId xmlns:a16="http://schemas.microsoft.com/office/drawing/2014/main" val="10006"/>
                  </a:ext>
                </a:extLst>
              </a:tr>
            </a:tbl>
          </a:graphicData>
        </a:graphic>
      </p:graphicFrame>
      <p:graphicFrame>
        <p:nvGraphicFramePr>
          <p:cNvPr id="24" name="內容版面配置區 6"/>
          <p:cNvGraphicFramePr>
            <a:graphicFrameLocks/>
          </p:cNvGraphicFramePr>
          <p:nvPr>
            <p:extLst>
              <p:ext uri="{D42A27DB-BD31-4B8C-83A1-F6EECF244321}">
                <p14:modId xmlns:p14="http://schemas.microsoft.com/office/powerpoint/2010/main" val="445456152"/>
              </p:ext>
            </p:extLst>
          </p:nvPr>
        </p:nvGraphicFramePr>
        <p:xfrm>
          <a:off x="1006716" y="4569540"/>
          <a:ext cx="7521574" cy="180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5" name="直線單箭頭接點 24"/>
          <p:cNvCxnSpPr/>
          <p:nvPr/>
        </p:nvCxnSpPr>
        <p:spPr bwMode="auto">
          <a:xfrm flipH="1">
            <a:off x="3797148" y="3705447"/>
            <a:ext cx="864096" cy="1371599"/>
          </a:xfrm>
          <a:prstGeom prst="straightConnector1">
            <a:avLst/>
          </a:prstGeom>
          <a:solidFill>
            <a:schemeClr val="accent1"/>
          </a:solidFill>
          <a:ln w="63500" cap="flat" cmpd="sng" algn="ctr">
            <a:solidFill>
              <a:srgbClr val="FFFF00">
                <a:alpha val="91000"/>
              </a:srgbClr>
            </a:solidFill>
            <a:prstDash val="solid"/>
            <a:round/>
            <a:headEnd type="none" w="med" len="med"/>
            <a:tailEnd type="arrow"/>
          </a:ln>
          <a:effectLst>
            <a:prstShdw prst="shdw17" dist="17961" dir="2700000">
              <a:schemeClr val="tx1">
                <a:gamma/>
                <a:shade val="60000"/>
                <a:invGamma/>
              </a:schemeClr>
            </a:prstShdw>
          </a:effectLst>
        </p:spPr>
      </p:cxnSp>
      <p:cxnSp>
        <p:nvCxnSpPr>
          <p:cNvPr id="26" name="直線單箭頭接點 25"/>
          <p:cNvCxnSpPr/>
          <p:nvPr/>
        </p:nvCxnSpPr>
        <p:spPr bwMode="auto">
          <a:xfrm>
            <a:off x="5813378" y="3705447"/>
            <a:ext cx="576065" cy="1371599"/>
          </a:xfrm>
          <a:prstGeom prst="straightConnector1">
            <a:avLst/>
          </a:prstGeom>
          <a:solidFill>
            <a:schemeClr val="accent1"/>
          </a:solidFill>
          <a:ln w="63500" cap="flat" cmpd="sng" algn="ctr">
            <a:solidFill>
              <a:srgbClr val="FFFF00">
                <a:alpha val="91000"/>
              </a:srgbClr>
            </a:solidFill>
            <a:prstDash val="solid"/>
            <a:round/>
            <a:headEnd type="none" w="med" len="med"/>
            <a:tailEnd type="arrow"/>
          </a:ln>
          <a:effectLst>
            <a:prstShdw prst="shdw17" dist="17961" dir="2700000">
              <a:schemeClr val="tx1">
                <a:gamma/>
                <a:shade val="60000"/>
                <a:invGamma/>
              </a:schemeClr>
            </a:prstShdw>
          </a:effectLst>
        </p:spPr>
      </p:cxnSp>
      <p:cxnSp>
        <p:nvCxnSpPr>
          <p:cNvPr id="27" name="直線單箭頭接點 26"/>
          <p:cNvCxnSpPr/>
          <p:nvPr/>
        </p:nvCxnSpPr>
        <p:spPr bwMode="auto">
          <a:xfrm flipH="1">
            <a:off x="2356988" y="2769343"/>
            <a:ext cx="1440160" cy="2307703"/>
          </a:xfrm>
          <a:prstGeom prst="straightConnector1">
            <a:avLst/>
          </a:prstGeom>
          <a:solidFill>
            <a:schemeClr val="accent1"/>
          </a:solidFill>
          <a:ln w="63500" cap="flat" cmpd="sng" algn="ctr">
            <a:solidFill>
              <a:srgbClr val="FFFF00">
                <a:alpha val="91000"/>
              </a:srgbClr>
            </a:solidFill>
            <a:prstDash val="solid"/>
            <a:round/>
            <a:headEnd type="none" w="med" len="med"/>
            <a:tailEnd type="arrow"/>
          </a:ln>
          <a:effectLst>
            <a:prstShdw prst="shdw17" dist="17961" dir="2700000">
              <a:schemeClr val="tx1">
                <a:gamma/>
                <a:shade val="60000"/>
                <a:invGamma/>
              </a:schemeClr>
            </a:prstShdw>
          </a:effectLst>
        </p:spPr>
      </p:cxnSp>
      <p:sp>
        <p:nvSpPr>
          <p:cNvPr id="28" name="圓角矩形圖說文字 27"/>
          <p:cNvSpPr/>
          <p:nvPr/>
        </p:nvSpPr>
        <p:spPr bwMode="auto">
          <a:xfrm>
            <a:off x="6893498" y="2337292"/>
            <a:ext cx="1584177" cy="1224136"/>
          </a:xfrm>
          <a:prstGeom prst="wedgeRoundRectCallout">
            <a:avLst>
              <a:gd name="adj1" fmla="val -72994"/>
              <a:gd name="adj2" fmla="val 28071"/>
              <a:gd name="adj3" fmla="val 16667"/>
            </a:avLst>
          </a:prstGeom>
          <a:solidFill>
            <a:schemeClr val="bg1">
              <a:alpha val="0"/>
            </a:schemeClr>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r>
              <a:rPr lang="zh-TW" altLang="en-US" sz="2400" b="1" dirty="0">
                <a:solidFill>
                  <a:srgbClr val="FF0000"/>
                </a:solidFill>
                <a:latin typeface="標楷體" panose="03000509000000000000" pitchFamily="65" charset="-120"/>
                <a:ea typeface="標楷體" panose="03000509000000000000" pitchFamily="65" charset="-120"/>
              </a:rPr>
              <a:t>協助完成生涯發展規劃書</a:t>
            </a:r>
          </a:p>
        </p:txBody>
      </p:sp>
      <p:sp>
        <p:nvSpPr>
          <p:cNvPr id="2" name="圓角矩形 1"/>
          <p:cNvSpPr/>
          <p:nvPr/>
        </p:nvSpPr>
        <p:spPr>
          <a:xfrm>
            <a:off x="2733309" y="3724485"/>
            <a:ext cx="4895436" cy="1019911"/>
          </a:xfrm>
          <a:prstGeom prst="roundRect">
            <a:avLst/>
          </a:prstGeom>
          <a:blipFill>
            <a:blip r:embed="rId8"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3200" b="1" dirty="0">
                <a:effectLst>
                  <a:outerShdw blurRad="38100" dist="38100" dir="2700000" algn="tl">
                    <a:srgbClr val="000000">
                      <a:alpha val="43137"/>
                    </a:srgbClr>
                  </a:outerShdw>
                </a:effectLst>
                <a:latin typeface="標楷體" pitchFamily="65" charset="-120"/>
                <a:ea typeface="標楷體" pitchFamily="65" charset="-120"/>
              </a:rPr>
              <a:t>第</a:t>
            </a:r>
            <a:r>
              <a:rPr lang="en-US" altLang="zh-TW" sz="3200" b="1" dirty="0">
                <a:effectLst>
                  <a:outerShdw blurRad="38100" dist="38100" dir="2700000" algn="tl">
                    <a:srgbClr val="000000">
                      <a:alpha val="43137"/>
                    </a:srgbClr>
                  </a:outerShdw>
                </a:effectLst>
                <a:latin typeface="標楷體" pitchFamily="65" charset="-120"/>
                <a:ea typeface="標楷體" pitchFamily="65" charset="-120"/>
              </a:rPr>
              <a:t>1</a:t>
            </a:r>
            <a:r>
              <a:rPr lang="zh-TW" altLang="en-US" sz="3200" b="1" dirty="0">
                <a:effectLst>
                  <a:outerShdw blurRad="38100" dist="38100" dir="2700000" algn="tl">
                    <a:srgbClr val="000000">
                      <a:alpha val="43137"/>
                    </a:srgbClr>
                  </a:outerShdw>
                </a:effectLst>
                <a:latin typeface="標楷體" pitchFamily="65" charset="-120"/>
                <a:ea typeface="標楷體" pitchFamily="65" charset="-120"/>
              </a:rPr>
              <a:t>階段：</a:t>
            </a:r>
            <a:r>
              <a:rPr lang="en-US" altLang="zh-TW" sz="3200" b="1" dirty="0">
                <a:effectLst>
                  <a:outerShdw blurRad="38100" dist="38100" dir="2700000" algn="tl">
                    <a:srgbClr val="000000">
                      <a:alpha val="43137"/>
                    </a:srgbClr>
                  </a:outerShdw>
                </a:effectLst>
                <a:latin typeface="標楷體" pitchFamily="65" charset="-120"/>
                <a:ea typeface="標楷體" pitchFamily="65" charset="-120"/>
              </a:rPr>
              <a:t>108.01.18</a:t>
            </a:r>
            <a:r>
              <a:rPr lang="zh-TW" altLang="en-US" sz="3200" b="1" dirty="0">
                <a:effectLst>
                  <a:outerShdw blurRad="38100" dist="38100" dir="2700000" algn="tl">
                    <a:srgbClr val="000000">
                      <a:alpha val="43137"/>
                    </a:srgbClr>
                  </a:outerShdw>
                </a:effectLst>
                <a:latin typeface="標楷體" pitchFamily="65" charset="-120"/>
                <a:ea typeface="標楷體" pitchFamily="65" charset="-120"/>
              </a:rPr>
              <a:t>截止</a:t>
            </a:r>
            <a:endParaRPr lang="en-US" altLang="zh-TW" sz="3200" b="1" dirty="0">
              <a:effectLst>
                <a:outerShdw blurRad="38100" dist="38100" dir="2700000" algn="tl">
                  <a:srgbClr val="000000">
                    <a:alpha val="43137"/>
                  </a:srgbClr>
                </a:outerShdw>
              </a:effectLst>
              <a:latin typeface="標楷體" pitchFamily="65" charset="-120"/>
              <a:ea typeface="標楷體" pitchFamily="65" charset="-120"/>
            </a:endParaRPr>
          </a:p>
          <a:p>
            <a:pPr algn="ctr"/>
            <a:r>
              <a:rPr lang="zh-TW" altLang="en-US" sz="3200" b="1" dirty="0">
                <a:effectLst>
                  <a:outerShdw blurRad="38100" dist="38100" dir="2700000" algn="tl">
                    <a:srgbClr val="000000">
                      <a:alpha val="43137"/>
                    </a:srgbClr>
                  </a:outerShdw>
                </a:effectLst>
                <a:latin typeface="標楷體" pitchFamily="65" charset="-120"/>
                <a:ea typeface="標楷體" pitchFamily="65" charset="-120"/>
              </a:rPr>
              <a:t>第</a:t>
            </a:r>
            <a:r>
              <a:rPr lang="en-US" altLang="zh-TW" sz="3200" b="1" dirty="0">
                <a:effectLst>
                  <a:outerShdw blurRad="38100" dist="38100" dir="2700000" algn="tl">
                    <a:srgbClr val="000000">
                      <a:alpha val="43137"/>
                    </a:srgbClr>
                  </a:outerShdw>
                </a:effectLst>
                <a:latin typeface="標楷體" pitchFamily="65" charset="-120"/>
                <a:ea typeface="標楷體" pitchFamily="65" charset="-120"/>
              </a:rPr>
              <a:t>2</a:t>
            </a:r>
            <a:r>
              <a:rPr lang="zh-TW" altLang="en-US" sz="3200" b="1" dirty="0">
                <a:effectLst>
                  <a:outerShdw blurRad="38100" dist="38100" dir="2700000" algn="tl">
                    <a:srgbClr val="000000">
                      <a:alpha val="43137"/>
                    </a:srgbClr>
                  </a:outerShdw>
                </a:effectLst>
                <a:latin typeface="標楷體" pitchFamily="65" charset="-120"/>
                <a:ea typeface="標楷體" pitchFamily="65" charset="-120"/>
              </a:rPr>
              <a:t>階段：</a:t>
            </a:r>
            <a:r>
              <a:rPr lang="en-US" altLang="zh-TW" sz="3200" b="1" dirty="0">
                <a:effectLst>
                  <a:outerShdw blurRad="38100" dist="38100" dir="2700000" algn="tl">
                    <a:srgbClr val="000000">
                      <a:alpha val="43137"/>
                    </a:srgbClr>
                  </a:outerShdw>
                </a:effectLst>
                <a:latin typeface="標楷體" pitchFamily="65" charset="-120"/>
                <a:ea typeface="標楷體" pitchFamily="65" charset="-120"/>
              </a:rPr>
              <a:t>108.04.12</a:t>
            </a:r>
            <a:r>
              <a:rPr lang="zh-TW" altLang="en-US" sz="3200" b="1" dirty="0">
                <a:effectLst>
                  <a:outerShdw blurRad="38100" dist="38100" dir="2700000" algn="tl">
                    <a:srgbClr val="000000">
                      <a:alpha val="43137"/>
                    </a:srgbClr>
                  </a:outerShdw>
                </a:effectLst>
                <a:latin typeface="標楷體" pitchFamily="65" charset="-120"/>
                <a:ea typeface="標楷體" pitchFamily="65" charset="-120"/>
              </a:rPr>
              <a:t>截止</a:t>
            </a:r>
          </a:p>
        </p:txBody>
      </p:sp>
      <p:grpSp>
        <p:nvGrpSpPr>
          <p:cNvPr id="39" name="群組 38"/>
          <p:cNvGrpSpPr/>
          <p:nvPr/>
        </p:nvGrpSpPr>
        <p:grpSpPr>
          <a:xfrm>
            <a:off x="2195736" y="44624"/>
            <a:ext cx="2664296" cy="360045"/>
            <a:chOff x="2123728" y="44624"/>
            <a:chExt cx="2664296" cy="360045"/>
          </a:xfrm>
        </p:grpSpPr>
        <p:grpSp>
          <p:nvGrpSpPr>
            <p:cNvPr id="40" name="群組 39"/>
            <p:cNvGrpSpPr/>
            <p:nvPr/>
          </p:nvGrpSpPr>
          <p:grpSpPr>
            <a:xfrm>
              <a:off x="2555776" y="44624"/>
              <a:ext cx="2232248" cy="360045"/>
              <a:chOff x="2267744" y="44624"/>
              <a:chExt cx="2232248" cy="360045"/>
            </a:xfrm>
          </p:grpSpPr>
          <p:grpSp>
            <p:nvGrpSpPr>
              <p:cNvPr id="43" name="群組 37"/>
              <p:cNvGrpSpPr/>
              <p:nvPr/>
            </p:nvGrpSpPr>
            <p:grpSpPr>
              <a:xfrm>
                <a:off x="2267744" y="44629"/>
                <a:ext cx="2232248" cy="360040"/>
                <a:chOff x="2267738" y="44624"/>
                <a:chExt cx="2232248" cy="360040"/>
              </a:xfrm>
            </p:grpSpPr>
            <p:sp>
              <p:nvSpPr>
                <p:cNvPr id="46" name="橢圓 4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7" name="橢圓 4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8" name="橢圓 4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4" name="橢圓 43"/>
              <p:cNvSpPr/>
              <p:nvPr/>
            </p:nvSpPr>
            <p:spPr>
              <a:xfrm>
                <a:off x="2771800"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2</a:t>
                </a:r>
                <a:endParaRPr lang="zh-TW" altLang="en-US" sz="2400" dirty="0">
                  <a:solidFill>
                    <a:srgbClr val="C00000"/>
                  </a:solidFill>
                  <a:latin typeface="Adobe 繁黑體 Std B" pitchFamily="34" charset="-120"/>
                  <a:ea typeface="Adobe 繁黑體 Std B" pitchFamily="34" charset="-120"/>
                </a:endParaRPr>
              </a:p>
            </p:txBody>
          </p:sp>
          <p:sp>
            <p:nvSpPr>
              <p:cNvPr id="45" name="橢圓 44"/>
              <p:cNvSpPr/>
              <p:nvPr/>
            </p:nvSpPr>
            <p:spPr>
              <a:xfrm>
                <a:off x="327585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4077618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heel(1)">
                                      <p:cBhvr>
                                        <p:cTn id="25" dur="20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AsOne/>
      </p:bldGraphic>
      <p:bldP spid="28"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9632" y="692696"/>
            <a:ext cx="7740353" cy="1179288"/>
          </a:xfrm>
        </p:spPr>
        <p:txBody>
          <a:bodyPr>
            <a:normAutofit fontScale="90000"/>
          </a:bodyPr>
          <a:lstStyle/>
          <a:p>
            <a:pPr algn="ctr"/>
            <a:r>
              <a:rPr lang="zh-TW" altLang="en-US" sz="4267" b="1" dirty="0">
                <a:solidFill>
                  <a:schemeClr val="accent6">
                    <a:lumMod val="75000"/>
                  </a:schemeClr>
                </a:solidFill>
                <a:latin typeface="微軟正黑體" panose="020B0604030504040204" pitchFamily="34" charset="-120"/>
                <a:ea typeface="微軟正黑體" panose="020B0604030504040204" pitchFamily="34" charset="-120"/>
              </a:rPr>
              <a:t>可以容許多大的彈性、失誤、繞路？</a:t>
            </a:r>
            <a:r>
              <a:rPr lang="en-US" altLang="zh-TW" sz="4267" b="1" dirty="0">
                <a:solidFill>
                  <a:schemeClr val="accent6">
                    <a:lumMod val="75000"/>
                  </a:schemeClr>
                </a:solidFill>
                <a:latin typeface="微軟正黑體" panose="020B0604030504040204" pitchFamily="34" charset="-120"/>
                <a:ea typeface="微軟正黑體" panose="020B0604030504040204" pitchFamily="34" charset="-120"/>
              </a:rPr>
              <a:t/>
            </a:r>
            <a:br>
              <a:rPr lang="en-US" altLang="zh-TW" sz="4267" b="1" dirty="0">
                <a:solidFill>
                  <a:schemeClr val="accent6">
                    <a:lumMod val="75000"/>
                  </a:schemeClr>
                </a:solidFill>
                <a:latin typeface="微軟正黑體" panose="020B0604030504040204" pitchFamily="34" charset="-120"/>
                <a:ea typeface="微軟正黑體" panose="020B0604030504040204" pitchFamily="34" charset="-120"/>
              </a:rPr>
            </a:br>
            <a:r>
              <a:rPr lang="en-US" altLang="zh-TW" sz="4267" b="1" dirty="0">
                <a:solidFill>
                  <a:schemeClr val="accent6">
                    <a:lumMod val="75000"/>
                  </a:schemeClr>
                </a:solidFill>
                <a:latin typeface="微軟正黑體" panose="020B0604030504040204" pitchFamily="34" charset="-120"/>
                <a:ea typeface="微軟正黑體" panose="020B0604030504040204" pitchFamily="34" charset="-120"/>
              </a:rPr>
              <a:t>(</a:t>
            </a:r>
            <a:r>
              <a:rPr lang="zh-TW" altLang="en-US" sz="4267" b="1" dirty="0">
                <a:solidFill>
                  <a:schemeClr val="accent6">
                    <a:lumMod val="75000"/>
                  </a:schemeClr>
                </a:solidFill>
                <a:latin typeface="微軟正黑體" panose="020B0604030504040204" pitchFamily="34" charset="-120"/>
                <a:ea typeface="微軟正黑體" panose="020B0604030504040204" pitchFamily="34" charset="-120"/>
              </a:rPr>
              <a:t>常見案例</a:t>
            </a:r>
            <a:r>
              <a:rPr lang="en-US" altLang="zh-TW" sz="4267" b="1" dirty="0">
                <a:solidFill>
                  <a:schemeClr val="accent6">
                    <a:lumMod val="75000"/>
                  </a:schemeClr>
                </a:solidFill>
                <a:latin typeface="微軟正黑體" panose="020B0604030504040204" pitchFamily="34" charset="-120"/>
                <a:ea typeface="微軟正黑體" panose="020B0604030504040204" pitchFamily="34" charset="-120"/>
              </a:rPr>
              <a:t>)</a:t>
            </a:r>
            <a:endParaRPr lang="zh-TW" altLang="en-US" sz="4267" b="1" dirty="0">
              <a:solidFill>
                <a:schemeClr val="accent6">
                  <a:lumMod val="75000"/>
                </a:schemeClr>
              </a:solidFill>
              <a:latin typeface="微軟正黑體" panose="020B0604030504040204" pitchFamily="34" charset="-120"/>
              <a:ea typeface="微軟正黑體" panose="020B0604030504040204" pitchFamily="34" charset="-120"/>
            </a:endParaRPr>
          </a:p>
        </p:txBody>
      </p:sp>
      <p:pic>
        <p:nvPicPr>
          <p:cNvPr id="7" name="圖片 6"/>
          <p:cNvPicPr>
            <a:picLocks noChangeAspect="1"/>
          </p:cNvPicPr>
          <p:nvPr/>
        </p:nvPicPr>
        <p:blipFill>
          <a:blip r:embed="rId3"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7512271" y="3210112"/>
            <a:ext cx="1584434" cy="3695475"/>
          </a:xfrm>
          <a:prstGeom prst="rect">
            <a:avLst/>
          </a:prstGeom>
        </p:spPr>
      </p:pic>
      <p:pic>
        <p:nvPicPr>
          <p:cNvPr id="8" name="圖片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0312" y="1700808"/>
            <a:ext cx="2123243" cy="2870803"/>
          </a:xfrm>
          <a:prstGeom prst="rect">
            <a:avLst/>
          </a:prstGeom>
        </p:spPr>
      </p:pic>
      <p:grpSp>
        <p:nvGrpSpPr>
          <p:cNvPr id="21" name="群組 20"/>
          <p:cNvGrpSpPr/>
          <p:nvPr/>
        </p:nvGrpSpPr>
        <p:grpSpPr>
          <a:xfrm>
            <a:off x="2153847" y="2012338"/>
            <a:ext cx="6455980" cy="1084703"/>
            <a:chOff x="1792014" y="1874276"/>
            <a:chExt cx="8607972" cy="1084701"/>
          </a:xfrm>
        </p:grpSpPr>
        <p:pic>
          <p:nvPicPr>
            <p:cNvPr id="11" name="圖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2014" y="1874276"/>
              <a:ext cx="8607972" cy="1084701"/>
            </a:xfrm>
            <a:prstGeom prst="rect">
              <a:avLst/>
            </a:prstGeom>
          </p:spPr>
        </p:pic>
        <p:sp>
          <p:nvSpPr>
            <p:cNvPr id="15" name="文字方塊 14"/>
            <p:cNvSpPr txBox="1"/>
            <p:nvPr/>
          </p:nvSpPr>
          <p:spPr>
            <a:xfrm>
              <a:off x="3864090" y="2029904"/>
              <a:ext cx="5352230" cy="748819"/>
            </a:xfrm>
            <a:prstGeom prst="rect">
              <a:avLst/>
            </a:prstGeom>
            <a:noFill/>
          </p:spPr>
          <p:txBody>
            <a:bodyPr wrap="none" rtlCol="0">
              <a:spAutoFit/>
            </a:bodyPr>
            <a:lstStyle/>
            <a:p>
              <a:pPr defTabSz="1219170" eaLnBrk="1" fontAlgn="auto" latinLnBrk="1" hangingPunct="1">
                <a:spcBef>
                  <a:spcPts val="0"/>
                </a:spcBef>
                <a:spcAft>
                  <a:spcPts val="0"/>
                </a:spcAft>
              </a:pPr>
              <a:r>
                <a:rPr lang="zh-TW" altLang="en-US" sz="2133" b="1" dirty="0">
                  <a:solidFill>
                    <a:srgbClr val="0070C0"/>
                  </a:solidFill>
                  <a:latin typeface="Arial" panose="020B0604020202020204"/>
                  <a:ea typeface="微軟正黑體" panose="020B0604030504040204" pitchFamily="34" charset="-120"/>
                </a:rPr>
                <a:t>如果沒有錄取心中的第一志願，</a:t>
              </a:r>
              <a:endParaRPr lang="en-US" altLang="zh-TW" sz="2133" b="1" dirty="0">
                <a:solidFill>
                  <a:srgbClr val="0070C0"/>
                </a:solidFill>
                <a:latin typeface="Arial" panose="020B0604020202020204"/>
                <a:ea typeface="微軟正黑體" panose="020B0604030504040204" pitchFamily="34" charset="-120"/>
              </a:endParaRPr>
            </a:p>
            <a:p>
              <a:pPr defTabSz="1219170" eaLnBrk="1" fontAlgn="auto" latinLnBrk="1" hangingPunct="1">
                <a:spcBef>
                  <a:spcPts val="0"/>
                </a:spcBef>
                <a:spcAft>
                  <a:spcPts val="0"/>
                </a:spcAft>
              </a:pPr>
              <a:r>
                <a:rPr lang="zh-TW" altLang="en-US" sz="2133" b="1" dirty="0">
                  <a:solidFill>
                    <a:srgbClr val="0070C0"/>
                  </a:solidFill>
                  <a:latin typeface="Arial" panose="020B0604020202020204"/>
                  <a:ea typeface="微軟正黑體" panose="020B0604030504040204" pitchFamily="34" charset="-120"/>
                </a:rPr>
                <a:t>再花一年重考也可以！</a:t>
              </a:r>
            </a:p>
          </p:txBody>
        </p:sp>
      </p:grpSp>
      <p:grpSp>
        <p:nvGrpSpPr>
          <p:cNvPr id="22" name="群組 21"/>
          <p:cNvGrpSpPr/>
          <p:nvPr/>
        </p:nvGrpSpPr>
        <p:grpSpPr>
          <a:xfrm>
            <a:off x="4601629" y="3970913"/>
            <a:ext cx="3426755" cy="1330177"/>
            <a:chOff x="1792015" y="3126089"/>
            <a:chExt cx="4333926" cy="1330177"/>
          </a:xfrm>
        </p:grpSpPr>
        <p:pic>
          <p:nvPicPr>
            <p:cNvPr id="12" name="圖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2015" y="3126089"/>
              <a:ext cx="4257346" cy="1330177"/>
            </a:xfrm>
            <a:prstGeom prst="rect">
              <a:avLst/>
            </a:prstGeom>
          </p:spPr>
        </p:pic>
        <p:sp>
          <p:nvSpPr>
            <p:cNvPr id="16" name="文字方塊 15"/>
            <p:cNvSpPr txBox="1"/>
            <p:nvPr/>
          </p:nvSpPr>
          <p:spPr>
            <a:xfrm>
              <a:off x="2232571" y="3411376"/>
              <a:ext cx="3893370" cy="748820"/>
            </a:xfrm>
            <a:prstGeom prst="rect">
              <a:avLst/>
            </a:prstGeom>
            <a:noFill/>
          </p:spPr>
          <p:txBody>
            <a:bodyPr wrap="none" rtlCol="0">
              <a:spAutoFit/>
            </a:bodyPr>
            <a:lstStyle/>
            <a:p>
              <a:pPr defTabSz="1219170" eaLnBrk="1" fontAlgn="auto" latinLnBrk="1" hangingPunct="1">
                <a:spcBef>
                  <a:spcPts val="0"/>
                </a:spcBef>
                <a:spcAft>
                  <a:spcPts val="0"/>
                </a:spcAft>
              </a:pPr>
              <a:r>
                <a:rPr lang="zh-TW" altLang="en-US" sz="2133" b="1" dirty="0">
                  <a:solidFill>
                    <a:srgbClr val="0070C0"/>
                  </a:solidFill>
                  <a:latin typeface="Arial" panose="020B0604020202020204"/>
                  <a:ea typeface="微軟正黑體" panose="020B0604030504040204" pitchFamily="34" charset="-120"/>
                </a:rPr>
                <a:t>只要不要給我填職校，</a:t>
              </a:r>
              <a:endParaRPr lang="en-US" altLang="zh-TW" sz="2133" b="1" dirty="0">
                <a:solidFill>
                  <a:srgbClr val="0070C0"/>
                </a:solidFill>
                <a:latin typeface="Arial" panose="020B0604020202020204"/>
                <a:ea typeface="微軟正黑體" panose="020B0604030504040204" pitchFamily="34" charset="-120"/>
              </a:endParaRPr>
            </a:p>
            <a:p>
              <a:pPr defTabSz="1219170" eaLnBrk="1" fontAlgn="auto" latinLnBrk="1" hangingPunct="1">
                <a:spcBef>
                  <a:spcPts val="0"/>
                </a:spcBef>
                <a:spcAft>
                  <a:spcPts val="0"/>
                </a:spcAft>
              </a:pPr>
              <a:r>
                <a:rPr lang="zh-TW" altLang="en-US" sz="2133" b="1" dirty="0">
                  <a:solidFill>
                    <a:srgbClr val="0070C0"/>
                  </a:solidFill>
                  <a:latin typeface="Arial" panose="020B0604020202020204"/>
                  <a:ea typeface="微軟正黑體" panose="020B0604030504040204" pitchFamily="34" charset="-120"/>
                </a:rPr>
                <a:t>其他什麼都好！</a:t>
              </a:r>
            </a:p>
          </p:txBody>
        </p:sp>
      </p:grpSp>
      <p:grpSp>
        <p:nvGrpSpPr>
          <p:cNvPr id="24" name="群組 23"/>
          <p:cNvGrpSpPr/>
          <p:nvPr/>
        </p:nvGrpSpPr>
        <p:grpSpPr>
          <a:xfrm>
            <a:off x="4018438" y="5595894"/>
            <a:ext cx="4077731" cy="1188819"/>
            <a:chOff x="1534317" y="4697588"/>
            <a:chExt cx="6043447" cy="1188819"/>
          </a:xfrm>
        </p:grpSpPr>
        <p:pic>
          <p:nvPicPr>
            <p:cNvPr id="13" name="圖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317" y="4697588"/>
              <a:ext cx="6043447" cy="1188819"/>
            </a:xfrm>
            <a:prstGeom prst="rect">
              <a:avLst/>
            </a:prstGeom>
          </p:spPr>
        </p:pic>
        <p:sp>
          <p:nvSpPr>
            <p:cNvPr id="17" name="文字方塊 16"/>
            <p:cNvSpPr txBox="1"/>
            <p:nvPr/>
          </p:nvSpPr>
          <p:spPr>
            <a:xfrm>
              <a:off x="2141298" y="4942071"/>
              <a:ext cx="5138456" cy="748820"/>
            </a:xfrm>
            <a:prstGeom prst="rect">
              <a:avLst/>
            </a:prstGeom>
            <a:noFill/>
          </p:spPr>
          <p:txBody>
            <a:bodyPr wrap="none" rtlCol="0">
              <a:spAutoFit/>
            </a:bodyPr>
            <a:lstStyle/>
            <a:p>
              <a:pPr defTabSz="1219170" eaLnBrk="1" fontAlgn="auto" latinLnBrk="1" hangingPunct="1">
                <a:spcBef>
                  <a:spcPts val="0"/>
                </a:spcBef>
                <a:spcAft>
                  <a:spcPts val="0"/>
                </a:spcAft>
              </a:pPr>
              <a:r>
                <a:rPr lang="zh-TW" altLang="en-US" sz="2133" b="1" dirty="0">
                  <a:solidFill>
                    <a:srgbClr val="0070C0"/>
                  </a:solidFill>
                  <a:latin typeface="Arial" panose="020B0604020202020204"/>
                  <a:ea typeface="微軟正黑體" panose="020B0604030504040204" pitchFamily="34" charset="-120"/>
                </a:rPr>
                <a:t>等到大學要選科系的時候再</a:t>
              </a:r>
              <a:endParaRPr lang="en-US" altLang="zh-TW" sz="2133" b="1" dirty="0">
                <a:solidFill>
                  <a:srgbClr val="0070C0"/>
                </a:solidFill>
                <a:latin typeface="Arial" panose="020B0604020202020204"/>
                <a:ea typeface="微軟正黑體" panose="020B0604030504040204" pitchFamily="34" charset="-120"/>
              </a:endParaRPr>
            </a:p>
            <a:p>
              <a:pPr defTabSz="1219170" eaLnBrk="1" fontAlgn="auto" latinLnBrk="1" hangingPunct="1">
                <a:spcBef>
                  <a:spcPts val="0"/>
                </a:spcBef>
                <a:spcAft>
                  <a:spcPts val="0"/>
                </a:spcAft>
              </a:pPr>
              <a:r>
                <a:rPr lang="zh-TW" altLang="en-US" sz="2133" b="1" dirty="0">
                  <a:solidFill>
                    <a:srgbClr val="0070C0"/>
                  </a:solidFill>
                  <a:latin typeface="Arial" panose="020B0604020202020204"/>
                  <a:ea typeface="微軟正黑體" panose="020B0604030504040204" pitchFamily="34" charset="-120"/>
                </a:rPr>
                <a:t>給他選，現在我說了算！</a:t>
              </a:r>
            </a:p>
          </p:txBody>
        </p:sp>
      </p:grpSp>
      <p:grpSp>
        <p:nvGrpSpPr>
          <p:cNvPr id="23" name="群組 22"/>
          <p:cNvGrpSpPr/>
          <p:nvPr/>
        </p:nvGrpSpPr>
        <p:grpSpPr>
          <a:xfrm>
            <a:off x="2153846" y="3231351"/>
            <a:ext cx="2994218" cy="1084701"/>
            <a:chOff x="6074694" y="3231313"/>
            <a:chExt cx="3776531" cy="1084701"/>
          </a:xfrm>
        </p:grpSpPr>
        <p:pic>
          <p:nvPicPr>
            <p:cNvPr id="14" name="圖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4694" y="3231313"/>
              <a:ext cx="3725916" cy="1084701"/>
            </a:xfrm>
            <a:prstGeom prst="rect">
              <a:avLst/>
            </a:prstGeom>
          </p:spPr>
        </p:pic>
        <p:sp>
          <p:nvSpPr>
            <p:cNvPr id="18" name="文字方塊 17"/>
            <p:cNvSpPr txBox="1"/>
            <p:nvPr/>
          </p:nvSpPr>
          <p:spPr>
            <a:xfrm>
              <a:off x="6322569" y="3536077"/>
              <a:ext cx="3528656" cy="420576"/>
            </a:xfrm>
            <a:prstGeom prst="rect">
              <a:avLst/>
            </a:prstGeom>
            <a:noFill/>
          </p:spPr>
          <p:txBody>
            <a:bodyPr wrap="none" rtlCol="0">
              <a:spAutoFit/>
            </a:bodyPr>
            <a:lstStyle/>
            <a:p>
              <a:pPr defTabSz="1219170" eaLnBrk="1" fontAlgn="auto" latinLnBrk="1" hangingPunct="1">
                <a:spcBef>
                  <a:spcPts val="0"/>
                </a:spcBef>
                <a:spcAft>
                  <a:spcPts val="0"/>
                </a:spcAft>
              </a:pPr>
              <a:r>
                <a:rPr lang="zh-TW" altLang="en-US" sz="2133" b="1" dirty="0">
                  <a:solidFill>
                    <a:srgbClr val="0070C0"/>
                  </a:solidFill>
                  <a:latin typeface="Arial" panose="020B0604020202020204"/>
                  <a:ea typeface="微軟正黑體" panose="020B0604030504040204" pitchFamily="34" charset="-120"/>
                </a:rPr>
                <a:t>自己想清楚了就好！</a:t>
              </a:r>
            </a:p>
          </p:txBody>
        </p:sp>
      </p:grpSp>
      <p:grpSp>
        <p:nvGrpSpPr>
          <p:cNvPr id="25" name="群組 24"/>
          <p:cNvGrpSpPr/>
          <p:nvPr/>
        </p:nvGrpSpPr>
        <p:grpSpPr>
          <a:xfrm>
            <a:off x="1861025" y="4572833"/>
            <a:ext cx="2813079" cy="1486263"/>
            <a:chOff x="7428808" y="4728602"/>
            <a:chExt cx="3362320" cy="1486262"/>
          </a:xfrm>
        </p:grpSpPr>
        <p:pic>
          <p:nvPicPr>
            <p:cNvPr id="19" name="圖片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8808" y="4728602"/>
              <a:ext cx="3115073" cy="1486262"/>
            </a:xfrm>
            <a:prstGeom prst="rect">
              <a:avLst/>
            </a:prstGeom>
          </p:spPr>
        </p:pic>
        <p:sp>
          <p:nvSpPr>
            <p:cNvPr id="20" name="文字方塊 19"/>
            <p:cNvSpPr txBox="1"/>
            <p:nvPr/>
          </p:nvSpPr>
          <p:spPr>
            <a:xfrm>
              <a:off x="7627188" y="5135016"/>
              <a:ext cx="3163940" cy="748819"/>
            </a:xfrm>
            <a:prstGeom prst="rect">
              <a:avLst/>
            </a:prstGeom>
            <a:noFill/>
          </p:spPr>
          <p:txBody>
            <a:bodyPr wrap="none" rtlCol="0">
              <a:spAutoFit/>
            </a:bodyPr>
            <a:lstStyle/>
            <a:p>
              <a:pPr defTabSz="1219170" eaLnBrk="1" fontAlgn="auto" latinLnBrk="1" hangingPunct="1">
                <a:spcBef>
                  <a:spcPts val="0"/>
                </a:spcBef>
                <a:spcAft>
                  <a:spcPts val="0"/>
                </a:spcAft>
              </a:pPr>
              <a:r>
                <a:rPr lang="zh-TW" altLang="en-US" sz="2133" b="1" dirty="0">
                  <a:solidFill>
                    <a:srgbClr val="0070C0"/>
                  </a:solidFill>
                  <a:latin typeface="Arial" panose="020B0604020202020204"/>
                  <a:ea typeface="微軟正黑體" panose="020B0604030504040204" pitchFamily="34" charset="-120"/>
                </a:rPr>
                <a:t>如果不喜歡念書，</a:t>
              </a:r>
              <a:endParaRPr lang="en-US" altLang="zh-TW" sz="2133" b="1" dirty="0">
                <a:solidFill>
                  <a:srgbClr val="0070C0"/>
                </a:solidFill>
                <a:latin typeface="Arial" panose="020B0604020202020204"/>
                <a:ea typeface="微軟正黑體" panose="020B0604030504040204" pitchFamily="34" charset="-120"/>
              </a:endParaRPr>
            </a:p>
            <a:p>
              <a:pPr defTabSz="1219170" eaLnBrk="1" fontAlgn="auto" latinLnBrk="1" hangingPunct="1">
                <a:spcBef>
                  <a:spcPts val="0"/>
                </a:spcBef>
                <a:spcAft>
                  <a:spcPts val="0"/>
                </a:spcAft>
              </a:pPr>
              <a:r>
                <a:rPr lang="zh-TW" altLang="en-US" sz="2133" b="1" dirty="0">
                  <a:solidFill>
                    <a:srgbClr val="0070C0"/>
                  </a:solidFill>
                  <a:latin typeface="Arial" panose="020B0604020202020204"/>
                  <a:ea typeface="微軟正黑體" panose="020B0604030504040204" pitchFamily="34" charset="-120"/>
                </a:rPr>
                <a:t>乾脆去找工作！</a:t>
              </a:r>
            </a:p>
          </p:txBody>
        </p:sp>
      </p:grpSp>
      <p:sp>
        <p:nvSpPr>
          <p:cNvPr id="37" name="矩形 36"/>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38" name="群組 37"/>
          <p:cNvGrpSpPr/>
          <p:nvPr/>
        </p:nvGrpSpPr>
        <p:grpSpPr>
          <a:xfrm>
            <a:off x="2371396" y="98852"/>
            <a:ext cx="2560644" cy="360040"/>
            <a:chOff x="2299388" y="98852"/>
            <a:chExt cx="2560644" cy="360040"/>
          </a:xfrm>
        </p:grpSpPr>
        <p:grpSp>
          <p:nvGrpSpPr>
            <p:cNvPr id="39" name="群組 4"/>
            <p:cNvGrpSpPr/>
            <p:nvPr/>
          </p:nvGrpSpPr>
          <p:grpSpPr>
            <a:xfrm>
              <a:off x="3227581" y="98852"/>
              <a:ext cx="1632451" cy="360040"/>
              <a:chOff x="2835897" y="44624"/>
              <a:chExt cx="1632451" cy="360040"/>
            </a:xfrm>
          </p:grpSpPr>
          <p:sp>
            <p:nvSpPr>
              <p:cNvPr id="42" name="橢圓 41"/>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43" name="橢圓 42"/>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40" name="橢圓 39"/>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41" name="橢圓 40"/>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pic>
        <p:nvPicPr>
          <p:cNvPr id="46" name="Picture 2" descr="D:\學輔科資料\簡報圖案\1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47" name="矩形 46"/>
          <p:cNvSpPr/>
          <p:nvPr/>
        </p:nvSpPr>
        <p:spPr>
          <a:xfrm>
            <a:off x="5076056" y="72318"/>
            <a:ext cx="748923" cy="430887"/>
          </a:xfrm>
          <a:prstGeom prst="rect">
            <a:avLst/>
          </a:prstGeom>
        </p:spPr>
        <p:txBody>
          <a:bodyPr wrap="none">
            <a:spAutoFit/>
          </a:bodyPr>
          <a:lstStyle/>
          <a:p>
            <a:r>
              <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Tree>
    <p:extLst>
      <p:ext uri="{BB962C8B-B14F-4D97-AF65-F5344CB8AC3E}">
        <p14:creationId xmlns:p14="http://schemas.microsoft.com/office/powerpoint/2010/main" val="24066011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5" name="圖片 1"/>
          <p:cNvPicPr>
            <a:picLocks noChangeAspect="1"/>
          </p:cNvPicPr>
          <p:nvPr/>
        </p:nvPicPr>
        <p:blipFill rotWithShape="1">
          <a:blip r:embed="rId3" cstate="print"/>
          <a:srcRect t="28559"/>
          <a:stretch/>
        </p:blipFill>
        <p:spPr bwMode="auto">
          <a:xfrm>
            <a:off x="-642974" y="714357"/>
            <a:ext cx="10715700" cy="6500859"/>
          </a:xfrm>
          <a:prstGeom prst="rect">
            <a:avLst/>
          </a:prstGeom>
          <a:ln>
            <a:noFill/>
          </a:ln>
          <a:effectLst>
            <a:softEdge rad="317500"/>
          </a:effectLst>
        </p:spPr>
      </p:pic>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6513" y="3"/>
            <a:ext cx="9169625"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824536"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85" name="矩形 84"/>
          <p:cNvSpPr/>
          <p:nvPr/>
        </p:nvSpPr>
        <p:spPr>
          <a:xfrm>
            <a:off x="-23928" y="740910"/>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sp>
        <p:nvSpPr>
          <p:cNvPr id="86" name="內容版面配置區 2"/>
          <p:cNvSpPr>
            <a:spLocks noGrp="1"/>
          </p:cNvSpPr>
          <p:nvPr>
            <p:ph idx="1"/>
          </p:nvPr>
        </p:nvSpPr>
        <p:spPr>
          <a:xfrm>
            <a:off x="323528" y="1095854"/>
            <a:ext cx="8352928" cy="809295"/>
          </a:xfrm>
        </p:spPr>
        <p:txBody>
          <a:bodyPr>
            <a:noAutofit/>
          </a:bodyPr>
          <a:lstStyle/>
          <a:p>
            <a:pPr marL="0" indent="0" algn="ctr">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參、輔導策略及特色作法</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2048413" y="5720380"/>
            <a:ext cx="5032147" cy="923330"/>
          </a:xfrm>
          <a:prstGeom prst="rect">
            <a:avLst/>
          </a:prstGeom>
          <a:effectLst>
            <a:glow rad="228600">
              <a:schemeClr val="accent6">
                <a:satMod val="175000"/>
                <a:alpha val="40000"/>
              </a:schemeClr>
            </a:glow>
          </a:effectLst>
          <a:scene3d>
            <a:camera prst="orthographicFront"/>
            <a:lightRig rig="threePt" dir="t"/>
          </a:scene3d>
          <a:sp3d>
            <a:bevelT/>
          </a:sp3d>
        </p:spPr>
        <p:txBody>
          <a:bodyPr wrap="none">
            <a:spAutoFit/>
          </a:bodyPr>
          <a:lstStyle/>
          <a:p>
            <a:r>
              <a:rPr lang="zh-TW" altLang="en-US" sz="5400" b="1" dirty="0">
                <a:solidFill>
                  <a:prstClr val="white"/>
                </a:solidFill>
                <a:effectLst>
                  <a:outerShdw blurRad="38100" dist="38100" dir="2700000" algn="tl">
                    <a:srgbClr val="000000">
                      <a:alpha val="43137"/>
                    </a:srgbClr>
                  </a:outerShdw>
                </a:effectLst>
                <a:latin typeface="Adobe 繁黑體 Std B" pitchFamily="34" charset="-120"/>
                <a:ea typeface="Adobe 繁黑體 Std B" pitchFamily="34" charset="-120"/>
              </a:rPr>
              <a:t>成就每一個孩子</a:t>
            </a:r>
          </a:p>
        </p:txBody>
      </p:sp>
      <p:grpSp>
        <p:nvGrpSpPr>
          <p:cNvPr id="30" name="群組 29"/>
          <p:cNvGrpSpPr/>
          <p:nvPr/>
        </p:nvGrpSpPr>
        <p:grpSpPr>
          <a:xfrm>
            <a:off x="2195736" y="44624"/>
            <a:ext cx="2664296" cy="360045"/>
            <a:chOff x="2123728" y="44624"/>
            <a:chExt cx="2664296" cy="360045"/>
          </a:xfrm>
        </p:grpSpPr>
        <p:grpSp>
          <p:nvGrpSpPr>
            <p:cNvPr id="31" name="群組 30"/>
            <p:cNvGrpSpPr/>
            <p:nvPr/>
          </p:nvGrpSpPr>
          <p:grpSpPr>
            <a:xfrm>
              <a:off x="2555776" y="44624"/>
              <a:ext cx="2232248" cy="360045"/>
              <a:chOff x="2267744" y="44624"/>
              <a:chExt cx="2232248" cy="360045"/>
            </a:xfrm>
          </p:grpSpPr>
          <p:grpSp>
            <p:nvGrpSpPr>
              <p:cNvPr id="33" name="群組 37"/>
              <p:cNvGrpSpPr/>
              <p:nvPr/>
            </p:nvGrpSpPr>
            <p:grpSpPr>
              <a:xfrm>
                <a:off x="2267744" y="44629"/>
                <a:ext cx="2232248" cy="360040"/>
                <a:chOff x="2267738" y="44624"/>
                <a:chExt cx="2232248" cy="360040"/>
              </a:xfrm>
            </p:grpSpPr>
            <p:sp>
              <p:nvSpPr>
                <p:cNvPr id="36" name="橢圓 3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5" name="橢圓 3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02218023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39556" y="3"/>
            <a:ext cx="9183555"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5004049" y="44624"/>
            <a:ext cx="3672407"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27" name="矩形: 圓角 1"/>
          <p:cNvSpPr/>
          <p:nvPr/>
        </p:nvSpPr>
        <p:spPr>
          <a:xfrm>
            <a:off x="49804" y="1428937"/>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8" name="直線接點 27"/>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22852" y="590999"/>
            <a:ext cx="916685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1" name="矩形 30"/>
          <p:cNvSpPr/>
          <p:nvPr/>
        </p:nvSpPr>
        <p:spPr>
          <a:xfrm>
            <a:off x="194247" y="617421"/>
            <a:ext cx="7990464" cy="523220"/>
          </a:xfrm>
          <a:prstGeom prst="rect">
            <a:avLst/>
          </a:prstGeom>
        </p:spPr>
        <p:txBody>
          <a:bodyPr wrap="none">
            <a:spAutoFit/>
          </a:bodyPr>
          <a:lstStyle/>
          <a:p>
            <a:pPr marL="165100" indent="-165100"/>
            <a:r>
              <a:rPr lang="en-US" altLang="zh-TW" sz="2800" b="1" dirty="0">
                <a:solidFill>
                  <a:prstClr val="white"/>
                </a:solidFill>
                <a:latin typeface="微軟正黑體" panose="020B0604030504040204" pitchFamily="34" charset="-120"/>
                <a:ea typeface="微軟正黑體" panose="020B0604030504040204" pitchFamily="34" charset="-120"/>
              </a:rPr>
              <a:t>107</a:t>
            </a:r>
            <a:r>
              <a:rPr lang="zh-TW" altLang="en-US" sz="2800" b="1" dirty="0">
                <a:solidFill>
                  <a:prstClr val="white"/>
                </a:solidFill>
                <a:latin typeface="微軟正黑體" panose="020B0604030504040204" pitchFamily="34" charset="-120"/>
                <a:ea typeface="微軟正黑體" panose="020B0604030504040204" pitchFamily="34" charset="-120"/>
              </a:rPr>
              <a:t>學年度志願選填試探作業後輔導措施辦理主軸</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32" name="內容版面配置區 1"/>
          <p:cNvGraphicFramePr>
            <a:graphicFrameLocks noGrp="1"/>
          </p:cNvGraphicFramePr>
          <p:nvPr>
            <p:ph idx="1"/>
            <p:extLst>
              <p:ext uri="{D42A27DB-BD31-4B8C-83A1-F6EECF244321}">
                <p14:modId xmlns:p14="http://schemas.microsoft.com/office/powerpoint/2010/main" val="1953064475"/>
              </p:ext>
            </p:extLst>
          </p:nvPr>
        </p:nvGraphicFramePr>
        <p:xfrm>
          <a:off x="337690" y="1257075"/>
          <a:ext cx="8780399" cy="50725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38" name="群組 37"/>
          <p:cNvGrpSpPr/>
          <p:nvPr/>
        </p:nvGrpSpPr>
        <p:grpSpPr>
          <a:xfrm>
            <a:off x="2195736" y="44624"/>
            <a:ext cx="2664296" cy="360045"/>
            <a:chOff x="2123728" y="44624"/>
            <a:chExt cx="2664296" cy="360045"/>
          </a:xfrm>
        </p:grpSpPr>
        <p:grpSp>
          <p:nvGrpSpPr>
            <p:cNvPr id="39" name="群組 38"/>
            <p:cNvGrpSpPr/>
            <p:nvPr/>
          </p:nvGrpSpPr>
          <p:grpSpPr>
            <a:xfrm>
              <a:off x="2555776" y="44624"/>
              <a:ext cx="2232248" cy="360045"/>
              <a:chOff x="2267744" y="44624"/>
              <a:chExt cx="2232248" cy="360045"/>
            </a:xfrm>
          </p:grpSpPr>
          <p:grpSp>
            <p:nvGrpSpPr>
              <p:cNvPr id="42" name="群組 37"/>
              <p:cNvGrpSpPr/>
              <p:nvPr/>
            </p:nvGrpSpPr>
            <p:grpSpPr>
              <a:xfrm>
                <a:off x="2267744" y="44629"/>
                <a:ext cx="2232248" cy="360040"/>
                <a:chOff x="2267738" y="44624"/>
                <a:chExt cx="2232248"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7" name="橢圓 4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3" name="橢圓 4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4" name="橢圓 4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0" name="橢圓 3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31200487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2" grpId="0">
        <p:bldAsOne/>
      </p:bldGraphic>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39555" y="3"/>
            <a:ext cx="9183556"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68552"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27" name="矩形: 圓角 1"/>
          <p:cNvSpPr/>
          <p:nvPr/>
        </p:nvSpPr>
        <p:spPr>
          <a:xfrm>
            <a:off x="194247" y="1348245"/>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8" name="直線接點 27"/>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22851" y="590999"/>
            <a:ext cx="9166852"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1" name="矩形 30"/>
          <p:cNvSpPr/>
          <p:nvPr/>
        </p:nvSpPr>
        <p:spPr>
          <a:xfrm>
            <a:off x="194247" y="617421"/>
            <a:ext cx="6195100" cy="523220"/>
          </a:xfrm>
          <a:prstGeom prst="rect">
            <a:avLst/>
          </a:prstGeom>
        </p:spPr>
        <p:txBody>
          <a:bodyPr wrap="none">
            <a:spAutoFit/>
          </a:bodyPr>
          <a:lstStyle/>
          <a:p>
            <a:pPr marL="165100" indent="-165100"/>
            <a:r>
              <a:rPr lang="en-US" altLang="zh-TW" sz="2800" b="1" dirty="0">
                <a:solidFill>
                  <a:prstClr val="white"/>
                </a:solidFill>
                <a:latin typeface="微軟正黑體" panose="020B0604030504040204" pitchFamily="34" charset="-120"/>
                <a:ea typeface="微軟正黑體" panose="020B0604030504040204" pitchFamily="34" charset="-120"/>
              </a:rPr>
              <a:t>107</a:t>
            </a:r>
            <a:r>
              <a:rPr lang="zh-TW" altLang="en-US" sz="2800" b="1" dirty="0">
                <a:solidFill>
                  <a:prstClr val="white"/>
                </a:solidFill>
                <a:latin typeface="微軟正黑體" panose="020B0604030504040204" pitchFamily="34" charset="-120"/>
                <a:ea typeface="微軟正黑體" panose="020B0604030504040204" pitchFamily="34" charset="-120"/>
              </a:rPr>
              <a:t>學年度</a:t>
            </a:r>
            <a:r>
              <a:rPr lang="zh-TW" altLang="en-US" sz="2800" b="1" dirty="0">
                <a:solidFill>
                  <a:srgbClr val="FFFF00"/>
                </a:solidFill>
                <a:latin typeface="微軟正黑體" panose="020B0604030504040204" pitchFamily="34" charset="-120"/>
                <a:ea typeface="微軟正黑體" panose="020B0604030504040204" pitchFamily="34" charset="-120"/>
              </a:rPr>
              <a:t>第一階段</a:t>
            </a:r>
            <a:r>
              <a:rPr lang="zh-TW" altLang="en-US" sz="2800" b="1" dirty="0">
                <a:solidFill>
                  <a:prstClr val="white"/>
                </a:solidFill>
                <a:latin typeface="微軟正黑體" panose="020B0604030504040204" pitchFamily="34" charset="-120"/>
                <a:ea typeface="微軟正黑體" panose="020B0604030504040204" pitchFamily="34" charset="-120"/>
              </a:rPr>
              <a:t>選填輔導預定目標</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36" name="群組 35"/>
          <p:cNvGrpSpPr/>
          <p:nvPr/>
        </p:nvGrpSpPr>
        <p:grpSpPr>
          <a:xfrm>
            <a:off x="194253" y="1032634"/>
            <a:ext cx="8770089" cy="5240799"/>
            <a:chOff x="323528" y="620688"/>
            <a:chExt cx="8712968" cy="5328592"/>
          </a:xfrm>
        </p:grpSpPr>
        <p:graphicFrame>
          <p:nvGraphicFramePr>
            <p:cNvPr id="37" name="資料庫圖表 36"/>
            <p:cNvGraphicFramePr/>
            <p:nvPr>
              <p:extLst>
                <p:ext uri="{D42A27DB-BD31-4B8C-83A1-F6EECF244321}">
                  <p14:modId xmlns:p14="http://schemas.microsoft.com/office/powerpoint/2010/main" val="3065873005"/>
                </p:ext>
              </p:extLst>
            </p:nvPr>
          </p:nvGraphicFramePr>
          <p:xfrm>
            <a:off x="323528" y="620688"/>
            <a:ext cx="8712968" cy="53285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8" name="矩形 37"/>
            <p:cNvSpPr/>
            <p:nvPr/>
          </p:nvSpPr>
          <p:spPr>
            <a:xfrm>
              <a:off x="666327" y="1124743"/>
              <a:ext cx="438547" cy="657158"/>
            </a:xfrm>
            <a:prstGeom prst="rect">
              <a:avLst/>
            </a:prstGeom>
          </p:spPr>
          <p:txBody>
            <a:bodyPr wrap="none">
              <a:spAutoFit/>
            </a:bodyPr>
            <a:lstStyle/>
            <a:p>
              <a:pPr lvl="0"/>
              <a:r>
                <a:rPr lang="en-US" altLang="zh-TW" sz="3600" b="1" dirty="0">
                  <a:latin typeface="Segoe Script" panose="020B0504020000000003" pitchFamily="34" charset="0"/>
                  <a:ea typeface="Droid Serif" panose="02020600060500020200" pitchFamily="18" charset="0"/>
                  <a:cs typeface="Droid Serif" panose="02020600060500020200" pitchFamily="18" charset="0"/>
                </a:rPr>
                <a:t>1</a:t>
              </a:r>
              <a:endParaRPr lang="zh-TW" altLang="en-US" sz="3600" dirty="0">
                <a:latin typeface="Segoe Script" panose="020B0504020000000003" pitchFamily="34" charset="0"/>
                <a:cs typeface="Droid Serif" panose="02020600060500020200" pitchFamily="18" charset="0"/>
              </a:endParaRPr>
            </a:p>
          </p:txBody>
        </p:sp>
        <p:sp>
          <p:nvSpPr>
            <p:cNvPr id="39" name="矩形 38"/>
            <p:cNvSpPr/>
            <p:nvPr/>
          </p:nvSpPr>
          <p:spPr>
            <a:xfrm>
              <a:off x="1098375" y="2350621"/>
              <a:ext cx="438547" cy="657158"/>
            </a:xfrm>
            <a:prstGeom prst="rect">
              <a:avLst/>
            </a:prstGeom>
          </p:spPr>
          <p:txBody>
            <a:bodyPr wrap="none">
              <a:spAutoFit/>
            </a:bodyPr>
            <a:lstStyle/>
            <a:p>
              <a:pPr lvl="0"/>
              <a:r>
                <a:rPr lang="en-US" altLang="zh-TW" sz="3600" b="1" dirty="0">
                  <a:latin typeface="Segoe Script" panose="020B0504020000000003" pitchFamily="34" charset="0"/>
                  <a:ea typeface="Droid Serif" panose="02020600060500020200" pitchFamily="18" charset="0"/>
                  <a:cs typeface="Droid Serif" panose="02020600060500020200" pitchFamily="18" charset="0"/>
                </a:rPr>
                <a:t>2</a:t>
              </a:r>
              <a:endParaRPr lang="zh-TW" altLang="en-US" sz="3600" dirty="0">
                <a:latin typeface="Segoe Script" panose="020B0504020000000003" pitchFamily="34" charset="0"/>
                <a:cs typeface="Droid Serif" panose="02020600060500020200" pitchFamily="18" charset="0"/>
              </a:endParaRPr>
            </a:p>
          </p:txBody>
        </p:sp>
        <p:sp>
          <p:nvSpPr>
            <p:cNvPr id="40" name="矩形 39"/>
            <p:cNvSpPr/>
            <p:nvPr/>
          </p:nvSpPr>
          <p:spPr>
            <a:xfrm>
              <a:off x="1170383" y="3645025"/>
              <a:ext cx="438547" cy="657158"/>
            </a:xfrm>
            <a:prstGeom prst="rect">
              <a:avLst/>
            </a:prstGeom>
          </p:spPr>
          <p:txBody>
            <a:bodyPr wrap="none">
              <a:spAutoFit/>
            </a:bodyPr>
            <a:lstStyle/>
            <a:p>
              <a:pPr lvl="0"/>
              <a:r>
                <a:rPr lang="en-US" altLang="zh-TW" sz="3600" b="1" dirty="0">
                  <a:latin typeface="Segoe Script" panose="020B0504020000000003" pitchFamily="34" charset="0"/>
                  <a:ea typeface="Droid Serif" panose="02020600060500020200" pitchFamily="18" charset="0"/>
                  <a:cs typeface="Droid Serif" panose="02020600060500020200" pitchFamily="18" charset="0"/>
                </a:rPr>
                <a:t>3</a:t>
              </a:r>
              <a:endParaRPr lang="zh-TW" altLang="en-US" sz="3600" dirty="0">
                <a:latin typeface="Segoe Script" panose="020B0504020000000003" pitchFamily="34" charset="0"/>
                <a:cs typeface="Droid Serif" panose="02020600060500020200" pitchFamily="18" charset="0"/>
              </a:endParaRPr>
            </a:p>
          </p:txBody>
        </p:sp>
        <p:sp>
          <p:nvSpPr>
            <p:cNvPr id="42" name="矩形 41"/>
            <p:cNvSpPr/>
            <p:nvPr/>
          </p:nvSpPr>
          <p:spPr>
            <a:xfrm>
              <a:off x="683568" y="4869160"/>
              <a:ext cx="438547" cy="657158"/>
            </a:xfrm>
            <a:prstGeom prst="rect">
              <a:avLst/>
            </a:prstGeom>
          </p:spPr>
          <p:txBody>
            <a:bodyPr wrap="none">
              <a:spAutoFit/>
            </a:bodyPr>
            <a:lstStyle/>
            <a:p>
              <a:pPr lvl="0"/>
              <a:r>
                <a:rPr lang="en-US" altLang="zh-TW" sz="3600" b="1" dirty="0">
                  <a:latin typeface="Segoe Script" panose="020B0504020000000003" pitchFamily="34" charset="0"/>
                  <a:ea typeface="Droid Serif" panose="02020600060500020200" pitchFamily="18" charset="0"/>
                  <a:cs typeface="Droid Serif" panose="02020600060500020200" pitchFamily="18" charset="0"/>
                </a:rPr>
                <a:t>4</a:t>
              </a:r>
              <a:endParaRPr lang="zh-TW" altLang="en-US" sz="3600" dirty="0">
                <a:latin typeface="Segoe Script" panose="020B0504020000000003" pitchFamily="34" charset="0"/>
                <a:cs typeface="Droid Serif" panose="02020600060500020200" pitchFamily="18" charset="0"/>
              </a:endParaRPr>
            </a:p>
          </p:txBody>
        </p:sp>
      </p:grpSp>
      <p:grpSp>
        <p:nvGrpSpPr>
          <p:cNvPr id="44" name="群組 43"/>
          <p:cNvGrpSpPr/>
          <p:nvPr/>
        </p:nvGrpSpPr>
        <p:grpSpPr>
          <a:xfrm>
            <a:off x="2195736" y="44624"/>
            <a:ext cx="2664296" cy="360045"/>
            <a:chOff x="2123728" y="44624"/>
            <a:chExt cx="2664296" cy="360045"/>
          </a:xfrm>
        </p:grpSpPr>
        <p:grpSp>
          <p:nvGrpSpPr>
            <p:cNvPr id="45" name="群組 44"/>
            <p:cNvGrpSpPr/>
            <p:nvPr/>
          </p:nvGrpSpPr>
          <p:grpSpPr>
            <a:xfrm>
              <a:off x="2555776" y="44624"/>
              <a:ext cx="2232248" cy="360045"/>
              <a:chOff x="2267744" y="44624"/>
              <a:chExt cx="2232248" cy="360045"/>
            </a:xfrm>
          </p:grpSpPr>
          <p:grpSp>
            <p:nvGrpSpPr>
              <p:cNvPr id="47" name="群組 37"/>
              <p:cNvGrpSpPr/>
              <p:nvPr/>
            </p:nvGrpSpPr>
            <p:grpSpPr>
              <a:xfrm>
                <a:off x="2267744" y="44629"/>
                <a:ext cx="2232248" cy="360040"/>
                <a:chOff x="2267738" y="44624"/>
                <a:chExt cx="2232248" cy="360040"/>
              </a:xfrm>
            </p:grpSpPr>
            <p:sp>
              <p:nvSpPr>
                <p:cNvPr id="51" name="橢圓 5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2" name="橢圓 51"/>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3" name="橢圓 52"/>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8" name="橢圓 47"/>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9" name="橢圓 48"/>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6" name="橢圓 45"/>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12890334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39556" y="3"/>
            <a:ext cx="9183555"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68552"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27" name="矩形: 圓角 1"/>
          <p:cNvSpPr/>
          <p:nvPr/>
        </p:nvSpPr>
        <p:spPr>
          <a:xfrm>
            <a:off x="194247" y="1348245"/>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8" name="直線接點 27"/>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22852" y="590999"/>
            <a:ext cx="916685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1" name="矩形 30"/>
          <p:cNvSpPr/>
          <p:nvPr/>
        </p:nvSpPr>
        <p:spPr>
          <a:xfrm>
            <a:off x="194253" y="617421"/>
            <a:ext cx="7631391" cy="523220"/>
          </a:xfrm>
          <a:prstGeom prst="rect">
            <a:avLst/>
          </a:prstGeom>
        </p:spPr>
        <p:txBody>
          <a:bodyPr wrap="none">
            <a:spAutoFit/>
          </a:bodyPr>
          <a:lstStyle/>
          <a:p>
            <a:pPr marL="165100" indent="-165100"/>
            <a:r>
              <a:rPr lang="en-US" altLang="zh-TW" sz="2800" b="1" dirty="0">
                <a:solidFill>
                  <a:prstClr val="white"/>
                </a:solidFill>
                <a:latin typeface="微軟正黑體" panose="020B0604030504040204" pitchFamily="34" charset="-120"/>
                <a:ea typeface="微軟正黑體" panose="020B0604030504040204" pitchFamily="34" charset="-120"/>
              </a:rPr>
              <a:t>107</a:t>
            </a:r>
            <a:r>
              <a:rPr lang="zh-TW" altLang="en-US" sz="2800" b="1" dirty="0">
                <a:solidFill>
                  <a:prstClr val="white"/>
                </a:solidFill>
                <a:latin typeface="微軟正黑體" panose="020B0604030504040204" pitchFamily="34" charset="-120"/>
                <a:ea typeface="微軟正黑體" panose="020B0604030504040204" pitchFamily="34" charset="-120"/>
              </a:rPr>
              <a:t>學年度</a:t>
            </a:r>
            <a:r>
              <a:rPr lang="zh-TW" altLang="en-US" sz="2800" b="1" dirty="0">
                <a:solidFill>
                  <a:srgbClr val="FFFF00"/>
                </a:solidFill>
                <a:latin typeface="微軟正黑體" panose="020B0604030504040204" pitchFamily="34" charset="-120"/>
                <a:ea typeface="微軟正黑體" panose="020B0604030504040204" pitchFamily="34" charset="-120"/>
              </a:rPr>
              <a:t>第一階段</a:t>
            </a:r>
            <a:r>
              <a:rPr lang="zh-TW" altLang="en-US" sz="2800" b="1" dirty="0">
                <a:solidFill>
                  <a:prstClr val="white"/>
                </a:solidFill>
                <a:latin typeface="微軟正黑體" panose="020B0604030504040204" pitchFamily="34" charset="-120"/>
                <a:ea typeface="微軟正黑體" panose="020B0604030504040204" pitchFamily="34" charset="-120"/>
              </a:rPr>
              <a:t>選填輔導作業預定重點工作</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25" name="資料庫圖表 24"/>
          <p:cNvGraphicFramePr/>
          <p:nvPr>
            <p:extLst>
              <p:ext uri="{D42A27DB-BD31-4B8C-83A1-F6EECF244321}">
                <p14:modId xmlns:p14="http://schemas.microsoft.com/office/powerpoint/2010/main" val="933767422"/>
              </p:ext>
            </p:extLst>
          </p:nvPr>
        </p:nvGraphicFramePr>
        <p:xfrm>
          <a:off x="194247" y="825026"/>
          <a:ext cx="8856984" cy="59945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8" name="群組 37"/>
          <p:cNvGrpSpPr/>
          <p:nvPr/>
        </p:nvGrpSpPr>
        <p:grpSpPr>
          <a:xfrm>
            <a:off x="2195736" y="44624"/>
            <a:ext cx="2664296" cy="360045"/>
            <a:chOff x="2123728" y="44624"/>
            <a:chExt cx="2664296" cy="360045"/>
          </a:xfrm>
        </p:grpSpPr>
        <p:grpSp>
          <p:nvGrpSpPr>
            <p:cNvPr id="39" name="群組 38"/>
            <p:cNvGrpSpPr/>
            <p:nvPr/>
          </p:nvGrpSpPr>
          <p:grpSpPr>
            <a:xfrm>
              <a:off x="2555776" y="44624"/>
              <a:ext cx="2232248" cy="360045"/>
              <a:chOff x="2267744" y="44624"/>
              <a:chExt cx="2232248" cy="360045"/>
            </a:xfrm>
          </p:grpSpPr>
          <p:grpSp>
            <p:nvGrpSpPr>
              <p:cNvPr id="42" name="群組 37"/>
              <p:cNvGrpSpPr/>
              <p:nvPr/>
            </p:nvGrpSpPr>
            <p:grpSpPr>
              <a:xfrm>
                <a:off x="2267744" y="44629"/>
                <a:ext cx="2232248" cy="360040"/>
                <a:chOff x="2267738" y="44624"/>
                <a:chExt cx="2232248"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7" name="橢圓 4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3" name="橢圓 4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4" name="橢圓 4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0" name="橢圓 3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092665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39556" y="3"/>
            <a:ext cx="9183555"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68552"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27" name="矩形: 圓角 1"/>
          <p:cNvSpPr/>
          <p:nvPr/>
        </p:nvSpPr>
        <p:spPr>
          <a:xfrm>
            <a:off x="194253" y="1412777"/>
            <a:ext cx="8698233" cy="4457019"/>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8" name="直線接點 27"/>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22852" y="590999"/>
            <a:ext cx="916685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1" name="矩形 30"/>
          <p:cNvSpPr/>
          <p:nvPr/>
        </p:nvSpPr>
        <p:spPr>
          <a:xfrm>
            <a:off x="194247" y="617421"/>
            <a:ext cx="6210354" cy="523220"/>
          </a:xfrm>
          <a:prstGeom prst="rect">
            <a:avLst/>
          </a:prstGeom>
        </p:spPr>
        <p:txBody>
          <a:bodyPr wrap="none">
            <a:spAutoFit/>
          </a:bodyPr>
          <a:lstStyle/>
          <a:p>
            <a:pPr marL="165100" indent="-165100"/>
            <a:r>
              <a:rPr lang="en-US" altLang="zh-TW" sz="2800" b="1">
                <a:solidFill>
                  <a:prstClr val="white"/>
                </a:solidFill>
                <a:latin typeface="微軟正黑體" panose="020B0604030504040204" pitchFamily="34" charset="-120"/>
                <a:ea typeface="微軟正黑體" panose="020B0604030504040204" pitchFamily="34" charset="-120"/>
              </a:rPr>
              <a:t>107</a:t>
            </a:r>
            <a:r>
              <a:rPr lang="zh-TW" altLang="en-US" sz="2800" b="1">
                <a:solidFill>
                  <a:prstClr val="white"/>
                </a:solidFill>
                <a:latin typeface="微軟正黑體" panose="020B0604030504040204" pitchFamily="34" charset="-120"/>
                <a:ea typeface="微軟正黑體" panose="020B0604030504040204" pitchFamily="34" charset="-120"/>
              </a:rPr>
              <a:t>學年</a:t>
            </a:r>
            <a:r>
              <a:rPr lang="zh-TW" altLang="en-US" sz="2800" b="1" dirty="0">
                <a:solidFill>
                  <a:prstClr val="white"/>
                </a:solidFill>
                <a:latin typeface="微軟正黑體" panose="020B0604030504040204" pitchFamily="34" charset="-120"/>
                <a:ea typeface="微軟正黑體" panose="020B0604030504040204" pitchFamily="34" charset="-120"/>
              </a:rPr>
              <a:t>度</a:t>
            </a:r>
            <a:r>
              <a:rPr lang="zh-TW" altLang="en-US" sz="2800" b="1" dirty="0">
                <a:solidFill>
                  <a:srgbClr val="FFFF00"/>
                </a:solidFill>
                <a:latin typeface="微軟正黑體" panose="020B0604030504040204" pitchFamily="34" charset="-120"/>
                <a:ea typeface="微軟正黑體" panose="020B0604030504040204" pitchFamily="34" charset="-120"/>
              </a:rPr>
              <a:t>第二階段</a:t>
            </a:r>
            <a:r>
              <a:rPr lang="zh-TW" altLang="en-US" sz="2800" b="1" dirty="0">
                <a:solidFill>
                  <a:prstClr val="white"/>
                </a:solidFill>
                <a:latin typeface="微軟正黑體" panose="020B0604030504040204" pitchFamily="34" charset="-120"/>
                <a:ea typeface="微軟正黑體" panose="020B0604030504040204" pitchFamily="34" charset="-120"/>
              </a:rPr>
              <a:t>選填輔導預定目標</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4" name="資料庫圖表 3"/>
          <p:cNvGraphicFramePr/>
          <p:nvPr>
            <p:extLst>
              <p:ext uri="{D42A27DB-BD31-4B8C-83A1-F6EECF244321}">
                <p14:modId xmlns:p14="http://schemas.microsoft.com/office/powerpoint/2010/main" val="1715783709"/>
              </p:ext>
            </p:extLst>
          </p:nvPr>
        </p:nvGraphicFramePr>
        <p:xfrm>
          <a:off x="431540" y="681953"/>
          <a:ext cx="8316924" cy="53318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7" name="群組 36"/>
          <p:cNvGrpSpPr/>
          <p:nvPr/>
        </p:nvGrpSpPr>
        <p:grpSpPr>
          <a:xfrm>
            <a:off x="2195736" y="44624"/>
            <a:ext cx="2664296" cy="360045"/>
            <a:chOff x="2123728" y="44624"/>
            <a:chExt cx="2664296" cy="360045"/>
          </a:xfrm>
        </p:grpSpPr>
        <p:grpSp>
          <p:nvGrpSpPr>
            <p:cNvPr id="38" name="群組 37"/>
            <p:cNvGrpSpPr/>
            <p:nvPr/>
          </p:nvGrpSpPr>
          <p:grpSpPr>
            <a:xfrm>
              <a:off x="2555776" y="44624"/>
              <a:ext cx="2232248" cy="360045"/>
              <a:chOff x="2267744" y="44624"/>
              <a:chExt cx="2232248" cy="360045"/>
            </a:xfrm>
          </p:grpSpPr>
          <p:grpSp>
            <p:nvGrpSpPr>
              <p:cNvPr id="40" name="群組 37"/>
              <p:cNvGrpSpPr/>
              <p:nvPr/>
            </p:nvGrpSpPr>
            <p:grpSpPr>
              <a:xfrm>
                <a:off x="2267744" y="44629"/>
                <a:ext cx="2232248" cy="360040"/>
                <a:chOff x="2267738" y="44624"/>
                <a:chExt cx="2232248" cy="360040"/>
              </a:xfrm>
            </p:grpSpPr>
            <p:sp>
              <p:nvSpPr>
                <p:cNvPr id="44" name="橢圓 4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3" name="橢圓 4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9" name="橢圓 3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75694924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39556" y="3"/>
            <a:ext cx="9183555"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68552"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27" name="矩形: 圓角 1"/>
          <p:cNvSpPr/>
          <p:nvPr/>
        </p:nvSpPr>
        <p:spPr>
          <a:xfrm>
            <a:off x="194247" y="1348245"/>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8" name="直線接點 27"/>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22851" y="590999"/>
            <a:ext cx="9166852"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1" name="矩形 30"/>
          <p:cNvSpPr/>
          <p:nvPr/>
        </p:nvSpPr>
        <p:spPr>
          <a:xfrm>
            <a:off x="194247" y="617421"/>
            <a:ext cx="7990464" cy="523220"/>
          </a:xfrm>
          <a:prstGeom prst="rect">
            <a:avLst/>
          </a:prstGeom>
        </p:spPr>
        <p:txBody>
          <a:bodyPr wrap="none">
            <a:spAutoFit/>
          </a:bodyPr>
          <a:lstStyle/>
          <a:p>
            <a:pPr marL="165100" indent="-165100"/>
            <a:r>
              <a:rPr lang="en-US" altLang="zh-TW" sz="2800" b="1" dirty="0">
                <a:solidFill>
                  <a:prstClr val="white"/>
                </a:solidFill>
                <a:latin typeface="微軟正黑體" panose="020B0604030504040204" pitchFamily="34" charset="-120"/>
                <a:ea typeface="微軟正黑體" panose="020B0604030504040204" pitchFamily="34" charset="-120"/>
              </a:rPr>
              <a:t>107</a:t>
            </a:r>
            <a:r>
              <a:rPr lang="zh-TW" altLang="en-US" sz="2800" b="1" dirty="0">
                <a:solidFill>
                  <a:prstClr val="white"/>
                </a:solidFill>
                <a:latin typeface="微軟正黑體" panose="020B0604030504040204" pitchFamily="34" charset="-120"/>
                <a:ea typeface="微軟正黑體" panose="020B0604030504040204" pitchFamily="34" charset="-120"/>
              </a:rPr>
              <a:t>學年度</a:t>
            </a:r>
            <a:r>
              <a:rPr lang="zh-TW" altLang="en-US" sz="2800" b="1" dirty="0">
                <a:solidFill>
                  <a:srgbClr val="FFFF00"/>
                </a:solidFill>
                <a:latin typeface="微軟正黑體" panose="020B0604030504040204" pitchFamily="34" charset="-120"/>
                <a:ea typeface="微軟正黑體" panose="020B0604030504040204" pitchFamily="34" charset="-120"/>
              </a:rPr>
              <a:t>第二階段</a:t>
            </a:r>
            <a:r>
              <a:rPr lang="zh-TW" altLang="en-US" sz="2800" b="1" dirty="0">
                <a:solidFill>
                  <a:prstClr val="white"/>
                </a:solidFill>
                <a:latin typeface="微軟正黑體" panose="020B0604030504040204" pitchFamily="34" charset="-120"/>
                <a:ea typeface="微軟正黑體" panose="020B0604030504040204" pitchFamily="34" charset="-120"/>
              </a:rPr>
              <a:t>選填輔導作業預定重點工作</a:t>
            </a:r>
            <a:r>
              <a:rPr lang="en-US" altLang="zh-TW" sz="2800" b="1" dirty="0">
                <a:solidFill>
                  <a:prstClr val="white"/>
                </a:solidFill>
                <a:latin typeface="微軟正黑體" panose="020B0604030504040204" pitchFamily="34" charset="-120"/>
                <a:ea typeface="微軟正黑體" panose="020B0604030504040204" pitchFamily="34" charset="-120"/>
              </a:rPr>
              <a:t>Ⅰ</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25" name="群組 24"/>
          <p:cNvGrpSpPr/>
          <p:nvPr/>
        </p:nvGrpSpPr>
        <p:grpSpPr>
          <a:xfrm>
            <a:off x="0" y="1124744"/>
            <a:ext cx="9108255" cy="5544021"/>
            <a:chOff x="35744" y="549275"/>
            <a:chExt cx="9108255" cy="5544021"/>
          </a:xfrm>
        </p:grpSpPr>
        <p:graphicFrame>
          <p:nvGraphicFramePr>
            <p:cNvPr id="26" name="資料庫圖表 25"/>
            <p:cNvGraphicFramePr/>
            <p:nvPr>
              <p:extLst>
                <p:ext uri="{D42A27DB-BD31-4B8C-83A1-F6EECF244321}">
                  <p14:modId xmlns:p14="http://schemas.microsoft.com/office/powerpoint/2010/main" val="2347003672"/>
                </p:ext>
              </p:extLst>
            </p:nvPr>
          </p:nvGraphicFramePr>
          <p:xfrm>
            <a:off x="35744" y="549275"/>
            <a:ext cx="9108255" cy="55440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2" name="矩形 31"/>
            <p:cNvSpPr/>
            <p:nvPr/>
          </p:nvSpPr>
          <p:spPr>
            <a:xfrm>
              <a:off x="539552" y="1229851"/>
              <a:ext cx="527007" cy="830997"/>
            </a:xfrm>
            <a:prstGeom prst="rect">
              <a:avLst/>
            </a:prstGeom>
          </p:spPr>
          <p:txBody>
            <a:bodyPr wrap="none">
              <a:spAutoFit/>
            </a:bodyPr>
            <a:lstStyle/>
            <a:p>
              <a:pPr lvl="0"/>
              <a:r>
                <a:rPr lang="en-US" altLang="zh-TW" sz="4800" b="1" dirty="0">
                  <a:latin typeface="Segoe Script" panose="020B0504020000000003" pitchFamily="34" charset="0"/>
                  <a:ea typeface="Droid Serif" panose="02020600060500020200" pitchFamily="18" charset="0"/>
                  <a:cs typeface="Droid Serif" panose="02020600060500020200" pitchFamily="18" charset="0"/>
                </a:rPr>
                <a:t>1</a:t>
              </a:r>
              <a:endParaRPr lang="zh-TW" altLang="en-US" sz="4800" dirty="0">
                <a:latin typeface="Segoe Script" panose="020B0504020000000003" pitchFamily="34" charset="0"/>
                <a:cs typeface="Droid Serif" panose="02020600060500020200" pitchFamily="18" charset="0"/>
              </a:endParaRPr>
            </a:p>
          </p:txBody>
        </p:sp>
        <p:sp>
          <p:nvSpPr>
            <p:cNvPr id="33" name="矩形 32"/>
            <p:cNvSpPr/>
            <p:nvPr/>
          </p:nvSpPr>
          <p:spPr>
            <a:xfrm>
              <a:off x="899592" y="2924944"/>
              <a:ext cx="527007" cy="830997"/>
            </a:xfrm>
            <a:prstGeom prst="rect">
              <a:avLst/>
            </a:prstGeom>
          </p:spPr>
          <p:txBody>
            <a:bodyPr wrap="none">
              <a:spAutoFit/>
            </a:bodyPr>
            <a:lstStyle/>
            <a:p>
              <a:pPr lvl="0"/>
              <a:r>
                <a:rPr lang="en-US" altLang="zh-TW" sz="4800" b="1" dirty="0">
                  <a:latin typeface="Segoe Script" panose="020B0504020000000003" pitchFamily="34" charset="0"/>
                  <a:ea typeface="Droid Serif" panose="02020600060500020200" pitchFamily="18" charset="0"/>
                  <a:cs typeface="Droid Serif" panose="02020600060500020200" pitchFamily="18" charset="0"/>
                </a:rPr>
                <a:t>2</a:t>
              </a:r>
              <a:endParaRPr lang="zh-TW" altLang="en-US" sz="4800" dirty="0">
                <a:latin typeface="Segoe Script" panose="020B0504020000000003" pitchFamily="34" charset="0"/>
                <a:cs typeface="Droid Serif" panose="02020600060500020200" pitchFamily="18" charset="0"/>
              </a:endParaRPr>
            </a:p>
          </p:txBody>
        </p:sp>
        <p:sp>
          <p:nvSpPr>
            <p:cNvPr id="34" name="矩形 33"/>
            <p:cNvSpPr/>
            <p:nvPr/>
          </p:nvSpPr>
          <p:spPr>
            <a:xfrm>
              <a:off x="539552" y="4614227"/>
              <a:ext cx="527007" cy="830997"/>
            </a:xfrm>
            <a:prstGeom prst="rect">
              <a:avLst/>
            </a:prstGeom>
          </p:spPr>
          <p:txBody>
            <a:bodyPr wrap="none">
              <a:spAutoFit/>
            </a:bodyPr>
            <a:lstStyle/>
            <a:p>
              <a:pPr lvl="0"/>
              <a:r>
                <a:rPr lang="en-US" altLang="zh-TW" sz="4800" b="1" dirty="0">
                  <a:latin typeface="Segoe Script" panose="020B0504020000000003" pitchFamily="34" charset="0"/>
                  <a:ea typeface="Droid Serif" panose="02020600060500020200" pitchFamily="18" charset="0"/>
                  <a:cs typeface="Droid Serif" panose="02020600060500020200" pitchFamily="18" charset="0"/>
                </a:rPr>
                <a:t>3</a:t>
              </a:r>
              <a:endParaRPr lang="zh-TW" altLang="en-US" sz="4800" dirty="0">
                <a:latin typeface="Segoe Script" panose="020B0504020000000003" pitchFamily="34" charset="0"/>
                <a:cs typeface="Droid Serif" panose="02020600060500020200" pitchFamily="18" charset="0"/>
              </a:endParaRPr>
            </a:p>
          </p:txBody>
        </p:sp>
      </p:grpSp>
      <p:grpSp>
        <p:nvGrpSpPr>
          <p:cNvPr id="43" name="群組 42"/>
          <p:cNvGrpSpPr/>
          <p:nvPr/>
        </p:nvGrpSpPr>
        <p:grpSpPr>
          <a:xfrm>
            <a:off x="2195736" y="44624"/>
            <a:ext cx="2664296" cy="360045"/>
            <a:chOff x="2123728" y="44624"/>
            <a:chExt cx="2664296" cy="360045"/>
          </a:xfrm>
        </p:grpSpPr>
        <p:grpSp>
          <p:nvGrpSpPr>
            <p:cNvPr id="44" name="群組 43"/>
            <p:cNvGrpSpPr/>
            <p:nvPr/>
          </p:nvGrpSpPr>
          <p:grpSpPr>
            <a:xfrm>
              <a:off x="2555776" y="44624"/>
              <a:ext cx="2232248" cy="360045"/>
              <a:chOff x="2267744" y="44624"/>
              <a:chExt cx="2232248" cy="360045"/>
            </a:xfrm>
          </p:grpSpPr>
          <p:grpSp>
            <p:nvGrpSpPr>
              <p:cNvPr id="46" name="群組 37"/>
              <p:cNvGrpSpPr/>
              <p:nvPr/>
            </p:nvGrpSpPr>
            <p:grpSpPr>
              <a:xfrm>
                <a:off x="2267744" y="44629"/>
                <a:ext cx="2232248" cy="360040"/>
                <a:chOff x="2267738" y="44624"/>
                <a:chExt cx="2232248" cy="360040"/>
              </a:xfrm>
            </p:grpSpPr>
            <p:sp>
              <p:nvSpPr>
                <p:cNvPr id="49" name="橢圓 4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1" name="橢圓 50"/>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2" name="橢圓 51"/>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7" name="橢圓 46"/>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8" name="橢圓 47"/>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5" name="橢圓 4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60909924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39556" y="3"/>
            <a:ext cx="9183555"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68552"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27" name="矩形: 圓角 1"/>
          <p:cNvSpPr/>
          <p:nvPr/>
        </p:nvSpPr>
        <p:spPr>
          <a:xfrm>
            <a:off x="194247" y="1348245"/>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8" name="直線接點 27"/>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22852" y="590999"/>
            <a:ext cx="916685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1" name="矩形 30"/>
          <p:cNvSpPr/>
          <p:nvPr/>
        </p:nvSpPr>
        <p:spPr>
          <a:xfrm>
            <a:off x="194247" y="617421"/>
            <a:ext cx="7990464" cy="523220"/>
          </a:xfrm>
          <a:prstGeom prst="rect">
            <a:avLst/>
          </a:prstGeom>
        </p:spPr>
        <p:txBody>
          <a:bodyPr wrap="none">
            <a:spAutoFit/>
          </a:bodyPr>
          <a:lstStyle/>
          <a:p>
            <a:pPr marL="165100" indent="-165100"/>
            <a:r>
              <a:rPr lang="en-US" altLang="zh-TW" sz="2800" b="1" dirty="0">
                <a:solidFill>
                  <a:prstClr val="white"/>
                </a:solidFill>
                <a:latin typeface="微軟正黑體" panose="020B0604030504040204" pitchFamily="34" charset="-120"/>
                <a:ea typeface="微軟正黑體" panose="020B0604030504040204" pitchFamily="34" charset="-120"/>
              </a:rPr>
              <a:t>107</a:t>
            </a:r>
            <a:r>
              <a:rPr lang="zh-TW" altLang="en-US" sz="2800" b="1" dirty="0">
                <a:solidFill>
                  <a:prstClr val="white"/>
                </a:solidFill>
                <a:latin typeface="微軟正黑體" panose="020B0604030504040204" pitchFamily="34" charset="-120"/>
                <a:ea typeface="微軟正黑體" panose="020B0604030504040204" pitchFamily="34" charset="-120"/>
              </a:rPr>
              <a:t>學年度</a:t>
            </a:r>
            <a:r>
              <a:rPr lang="zh-TW" altLang="en-US" sz="2800" b="1" dirty="0">
                <a:solidFill>
                  <a:srgbClr val="FFFF00"/>
                </a:solidFill>
                <a:latin typeface="微軟正黑體" panose="020B0604030504040204" pitchFamily="34" charset="-120"/>
                <a:ea typeface="微軟正黑體" panose="020B0604030504040204" pitchFamily="34" charset="-120"/>
              </a:rPr>
              <a:t>第二階段</a:t>
            </a:r>
            <a:r>
              <a:rPr lang="zh-TW" altLang="en-US" sz="2800" b="1" dirty="0">
                <a:solidFill>
                  <a:prstClr val="white"/>
                </a:solidFill>
                <a:latin typeface="微軟正黑體" panose="020B0604030504040204" pitchFamily="34" charset="-120"/>
                <a:ea typeface="微軟正黑體" panose="020B0604030504040204" pitchFamily="34" charset="-120"/>
              </a:rPr>
              <a:t>選填輔導作業預定重點工作</a:t>
            </a:r>
            <a:r>
              <a:rPr lang="en-US" altLang="zh-TW" sz="2800" b="1" dirty="0">
                <a:solidFill>
                  <a:prstClr val="white"/>
                </a:solidFill>
                <a:latin typeface="微軟正黑體" panose="020B0604030504040204" pitchFamily="34" charset="-120"/>
                <a:ea typeface="微軟正黑體" panose="020B0604030504040204" pitchFamily="34" charset="-120"/>
              </a:rPr>
              <a:t>Ⅱ</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40" name="資料庫圖表 39"/>
          <p:cNvGraphicFramePr/>
          <p:nvPr>
            <p:extLst>
              <p:ext uri="{D42A27DB-BD31-4B8C-83A1-F6EECF244321}">
                <p14:modId xmlns:p14="http://schemas.microsoft.com/office/powerpoint/2010/main" val="1879126484"/>
              </p:ext>
            </p:extLst>
          </p:nvPr>
        </p:nvGraphicFramePr>
        <p:xfrm>
          <a:off x="67949" y="879031"/>
          <a:ext cx="8928992" cy="54726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5" name="矩形 24"/>
          <p:cNvSpPr/>
          <p:nvPr/>
        </p:nvSpPr>
        <p:spPr>
          <a:xfrm>
            <a:off x="524998" y="1505605"/>
            <a:ext cx="527007" cy="830997"/>
          </a:xfrm>
          <a:prstGeom prst="rect">
            <a:avLst/>
          </a:prstGeom>
        </p:spPr>
        <p:txBody>
          <a:bodyPr wrap="none">
            <a:spAutoFit/>
          </a:bodyPr>
          <a:lstStyle/>
          <a:p>
            <a:pPr lvl="0"/>
            <a:r>
              <a:rPr lang="en-US" altLang="zh-TW" sz="4800" b="1" dirty="0">
                <a:latin typeface="Segoe Script" panose="020B0504020000000003" pitchFamily="34" charset="0"/>
                <a:cs typeface="Droid Serif" panose="02020600060500020200" pitchFamily="18" charset="0"/>
              </a:rPr>
              <a:t>4</a:t>
            </a:r>
            <a:endParaRPr lang="zh-TW" altLang="en-US" sz="4800" dirty="0">
              <a:latin typeface="Segoe Script" panose="020B0504020000000003" pitchFamily="34" charset="0"/>
              <a:cs typeface="Droid Serif" panose="02020600060500020200" pitchFamily="18" charset="0"/>
            </a:endParaRPr>
          </a:p>
        </p:txBody>
      </p:sp>
      <p:sp>
        <p:nvSpPr>
          <p:cNvPr id="26" name="矩形 25"/>
          <p:cNvSpPr/>
          <p:nvPr/>
        </p:nvSpPr>
        <p:spPr>
          <a:xfrm>
            <a:off x="908084" y="3212979"/>
            <a:ext cx="527007" cy="830997"/>
          </a:xfrm>
          <a:prstGeom prst="rect">
            <a:avLst/>
          </a:prstGeom>
        </p:spPr>
        <p:txBody>
          <a:bodyPr wrap="none">
            <a:spAutoFit/>
          </a:bodyPr>
          <a:lstStyle/>
          <a:p>
            <a:pPr lvl="0"/>
            <a:r>
              <a:rPr lang="en-US" altLang="zh-TW" sz="4800" b="1" dirty="0">
                <a:latin typeface="Segoe Script" panose="020B0504020000000003" pitchFamily="34" charset="0"/>
                <a:cs typeface="Droid Serif" panose="02020600060500020200" pitchFamily="18" charset="0"/>
              </a:rPr>
              <a:t>5</a:t>
            </a:r>
            <a:endParaRPr lang="zh-TW" altLang="en-US" sz="4800" dirty="0">
              <a:latin typeface="Segoe Script" panose="020B0504020000000003" pitchFamily="34" charset="0"/>
              <a:cs typeface="Droid Serif" panose="02020600060500020200" pitchFamily="18" charset="0"/>
            </a:endParaRPr>
          </a:p>
        </p:txBody>
      </p:sp>
      <p:sp>
        <p:nvSpPr>
          <p:cNvPr id="32" name="矩形 31"/>
          <p:cNvSpPr/>
          <p:nvPr/>
        </p:nvSpPr>
        <p:spPr>
          <a:xfrm>
            <a:off x="539073" y="4869163"/>
            <a:ext cx="527007" cy="830997"/>
          </a:xfrm>
          <a:prstGeom prst="rect">
            <a:avLst/>
          </a:prstGeom>
        </p:spPr>
        <p:txBody>
          <a:bodyPr wrap="none">
            <a:spAutoFit/>
          </a:bodyPr>
          <a:lstStyle/>
          <a:p>
            <a:pPr lvl="0"/>
            <a:r>
              <a:rPr lang="en-US" altLang="zh-TW" sz="4800" b="1" dirty="0">
                <a:latin typeface="Segoe Script" panose="020B0504020000000003" pitchFamily="34" charset="0"/>
                <a:cs typeface="Droid Serif" panose="02020600060500020200" pitchFamily="18" charset="0"/>
              </a:rPr>
              <a:t>6</a:t>
            </a:r>
            <a:endParaRPr lang="zh-TW" altLang="en-US" sz="4800" dirty="0">
              <a:latin typeface="Segoe Script" panose="020B0504020000000003" pitchFamily="34" charset="0"/>
              <a:cs typeface="Droid Serif" panose="02020600060500020200" pitchFamily="18" charset="0"/>
            </a:endParaRPr>
          </a:p>
        </p:txBody>
      </p:sp>
      <p:grpSp>
        <p:nvGrpSpPr>
          <p:cNvPr id="42" name="群組 41"/>
          <p:cNvGrpSpPr/>
          <p:nvPr/>
        </p:nvGrpSpPr>
        <p:grpSpPr>
          <a:xfrm>
            <a:off x="2195736" y="44624"/>
            <a:ext cx="2664296" cy="360045"/>
            <a:chOff x="2123728" y="44624"/>
            <a:chExt cx="2664296" cy="360045"/>
          </a:xfrm>
        </p:grpSpPr>
        <p:grpSp>
          <p:nvGrpSpPr>
            <p:cNvPr id="43" name="群組 42"/>
            <p:cNvGrpSpPr/>
            <p:nvPr/>
          </p:nvGrpSpPr>
          <p:grpSpPr>
            <a:xfrm>
              <a:off x="2555776" y="44624"/>
              <a:ext cx="2232248" cy="360045"/>
              <a:chOff x="2267744" y="44624"/>
              <a:chExt cx="2232248" cy="360045"/>
            </a:xfrm>
          </p:grpSpPr>
          <p:grpSp>
            <p:nvGrpSpPr>
              <p:cNvPr id="45" name="群組 37"/>
              <p:cNvGrpSpPr/>
              <p:nvPr/>
            </p:nvGrpSpPr>
            <p:grpSpPr>
              <a:xfrm>
                <a:off x="2267744" y="44629"/>
                <a:ext cx="2232248" cy="360040"/>
                <a:chOff x="2267738" y="44624"/>
                <a:chExt cx="2232248" cy="360040"/>
              </a:xfrm>
            </p:grpSpPr>
            <p:sp>
              <p:nvSpPr>
                <p:cNvPr id="48" name="橢圓 4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9" name="橢圓 48"/>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1" name="橢圓 5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6" name="橢圓 45"/>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7" name="橢圓 4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4" name="橢圓 4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45040720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39555" y="3"/>
            <a:ext cx="9256570"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68552"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27" name="矩形: 圓角 1"/>
          <p:cNvSpPr/>
          <p:nvPr/>
        </p:nvSpPr>
        <p:spPr>
          <a:xfrm>
            <a:off x="194247" y="1348245"/>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5" name="直線接點 24"/>
          <p:cNvCxnSpPr/>
          <p:nvPr/>
        </p:nvCxnSpPr>
        <p:spPr>
          <a:xfrm>
            <a:off x="-34814" y="825025"/>
            <a:ext cx="9264044"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a:off x="-23927" y="1041049"/>
            <a:ext cx="925129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22852" y="591000"/>
            <a:ext cx="9239867" cy="539123"/>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4" name="矩形 33"/>
          <p:cNvSpPr/>
          <p:nvPr/>
        </p:nvSpPr>
        <p:spPr>
          <a:xfrm>
            <a:off x="194252" y="617421"/>
            <a:ext cx="8219235" cy="523220"/>
          </a:xfrm>
          <a:prstGeom prst="rect">
            <a:avLst/>
          </a:prstGeom>
        </p:spPr>
        <p:txBody>
          <a:bodyPr wrap="squar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試探作業後輸出報表格式</a:t>
            </a:r>
            <a:r>
              <a:rPr lang="en-US" altLang="zh-TW"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prstClr val="white"/>
                </a:solidFill>
                <a:latin typeface="微軟正黑體" panose="020B0604030504040204" pitchFamily="34" charset="-120"/>
                <a:ea typeface="微軟正黑體" panose="020B0604030504040204" pitchFamily="34" charset="-120"/>
              </a:rPr>
              <a:t>個人超額比序積分</a:t>
            </a:r>
            <a:r>
              <a:rPr lang="en-US" altLang="zh-TW" sz="2800" b="1" dirty="0">
                <a:solidFill>
                  <a:srgbClr val="FFFF00"/>
                </a:solidFill>
                <a:latin typeface="微軟正黑體" panose="020B0604030504040204" pitchFamily="34" charset="-120"/>
                <a:ea typeface="微軟正黑體" panose="020B0604030504040204" pitchFamily="34" charset="-120"/>
              </a:rPr>
              <a:t>(</a:t>
            </a:r>
            <a:r>
              <a:rPr lang="zh-TW" altLang="en-US" sz="2800" b="1" dirty="0">
                <a:solidFill>
                  <a:srgbClr val="FFFF00"/>
                </a:solidFill>
                <a:latin typeface="微軟正黑體" panose="020B0604030504040204" pitchFamily="34" charset="-120"/>
                <a:ea typeface="微軟正黑體" panose="020B0604030504040204" pitchFamily="34" charset="-120"/>
              </a:rPr>
              <a:t>參考</a:t>
            </a:r>
            <a:r>
              <a:rPr lang="en-US" altLang="zh-TW" sz="2800" b="1" dirty="0">
                <a:solidFill>
                  <a:srgbClr val="FFFF00"/>
                </a:solidFill>
                <a:latin typeface="微軟正黑體" panose="020B0604030504040204" pitchFamily="34" charset="-120"/>
                <a:ea typeface="微軟正黑體" panose="020B0604030504040204" pitchFamily="34" charset="-120"/>
              </a:rPr>
              <a:t>)</a:t>
            </a:r>
            <a:endParaRPr lang="zh-TW" altLang="zh-TW" sz="2800" b="1" dirty="0">
              <a:solidFill>
                <a:srgbClr val="FFFF00"/>
              </a:solidFill>
              <a:latin typeface="微軟正黑體" panose="020B0604030504040204" pitchFamily="34" charset="-120"/>
              <a:ea typeface="微軟正黑體" panose="020B0604030504040204" pitchFamily="34" charset="-120"/>
            </a:endParaRPr>
          </a:p>
        </p:txBody>
      </p:sp>
      <p:graphicFrame>
        <p:nvGraphicFramePr>
          <p:cNvPr id="28" name="表格 27"/>
          <p:cNvGraphicFramePr>
            <a:graphicFrameLocks noGrp="1"/>
          </p:cNvGraphicFramePr>
          <p:nvPr>
            <p:extLst>
              <p:ext uri="{D42A27DB-BD31-4B8C-83A1-F6EECF244321}">
                <p14:modId xmlns:p14="http://schemas.microsoft.com/office/powerpoint/2010/main" val="3011387908"/>
              </p:ext>
            </p:extLst>
          </p:nvPr>
        </p:nvGraphicFramePr>
        <p:xfrm>
          <a:off x="287371" y="1346145"/>
          <a:ext cx="8640962" cy="4464503"/>
        </p:xfrm>
        <a:graphic>
          <a:graphicData uri="http://schemas.openxmlformats.org/drawingml/2006/table">
            <a:tbl>
              <a:tblPr>
                <a:tableStyleId>{08FB837D-C827-4EFA-A057-4D05807E0F7C}</a:tableStyleId>
              </a:tblPr>
              <a:tblGrid>
                <a:gridCol w="2017364">
                  <a:extLst>
                    <a:ext uri="{9D8B030D-6E8A-4147-A177-3AD203B41FA5}">
                      <a16:colId xmlns:a16="http://schemas.microsoft.com/office/drawing/2014/main" val="20000"/>
                    </a:ext>
                  </a:extLst>
                </a:gridCol>
                <a:gridCol w="1227679">
                  <a:extLst>
                    <a:ext uri="{9D8B030D-6E8A-4147-A177-3AD203B41FA5}">
                      <a16:colId xmlns:a16="http://schemas.microsoft.com/office/drawing/2014/main" val="20001"/>
                    </a:ext>
                  </a:extLst>
                </a:gridCol>
                <a:gridCol w="1216281">
                  <a:extLst>
                    <a:ext uri="{9D8B030D-6E8A-4147-A177-3AD203B41FA5}">
                      <a16:colId xmlns:a16="http://schemas.microsoft.com/office/drawing/2014/main" val="20002"/>
                    </a:ext>
                  </a:extLst>
                </a:gridCol>
                <a:gridCol w="1406781">
                  <a:extLst>
                    <a:ext uri="{9D8B030D-6E8A-4147-A177-3AD203B41FA5}">
                      <a16:colId xmlns:a16="http://schemas.microsoft.com/office/drawing/2014/main" val="20003"/>
                    </a:ext>
                  </a:extLst>
                </a:gridCol>
                <a:gridCol w="2772857">
                  <a:extLst>
                    <a:ext uri="{9D8B030D-6E8A-4147-A177-3AD203B41FA5}">
                      <a16:colId xmlns:a16="http://schemas.microsoft.com/office/drawing/2014/main" val="20004"/>
                    </a:ext>
                  </a:extLst>
                </a:gridCol>
              </a:tblGrid>
              <a:tr h="500979">
                <a:tc gridSpan="5">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rPr>
                        <a:t>超額比序項目積分</a:t>
                      </a:r>
                      <a:r>
                        <a:rPr kumimoji="0" lang="en-US" altLang="zh-TW" sz="2000" b="1"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rPr>
                        <a:t>(</a:t>
                      </a:r>
                      <a:r>
                        <a:rPr kumimoji="0" lang="zh-TW" altLang="en-US" sz="2000" b="1"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rPr>
                        <a:t>不含志願序及國中教育會考</a:t>
                      </a:r>
                      <a:r>
                        <a:rPr kumimoji="0" lang="en-US" altLang="zh-TW" sz="2000" b="1"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rPr>
                        <a:t>)</a:t>
                      </a:r>
                      <a:endParaRPr kumimoji="0" lang="zh-TW" altLang="zh-TW"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1">
                        <a:lumMod val="75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281955">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項目</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1">
                        <a:lumMod val="60000"/>
                        <a:lumOff val="4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a:ln>
                            <a:noFill/>
                          </a:ln>
                          <a:effectLst/>
                          <a:latin typeface="微軟正黑體" panose="020B0604030504040204" pitchFamily="34" charset="-120"/>
                          <a:ea typeface="微軟正黑體" panose="020B0604030504040204" pitchFamily="34" charset="-120"/>
                        </a:rPr>
                        <a:t>分項目</a:t>
                      </a:r>
                      <a:endParaRPr kumimoji="0" lang="zh-TW" altLang="en-US" sz="16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1">
                        <a:lumMod val="60000"/>
                        <a:lumOff val="4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a:ln>
                            <a:noFill/>
                          </a:ln>
                          <a:effectLst/>
                          <a:latin typeface="微軟正黑體" panose="020B0604030504040204" pitchFamily="34" charset="-120"/>
                          <a:ea typeface="微軟正黑體" panose="020B0604030504040204" pitchFamily="34" charset="-120"/>
                        </a:rPr>
                        <a:t>分項目積分</a:t>
                      </a:r>
                      <a:endParaRPr kumimoji="0" lang="zh-TW" altLang="en-US" sz="16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1">
                        <a:lumMod val="60000"/>
                        <a:lumOff val="4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a:ln>
                            <a:noFill/>
                          </a:ln>
                          <a:effectLst/>
                          <a:latin typeface="微軟正黑體" panose="020B0604030504040204" pitchFamily="34" charset="-120"/>
                          <a:ea typeface="微軟正黑體" panose="020B0604030504040204" pitchFamily="34" charset="-120"/>
                        </a:rPr>
                        <a:t>項目原始積分</a:t>
                      </a:r>
                      <a:endParaRPr kumimoji="0" lang="zh-TW" altLang="en-US" sz="16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1">
                        <a:lumMod val="60000"/>
                        <a:lumOff val="4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項目實際積分</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1">
                        <a:lumMod val="60000"/>
                        <a:lumOff val="40000"/>
                      </a:schemeClr>
                    </a:solidFill>
                  </a:tcPr>
                </a:tc>
                <a:extLst>
                  <a:ext uri="{0D108BD9-81ED-4DB2-BD59-A6C34878D82A}">
                    <a16:rowId xmlns:a16="http://schemas.microsoft.com/office/drawing/2014/main" val="10001"/>
                  </a:ext>
                </a:extLst>
              </a:tr>
              <a:tr h="580064">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志願序</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a:t>
                      </a: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不含志願分</a:t>
                      </a: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生涯發展</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6</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6</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6</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extLst>
                  <a:ext uri="{0D108BD9-81ED-4DB2-BD59-A6C34878D82A}">
                    <a16:rowId xmlns:a16="http://schemas.microsoft.com/office/drawing/2014/main" val="10002"/>
                  </a:ext>
                </a:extLst>
              </a:tr>
              <a:tr h="281955">
                <a:tc rowSpan="7">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多元學習表現</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競賽表現</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a:ln>
                            <a:noFill/>
                          </a:ln>
                          <a:effectLst/>
                          <a:latin typeface="微軟正黑體" panose="020B0604030504040204" pitchFamily="34" charset="-120"/>
                          <a:ea typeface="微軟正黑體" panose="020B0604030504040204" pitchFamily="34" charset="-120"/>
                        </a:rPr>
                        <a:t>20</a:t>
                      </a:r>
                      <a:endParaRPr kumimoji="0" lang="zh-TW" altLang="zh-TW" sz="16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rowSpan="7">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a:ln>
                            <a:noFill/>
                          </a:ln>
                          <a:effectLst/>
                          <a:latin typeface="微軟正黑體" panose="020B0604030504040204" pitchFamily="34" charset="-120"/>
                          <a:ea typeface="微軟正黑體" panose="020B0604030504040204" pitchFamily="34" charset="-120"/>
                        </a:rPr>
                        <a:t>62</a:t>
                      </a:r>
                      <a:endParaRPr kumimoji="0" lang="zh-TW" altLang="zh-TW" sz="16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rowSpan="7">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a:ln>
                            <a:noFill/>
                          </a:ln>
                          <a:effectLst/>
                          <a:latin typeface="微軟正黑體" panose="020B0604030504040204" pitchFamily="34" charset="-120"/>
                          <a:ea typeface="微軟正黑體" panose="020B0604030504040204" pitchFamily="34" charset="-120"/>
                        </a:rPr>
                        <a:t>50</a:t>
                      </a:r>
                      <a:endParaRPr kumimoji="0" lang="zh-TW" altLang="zh-TW" sz="16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extLst>
                  <a:ext uri="{0D108BD9-81ED-4DB2-BD59-A6C34878D82A}">
                    <a16:rowId xmlns:a16="http://schemas.microsoft.com/office/drawing/2014/main" val="10003"/>
                  </a:ext>
                </a:extLst>
              </a:tr>
              <a:tr h="281955">
                <a:tc vMerge="1">
                  <a:txBody>
                    <a:bodyPr/>
                    <a:lstStyle/>
                    <a:p>
                      <a:endParaRPr lang="zh-TW" altLang="en-US"/>
                    </a:p>
                  </a:txBody>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獎勵紀錄</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8</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281955">
                <a:tc vMerge="1">
                  <a:txBody>
                    <a:bodyPr/>
                    <a:lstStyle/>
                    <a:p>
                      <a:endParaRPr lang="zh-TW" altLang="en-US"/>
                    </a:p>
                  </a:txBody>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幹部任期</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8</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5"/>
                  </a:ext>
                </a:extLst>
              </a:tr>
              <a:tr h="281955">
                <a:tc vMerge="1">
                  <a:txBody>
                    <a:bodyPr/>
                    <a:lstStyle/>
                    <a:p>
                      <a:endParaRPr lang="zh-TW" altLang="en-US"/>
                    </a:p>
                  </a:txBody>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社團參與</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8</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81955">
                <a:tc vMerge="1">
                  <a:txBody>
                    <a:bodyPr/>
                    <a:lstStyle/>
                    <a:p>
                      <a:endParaRPr lang="zh-TW" altLang="en-US"/>
                    </a:p>
                  </a:txBody>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a:ln>
                            <a:noFill/>
                          </a:ln>
                          <a:effectLst/>
                          <a:latin typeface="微軟正黑體" panose="020B0604030504040204" pitchFamily="34" charset="-120"/>
                          <a:ea typeface="微軟正黑體" panose="020B0604030504040204" pitchFamily="34" charset="-120"/>
                        </a:rPr>
                        <a:t>服務學習</a:t>
                      </a:r>
                      <a:endParaRPr kumimoji="0" lang="zh-TW" altLang="en-US" sz="16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8</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281955">
                <a:tc vMerge="1">
                  <a:txBody>
                    <a:bodyPr/>
                    <a:lstStyle/>
                    <a:p>
                      <a:endParaRPr lang="zh-TW" altLang="en-US"/>
                    </a:p>
                  </a:txBody>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a:ln>
                            <a:noFill/>
                          </a:ln>
                          <a:effectLst/>
                          <a:latin typeface="微軟正黑體" panose="020B0604030504040204" pitchFamily="34" charset="-120"/>
                          <a:ea typeface="微軟正黑體" panose="020B0604030504040204" pitchFamily="34" charset="-120"/>
                        </a:rPr>
                        <a:t>體適能</a:t>
                      </a:r>
                      <a:endParaRPr kumimoji="0" lang="zh-TW" altLang="en-US" sz="16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8</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281955">
                <a:tc vMerge="1">
                  <a:txBody>
                    <a:bodyPr/>
                    <a:lstStyle/>
                    <a:p>
                      <a:endParaRPr lang="zh-TW" altLang="en-US"/>
                    </a:p>
                  </a:txBody>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a:ln>
                            <a:noFill/>
                          </a:ln>
                          <a:effectLst/>
                          <a:latin typeface="微軟正黑體" panose="020B0604030504040204" pitchFamily="34" charset="-120"/>
                          <a:ea typeface="微軟正黑體" panose="020B0604030504040204" pitchFamily="34" charset="-120"/>
                        </a:rPr>
                        <a:t>技職證照</a:t>
                      </a:r>
                      <a:endParaRPr kumimoji="0" lang="zh-TW" altLang="en-US" sz="16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2</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9"/>
                  </a:ext>
                </a:extLst>
              </a:tr>
              <a:tr h="281955">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均衡學習</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　</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　</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2</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2</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extLst>
                  <a:ext uri="{0D108BD9-81ED-4DB2-BD59-A6C34878D82A}">
                    <a16:rowId xmlns:a16="http://schemas.microsoft.com/office/drawing/2014/main" val="10010"/>
                  </a:ext>
                </a:extLst>
              </a:tr>
              <a:tr h="281955">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就近入學</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　</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　</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10</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10</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extLst>
                  <a:ext uri="{0D108BD9-81ED-4DB2-BD59-A6C34878D82A}">
                    <a16:rowId xmlns:a16="http://schemas.microsoft.com/office/drawing/2014/main" val="10011"/>
                  </a:ext>
                </a:extLst>
              </a:tr>
              <a:tr h="281955">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國中教育會考</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　</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　</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25</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3">
                        <a:lumMod val="20000"/>
                        <a:lumOff val="80000"/>
                      </a:schemeClr>
                    </a:solidFill>
                  </a:tcPr>
                </a:tc>
                <a:extLst>
                  <a:ext uri="{0D108BD9-81ED-4DB2-BD59-A6C34878D82A}">
                    <a16:rowId xmlns:a16="http://schemas.microsoft.com/office/drawing/2014/main" val="10012"/>
                  </a:ext>
                </a:extLst>
              </a:tr>
              <a:tr h="281955">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累積積分</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　</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600" b="1" u="none" strike="noStrike" cap="none" normalizeH="0" baseline="0" dirty="0">
                          <a:ln>
                            <a:noFill/>
                          </a:ln>
                          <a:effectLst/>
                          <a:latin typeface="微軟正黑體" panose="020B0604030504040204" pitchFamily="34" charset="-120"/>
                          <a:ea typeface="微軟正黑體" panose="020B0604030504040204" pitchFamily="34" charset="-120"/>
                        </a:rPr>
                        <a:t>　</a:t>
                      </a:r>
                      <a:endParaRPr kumimoji="0"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112</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1" u="none" strike="noStrike" cap="none" normalizeH="0" baseline="0" dirty="0">
                          <a:ln>
                            <a:noFill/>
                          </a:ln>
                          <a:effectLst/>
                          <a:latin typeface="微軟正黑體" panose="020B0604030504040204" pitchFamily="34" charset="-120"/>
                          <a:ea typeface="微軟正黑體" panose="020B0604030504040204" pitchFamily="34" charset="-120"/>
                        </a:rPr>
                        <a:t>68</a:t>
                      </a:r>
                      <a:endParaRPr kumimoji="0" lang="zh-TW" altLang="zh-TW"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solidFill>
                      <a:schemeClr val="accent6">
                        <a:lumMod val="20000"/>
                        <a:lumOff val="80000"/>
                      </a:schemeClr>
                    </a:solidFill>
                  </a:tcPr>
                </a:tc>
                <a:extLst>
                  <a:ext uri="{0D108BD9-81ED-4DB2-BD59-A6C34878D82A}">
                    <a16:rowId xmlns:a16="http://schemas.microsoft.com/office/drawing/2014/main" val="10013"/>
                  </a:ext>
                </a:extLst>
              </a:tr>
            </a:tbl>
          </a:graphicData>
        </a:graphic>
      </p:graphicFrame>
      <p:grpSp>
        <p:nvGrpSpPr>
          <p:cNvPr id="38" name="群組 37"/>
          <p:cNvGrpSpPr/>
          <p:nvPr/>
        </p:nvGrpSpPr>
        <p:grpSpPr>
          <a:xfrm>
            <a:off x="2195736" y="44624"/>
            <a:ext cx="2664296" cy="360045"/>
            <a:chOff x="2123728" y="44624"/>
            <a:chExt cx="2664296" cy="360045"/>
          </a:xfrm>
        </p:grpSpPr>
        <p:grpSp>
          <p:nvGrpSpPr>
            <p:cNvPr id="39" name="群組 38"/>
            <p:cNvGrpSpPr/>
            <p:nvPr/>
          </p:nvGrpSpPr>
          <p:grpSpPr>
            <a:xfrm>
              <a:off x="2555776" y="44624"/>
              <a:ext cx="2232248" cy="360045"/>
              <a:chOff x="2267744" y="44624"/>
              <a:chExt cx="2232248" cy="360045"/>
            </a:xfrm>
          </p:grpSpPr>
          <p:grpSp>
            <p:nvGrpSpPr>
              <p:cNvPr id="42" name="群組 37"/>
              <p:cNvGrpSpPr/>
              <p:nvPr/>
            </p:nvGrpSpPr>
            <p:grpSpPr>
              <a:xfrm>
                <a:off x="2267744" y="44629"/>
                <a:ext cx="2232248" cy="360040"/>
                <a:chOff x="2267738" y="44624"/>
                <a:chExt cx="2232248"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7" name="橢圓 4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3" name="橢圓 4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4" name="橢圓 4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0" name="橢圓 3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01707017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1" name="矩形 40"/>
          <p:cNvSpPr/>
          <p:nvPr/>
        </p:nvSpPr>
        <p:spPr bwMode="auto">
          <a:xfrm>
            <a:off x="-39555" y="3"/>
            <a:ext cx="9183556"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68552"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28" name="矩形: 圓角 1"/>
          <p:cNvSpPr/>
          <p:nvPr/>
        </p:nvSpPr>
        <p:spPr>
          <a:xfrm>
            <a:off x="194247" y="1348245"/>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9" name="直線接點 28"/>
          <p:cNvCxnSpPr/>
          <p:nvPr/>
        </p:nvCxnSpPr>
        <p:spPr>
          <a:xfrm>
            <a:off x="-36512" y="1833137"/>
            <a:ext cx="9264043"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直線接點 36"/>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8" name="矩形 37"/>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9" name="矩形 38"/>
          <p:cNvSpPr/>
          <p:nvPr/>
        </p:nvSpPr>
        <p:spPr>
          <a:xfrm>
            <a:off x="1" y="617421"/>
            <a:ext cx="9144000" cy="523220"/>
          </a:xfrm>
          <a:prstGeom prst="rect">
            <a:avLst/>
          </a:prstGeom>
        </p:spPr>
        <p:txBody>
          <a:bodyPr wrap="squar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試探作業後輸出報表格式</a:t>
            </a:r>
            <a:r>
              <a:rPr lang="en-US" altLang="zh-TW"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prstClr val="white"/>
                </a:solidFill>
                <a:latin typeface="微軟正黑體" panose="020B0604030504040204" pitchFamily="34" charset="-120"/>
                <a:ea typeface="微軟正黑體" panose="020B0604030504040204" pitchFamily="34" charset="-120"/>
              </a:rPr>
              <a:t>就學區志願選填人次分布</a:t>
            </a:r>
            <a:r>
              <a:rPr lang="en-US" altLang="zh-TW"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prstClr val="white"/>
                </a:solidFill>
                <a:latin typeface="微軟正黑體" panose="020B0604030504040204" pitchFamily="34" charset="-120"/>
                <a:ea typeface="微軟正黑體" panose="020B0604030504040204" pitchFamily="34" charset="-120"/>
              </a:rPr>
              <a:t>參考</a:t>
            </a:r>
            <a:r>
              <a:rPr lang="en-US" altLang="zh-TW" sz="2800" b="1" dirty="0">
                <a:solidFill>
                  <a:prstClr val="white"/>
                </a:solidFill>
                <a:latin typeface="微軟正黑體" panose="020B0604030504040204" pitchFamily="34" charset="-120"/>
                <a:ea typeface="微軟正黑體" panose="020B0604030504040204" pitchFamily="34" charset="-120"/>
              </a:rPr>
              <a:t>)</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40" name="表格 39"/>
          <p:cNvGraphicFramePr>
            <a:graphicFrameLocks noGrp="1"/>
          </p:cNvGraphicFramePr>
          <p:nvPr>
            <p:extLst>
              <p:ext uri="{D42A27DB-BD31-4B8C-83A1-F6EECF244321}">
                <p14:modId xmlns:p14="http://schemas.microsoft.com/office/powerpoint/2010/main" val="2260383075"/>
              </p:ext>
            </p:extLst>
          </p:nvPr>
        </p:nvGraphicFramePr>
        <p:xfrm>
          <a:off x="484497" y="1520936"/>
          <a:ext cx="8246721" cy="4658466"/>
        </p:xfrm>
        <a:graphic>
          <a:graphicData uri="http://schemas.openxmlformats.org/drawingml/2006/table">
            <a:tbl>
              <a:tblPr/>
              <a:tblGrid>
                <a:gridCol w="211334">
                  <a:extLst>
                    <a:ext uri="{9D8B030D-6E8A-4147-A177-3AD203B41FA5}">
                      <a16:colId xmlns:a16="http://schemas.microsoft.com/office/drawing/2014/main" val="20000"/>
                    </a:ext>
                  </a:extLst>
                </a:gridCol>
                <a:gridCol w="433547">
                  <a:extLst>
                    <a:ext uri="{9D8B030D-6E8A-4147-A177-3AD203B41FA5}">
                      <a16:colId xmlns:a16="http://schemas.microsoft.com/office/drawing/2014/main" val="20001"/>
                    </a:ext>
                  </a:extLst>
                </a:gridCol>
                <a:gridCol w="2152197">
                  <a:extLst>
                    <a:ext uri="{9D8B030D-6E8A-4147-A177-3AD203B41FA5}">
                      <a16:colId xmlns:a16="http://schemas.microsoft.com/office/drawing/2014/main" val="20002"/>
                    </a:ext>
                  </a:extLst>
                </a:gridCol>
                <a:gridCol w="602926">
                  <a:extLst>
                    <a:ext uri="{9D8B030D-6E8A-4147-A177-3AD203B41FA5}">
                      <a16:colId xmlns:a16="http://schemas.microsoft.com/office/drawing/2014/main" val="20003"/>
                    </a:ext>
                  </a:extLst>
                </a:gridCol>
                <a:gridCol w="627789">
                  <a:extLst>
                    <a:ext uri="{9D8B030D-6E8A-4147-A177-3AD203B41FA5}">
                      <a16:colId xmlns:a16="http://schemas.microsoft.com/office/drawing/2014/main" val="20004"/>
                    </a:ext>
                  </a:extLst>
                </a:gridCol>
                <a:gridCol w="862433">
                  <a:extLst>
                    <a:ext uri="{9D8B030D-6E8A-4147-A177-3AD203B41FA5}">
                      <a16:colId xmlns:a16="http://schemas.microsoft.com/office/drawing/2014/main" val="20005"/>
                    </a:ext>
                  </a:extLst>
                </a:gridCol>
                <a:gridCol w="671299">
                  <a:extLst>
                    <a:ext uri="{9D8B030D-6E8A-4147-A177-3AD203B41FA5}">
                      <a16:colId xmlns:a16="http://schemas.microsoft.com/office/drawing/2014/main" val="20006"/>
                    </a:ext>
                  </a:extLst>
                </a:gridCol>
                <a:gridCol w="671299">
                  <a:extLst>
                    <a:ext uri="{9D8B030D-6E8A-4147-A177-3AD203B41FA5}">
                      <a16:colId xmlns:a16="http://schemas.microsoft.com/office/drawing/2014/main" val="20007"/>
                    </a:ext>
                  </a:extLst>
                </a:gridCol>
                <a:gridCol w="671299">
                  <a:extLst>
                    <a:ext uri="{9D8B030D-6E8A-4147-A177-3AD203B41FA5}">
                      <a16:colId xmlns:a16="http://schemas.microsoft.com/office/drawing/2014/main" val="20008"/>
                    </a:ext>
                  </a:extLst>
                </a:gridCol>
                <a:gridCol w="671299">
                  <a:extLst>
                    <a:ext uri="{9D8B030D-6E8A-4147-A177-3AD203B41FA5}">
                      <a16:colId xmlns:a16="http://schemas.microsoft.com/office/drawing/2014/main" val="20009"/>
                    </a:ext>
                  </a:extLst>
                </a:gridCol>
                <a:gridCol w="671299">
                  <a:extLst>
                    <a:ext uri="{9D8B030D-6E8A-4147-A177-3AD203B41FA5}">
                      <a16:colId xmlns:a16="http://schemas.microsoft.com/office/drawing/2014/main" val="20010"/>
                    </a:ext>
                  </a:extLst>
                </a:gridCol>
              </a:tblGrid>
              <a:tr h="223052">
                <a:tc gridSpan="11">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zh-TW" sz="12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365F9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1447800">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流水號</a:t>
                      </a:r>
                      <a:endParaRPr kumimoji="0" lang="zh-TW" altLang="en-US" sz="19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志願序</a:t>
                      </a:r>
                      <a:endParaRPr kumimoji="0" lang="zh-TW" altLang="en-US"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志願學校科別</a:t>
                      </a:r>
                      <a:endParaRPr kumimoji="0" lang="zh-TW" altLang="en-US" sz="19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招生名額</a:t>
                      </a:r>
                      <a:endParaRPr kumimoji="0" lang="zh-TW" altLang="en-US"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志願序積分</a:t>
                      </a:r>
                      <a:endParaRPr kumimoji="0" lang="zh-TW" altLang="en-US"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超額比序項目累積積分</a:t>
                      </a:r>
                      <a:r>
                        <a:rPr kumimoji="0" lang="en-US" altLang="zh-TW"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不含會考</a:t>
                      </a:r>
                      <a:r>
                        <a:rPr kumimoji="0" lang="en-US" altLang="zh-TW"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第</a:t>
                      </a:r>
                      <a:r>
                        <a:rPr kumimoji="0" lang="en-US" altLang="zh-TW"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1</a:t>
                      </a: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志願人次</a:t>
                      </a:r>
                      <a:endParaRPr kumimoji="0" lang="zh-TW" altLang="en-US"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第</a:t>
                      </a:r>
                      <a:r>
                        <a:rPr kumimoji="0" lang="en-US" altLang="zh-TW"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2</a:t>
                      </a: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志願人次</a:t>
                      </a:r>
                      <a:endParaRPr kumimoji="0" lang="zh-TW" altLang="en-US"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第</a:t>
                      </a:r>
                      <a:r>
                        <a:rPr kumimoji="0" lang="en-US" altLang="zh-TW"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3</a:t>
                      </a: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志願人次</a:t>
                      </a:r>
                      <a:endParaRPr kumimoji="0" lang="zh-TW" altLang="en-US"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第</a:t>
                      </a:r>
                      <a:r>
                        <a:rPr kumimoji="0" lang="en-US" altLang="zh-TW"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4</a:t>
                      </a:r>
                      <a:r>
                        <a:rPr kumimoji="0" lang="zh-TW" altLang="en-US" sz="1900" b="1" i="0" u="none" strike="noStrike" cap="none" normalizeH="0" baseline="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志願人次</a:t>
                      </a:r>
                      <a:endParaRPr kumimoji="0" lang="zh-TW" altLang="en-US"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第</a:t>
                      </a:r>
                      <a:r>
                        <a:rPr kumimoji="0" lang="en-US" altLang="zh-TW" sz="19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5</a:t>
                      </a:r>
                      <a:r>
                        <a:rPr kumimoji="0" lang="zh-TW" altLang="en-US" sz="1900" b="1"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新細明體" pitchFamily="18" charset="-120"/>
                        </a:rPr>
                        <a:t>志願人次</a:t>
                      </a:r>
                      <a:endParaRPr kumimoji="0" lang="zh-TW" altLang="en-US" sz="19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C5D9F1"/>
                    </a:solidFill>
                  </a:tcPr>
                </a:tc>
                <a:extLst>
                  <a:ext uri="{0D108BD9-81ED-4DB2-BD59-A6C34878D82A}">
                    <a16:rowId xmlns:a16="http://schemas.microsoft.com/office/drawing/2014/main" val="10001"/>
                  </a:ext>
                </a:extLst>
              </a:tr>
              <a:tr h="579936">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1</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1</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學校○○科</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群科</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0</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　</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7</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　</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68</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351</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290</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74</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198</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51</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extLst>
                  <a:ext uri="{0D108BD9-81ED-4DB2-BD59-A6C34878D82A}">
                    <a16:rowId xmlns:a16="http://schemas.microsoft.com/office/drawing/2014/main" val="10002"/>
                  </a:ext>
                </a:extLst>
              </a:tr>
              <a:tr h="579936">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2</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1</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學校○○科</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群科</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0</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　</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7</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　</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68</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211</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310</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190</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97</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105</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579936">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3</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2</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學校○○科</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群科</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0</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　</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3</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　</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65</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235</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323</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455</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214</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59</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extLst>
                  <a:ext uri="{0D108BD9-81ED-4DB2-BD59-A6C34878D82A}">
                    <a16:rowId xmlns:a16="http://schemas.microsoft.com/office/drawing/2014/main" val="10004"/>
                  </a:ext>
                </a:extLst>
              </a:tr>
              <a:tr h="579936">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4</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2</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學校○○科</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群科</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0</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　</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3</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　</a:t>
                      </a: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65</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76</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284</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119</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204</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243</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333935">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5</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 </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E3EAEB"/>
                    </a:solidFill>
                  </a:tcPr>
                </a:tc>
                <a:extLst>
                  <a:ext uri="{0D108BD9-81ED-4DB2-BD59-A6C34878D82A}">
                    <a16:rowId xmlns:a16="http://schemas.microsoft.com/office/drawing/2014/main" val="10006"/>
                  </a:ext>
                </a:extLst>
              </a:tr>
              <a:tr h="333935">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6</a:t>
                      </a:r>
                      <a:endParaRPr kumimoji="0" lang="zh-TW" altLang="zh-TW" sz="19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200" b="1" i="0" u="none" strike="noStrike" cap="none" normalizeH="0" baseline="0">
                          <a:ln>
                            <a:noFill/>
                          </a:ln>
                          <a:solidFill>
                            <a:srgbClr val="333333"/>
                          </a:solidFill>
                          <a:effectLst/>
                          <a:latin typeface="微軟正黑體" panose="020B0604030504040204" pitchFamily="34" charset="-120"/>
                          <a:ea typeface="微軟正黑體" panose="020B0604030504040204" pitchFamily="34" charset="-120"/>
                        </a:rPr>
                        <a:t> </a:t>
                      </a:r>
                      <a:endParaRPr kumimoji="0" lang="zh-TW" altLang="zh-TW" sz="12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bl>
          </a:graphicData>
        </a:graphic>
      </p:graphicFrame>
      <p:grpSp>
        <p:nvGrpSpPr>
          <p:cNvPr id="35" name="群組 34"/>
          <p:cNvGrpSpPr/>
          <p:nvPr/>
        </p:nvGrpSpPr>
        <p:grpSpPr>
          <a:xfrm>
            <a:off x="2195736" y="44624"/>
            <a:ext cx="2664296" cy="360045"/>
            <a:chOff x="2123728" y="44624"/>
            <a:chExt cx="2664296" cy="360045"/>
          </a:xfrm>
        </p:grpSpPr>
        <p:grpSp>
          <p:nvGrpSpPr>
            <p:cNvPr id="42" name="群組 41"/>
            <p:cNvGrpSpPr/>
            <p:nvPr/>
          </p:nvGrpSpPr>
          <p:grpSpPr>
            <a:xfrm>
              <a:off x="2555776" y="44624"/>
              <a:ext cx="2232248" cy="360045"/>
              <a:chOff x="2267744" y="44624"/>
              <a:chExt cx="2232248" cy="360045"/>
            </a:xfrm>
          </p:grpSpPr>
          <p:grpSp>
            <p:nvGrpSpPr>
              <p:cNvPr id="44" name="群組 37"/>
              <p:cNvGrpSpPr/>
              <p:nvPr/>
            </p:nvGrpSpPr>
            <p:grpSpPr>
              <a:xfrm>
                <a:off x="2267744" y="44629"/>
                <a:ext cx="2232248" cy="360040"/>
                <a:chOff x="2267738" y="44624"/>
                <a:chExt cx="2232248" cy="360040"/>
              </a:xfrm>
            </p:grpSpPr>
            <p:sp>
              <p:nvSpPr>
                <p:cNvPr id="47" name="橢圓 4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8" name="橢圓 47"/>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9" name="橢圓 4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5" name="橢圓 44"/>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6" name="橢圓 4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3" name="橢圓 4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88865362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8" name="矩形: 圓角 1"/>
          <p:cNvSpPr/>
          <p:nvPr/>
        </p:nvSpPr>
        <p:spPr>
          <a:xfrm>
            <a:off x="194247" y="1348245"/>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5" name="直線接點 24"/>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2" name="矩形 31"/>
          <p:cNvSpPr/>
          <p:nvPr/>
        </p:nvSpPr>
        <p:spPr>
          <a:xfrm>
            <a:off x="194252" y="617421"/>
            <a:ext cx="7600533" cy="523220"/>
          </a:xfrm>
          <a:prstGeom prst="rect">
            <a:avLst/>
          </a:prstGeom>
        </p:spPr>
        <p:txBody>
          <a:bodyPr wrap="non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試探作業適性輔導評估與決定問卷題目</a:t>
            </a:r>
            <a:r>
              <a:rPr lang="en-US" altLang="zh-TW" sz="2800" b="1" dirty="0">
                <a:solidFill>
                  <a:prstClr val="white"/>
                </a:solidFill>
                <a:latin typeface="微軟正黑體" panose="020B0604030504040204" pitchFamily="34" charset="-120"/>
                <a:ea typeface="微軟正黑體" panose="020B0604030504040204" pitchFamily="34" charset="-120"/>
              </a:rPr>
              <a:t>-1(</a:t>
            </a:r>
            <a:r>
              <a:rPr lang="zh-TW" altLang="en-US" sz="2800" b="1" dirty="0">
                <a:solidFill>
                  <a:prstClr val="white"/>
                </a:solidFill>
                <a:latin typeface="微軟正黑體" panose="020B0604030504040204" pitchFamily="34" charset="-120"/>
                <a:ea typeface="微軟正黑體" panose="020B0604030504040204" pitchFamily="34" charset="-120"/>
              </a:rPr>
              <a:t>參考</a:t>
            </a:r>
            <a:r>
              <a:rPr lang="en-US" altLang="zh-TW" sz="2800" b="1" dirty="0">
                <a:solidFill>
                  <a:prstClr val="white"/>
                </a:solidFill>
                <a:latin typeface="微軟正黑體" panose="020B0604030504040204" pitchFamily="34" charset="-120"/>
                <a:ea typeface="微軟正黑體" panose="020B0604030504040204" pitchFamily="34" charset="-120"/>
              </a:rPr>
              <a:t>)</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33" name="表格 32"/>
          <p:cNvGraphicFramePr>
            <a:graphicFrameLocks noGrp="1"/>
          </p:cNvGraphicFramePr>
          <p:nvPr>
            <p:extLst>
              <p:ext uri="{D42A27DB-BD31-4B8C-83A1-F6EECF244321}">
                <p14:modId xmlns:p14="http://schemas.microsoft.com/office/powerpoint/2010/main" val="1030271688"/>
              </p:ext>
            </p:extLst>
          </p:nvPr>
        </p:nvGraphicFramePr>
        <p:xfrm>
          <a:off x="179513" y="1508925"/>
          <a:ext cx="8678768" cy="3086232"/>
        </p:xfrm>
        <a:graphic>
          <a:graphicData uri="http://schemas.openxmlformats.org/drawingml/2006/table">
            <a:tbl>
              <a:tblPr/>
              <a:tblGrid>
                <a:gridCol w="8678768">
                  <a:extLst>
                    <a:ext uri="{9D8B030D-6E8A-4147-A177-3AD203B41FA5}">
                      <a16:colId xmlns:a16="http://schemas.microsoft.com/office/drawing/2014/main" val="20000"/>
                    </a:ext>
                  </a:extLst>
                </a:gridCol>
              </a:tblGrid>
              <a:tr h="568488">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新細明體" pitchFamily="18" charset="-120"/>
                        </a:rPr>
                        <a:t>適性輔導評估與決定</a:t>
                      </a:r>
                      <a:endPar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anchor="ctr"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lnTlToBr>
                      <a:noFill/>
                    </a:lnTlToBr>
                    <a:lnBlToTr>
                      <a:noFill/>
                    </a:lnBlToTr>
                    <a:solidFill>
                      <a:srgbClr val="365F91"/>
                    </a:solidFill>
                  </a:tcPr>
                </a:tc>
                <a:extLst>
                  <a:ext uri="{0D108BD9-81ED-4DB2-BD59-A6C34878D82A}">
                    <a16:rowId xmlns:a16="http://schemas.microsoft.com/office/drawing/2014/main" val="10000"/>
                  </a:ext>
                </a:extLst>
              </a:tr>
              <a:tr h="2517744">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zh-TW" altLang="en-US" sz="2400" b="1" i="0" u="none" strike="noStrike" cap="none" normalizeH="0" baseline="0" dirty="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經過第一次對於高中職及五專的志願</a:t>
                      </a:r>
                      <a:r>
                        <a:rPr kumimoji="0" lang="en-US" altLang="zh-TW" sz="2400" b="1" i="0" u="none" strike="noStrike" cap="none" normalizeH="0" baseline="0" dirty="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en-US" sz="2400" b="1" i="0" u="none" strike="noStrike" cap="none" normalizeH="0" baseline="0" dirty="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生涯評估</a:t>
                      </a:r>
                      <a:r>
                        <a:rPr kumimoji="0" lang="en-US" altLang="zh-TW" sz="2400" b="1" i="0" u="none" strike="noStrike" cap="none" normalizeH="0" baseline="0" dirty="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en-US" sz="2400" b="1" i="0" u="none" strike="noStrike" cap="none" normalizeH="0" baseline="0" dirty="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試探和選填</a:t>
                      </a:r>
                      <a:r>
                        <a:rPr kumimoji="0" lang="zh-TW" altLang="en-US" sz="24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新細明體" pitchFamily="18" charset="-120"/>
                        </a:rPr>
                        <a:t>，</a:t>
                      </a:r>
                      <a:endPar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1" fontAlgn="base" latinLnBrk="0" hangingPunct="1">
                        <a:lnSpc>
                          <a:spcPct val="100000"/>
                        </a:lnSpc>
                        <a:spcBef>
                          <a:spcPts val="600"/>
                        </a:spcBef>
                        <a:spcAft>
                          <a:spcPct val="0"/>
                        </a:spcAft>
                        <a:buClrTx/>
                        <a:buSzTx/>
                        <a:buFontTx/>
                        <a:buNone/>
                        <a:tabLst/>
                      </a:pPr>
                      <a:r>
                        <a:rPr kumimoji="0" lang="zh-TW" altLang="en-US" sz="2400" b="1" i="0" u="none" strike="noStrike" cap="none" normalizeH="0" baseline="0" dirty="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一、我生涯</a:t>
                      </a:r>
                      <a:r>
                        <a:rPr kumimoji="0" lang="en-US" altLang="zh-TW" sz="2400" b="1" i="0" u="none" strike="noStrike" cap="none" normalizeH="0" baseline="0" dirty="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en-US" sz="2400" b="1" i="0" u="none" strike="noStrike" cap="none" normalizeH="0" baseline="0" dirty="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選填志願</a:t>
                      </a:r>
                      <a:r>
                        <a:rPr kumimoji="0" lang="en-US" altLang="zh-TW" sz="2400" b="1" i="0" u="none" strike="noStrike" cap="none" normalizeH="0" baseline="0" dirty="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en-US" sz="2400" b="1" i="0" u="none" strike="noStrike" cap="none" normalizeH="0" baseline="0" dirty="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諮詢對象：</a:t>
                      </a:r>
                      <a:r>
                        <a:rPr kumimoji="0" lang="en-US" altLang="zh-TW" sz="2400" b="1" i="0" u="none" strike="noStrike" cap="none" normalizeH="0" baseline="0" dirty="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r>
                        <a:rPr kumimoji="0" lang="zh-TW" altLang="en-US" sz="2400" b="1" i="0" u="none" strike="noStrike" cap="none" normalizeH="0" baseline="0" dirty="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可複選</a:t>
                      </a:r>
                      <a:r>
                        <a:rPr kumimoji="0" lang="en-US" altLang="zh-TW" sz="2400" b="1" i="0" u="none" strike="noStrike" cap="none" normalizeH="0" baseline="0" dirty="0">
                          <a:ln>
                            <a:noFill/>
                          </a:ln>
                          <a:solidFill>
                            <a:srgbClr val="333333"/>
                          </a:solidFill>
                          <a:effectLst/>
                          <a:latin typeface="微軟正黑體" panose="020B0604030504040204" pitchFamily="34" charset="-120"/>
                          <a:ea typeface="微軟正黑體" panose="020B0604030504040204" pitchFamily="34" charset="-120"/>
                          <a:cs typeface="新細明體" pitchFamily="18" charset="-120"/>
                        </a:rPr>
                        <a:t>)</a:t>
                      </a:r>
                      <a:endParaRPr kumimoji="0" lang="zh-TW" altLang="zh-TW"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1" fontAlgn="base" latinLnBrk="0" hangingPunct="1">
                        <a:lnSpc>
                          <a:spcPct val="100000"/>
                        </a:lnSpc>
                        <a:spcBef>
                          <a:spcPts val="600"/>
                        </a:spcBef>
                        <a:spcAft>
                          <a:spcPct val="0"/>
                        </a:spcAft>
                        <a:buClrTx/>
                        <a:buSzTx/>
                        <a:buFontTx/>
                        <a:buNone/>
                        <a:tabLst/>
                      </a:pPr>
                      <a:r>
                        <a:rPr kumimoji="0" lang="en-US" altLang="zh-TW" sz="2400" b="1" i="0" u="none" strike="noStrike" cap="none" normalizeH="0" baseline="0" dirty="0">
                          <a:ln>
                            <a:noFill/>
                          </a:ln>
                          <a:solidFill>
                            <a:srgbClr val="333333"/>
                          </a:solidFill>
                          <a:effectLst/>
                          <a:latin typeface="微軟正黑體" panose="020B0604030504040204" pitchFamily="34" charset="-120"/>
                          <a:ea typeface="微軟正黑體" panose="020B0604030504040204" pitchFamily="34" charset="-120"/>
                        </a:rPr>
                        <a:t>    ______________________________________</a:t>
                      </a:r>
                      <a:endParaRPr kumimoji="0" lang="zh-TW" altLang="zh-TW"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p>
                      <a:pPr marL="0" marR="0" lvl="0" indent="0" algn="l" defTabSz="914400" rtl="0" eaLnBrk="1" fontAlgn="base" latinLnBrk="0" hangingPunct="1">
                        <a:lnSpc>
                          <a:spcPct val="150000"/>
                        </a:lnSpc>
                        <a:spcBef>
                          <a:spcPts val="600"/>
                        </a:spcBef>
                        <a:spcAft>
                          <a:spcPct val="0"/>
                        </a:spcAft>
                        <a:buClrTx/>
                        <a:buSzTx/>
                        <a:buFontTx/>
                        <a:buNone/>
                        <a:tabLst/>
                      </a:pPr>
                      <a:r>
                        <a:rPr kumimoji="0" lang="en-US" altLang="zh-TW"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a:t>
                      </a: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導師、</a:t>
                      </a:r>
                      <a:r>
                        <a:rPr kumimoji="0" lang="en-US" altLang="zh-TW"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B</a:t>
                      </a: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輔導老師、</a:t>
                      </a:r>
                      <a:r>
                        <a:rPr kumimoji="0" lang="en-US" altLang="zh-TW"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C</a:t>
                      </a:r>
                      <a:r>
                        <a:rPr kumimoji="0" lang="zh-TW" altLang="zh-TW"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學科教師</a:t>
                      </a:r>
                      <a:r>
                        <a:rPr kumimoji="0" lang="en-US" altLang="zh-TW" sz="2400" b="1" i="0" u="sng"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r>
                        <a:rPr kumimoji="0" lang="zh-TW" altLang="zh-TW"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科</a:t>
                      </a: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0" lang="en-US" altLang="zh-TW"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D</a:t>
                      </a: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學校行政人員、</a:t>
                      </a:r>
                      <a:r>
                        <a:rPr kumimoji="0" lang="en-US" altLang="zh-TW"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E</a:t>
                      </a: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家長、</a:t>
                      </a:r>
                      <a:r>
                        <a:rPr kumimoji="0" lang="en-US" altLang="zh-TW"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F</a:t>
                      </a: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親戚或長輩、</a:t>
                      </a:r>
                      <a:r>
                        <a:rPr kumimoji="0" lang="en-US" altLang="zh-TW"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G</a:t>
                      </a: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同學、</a:t>
                      </a:r>
                      <a:r>
                        <a:rPr kumimoji="0" lang="en-US" altLang="zh-TW"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H</a:t>
                      </a: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兄弟姊妹、</a:t>
                      </a:r>
                      <a:r>
                        <a:rPr kumimoji="0" lang="en-US" altLang="zh-TW"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I</a:t>
                      </a:r>
                      <a:r>
                        <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其他</a:t>
                      </a:r>
                      <a:r>
                        <a:rPr kumimoji="0" lang="en-US" altLang="zh-TW" sz="2400" b="1" i="0" u="sng"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          </a:t>
                      </a:r>
                      <a:endParaRPr kumimoji="0"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marL="17780" marR="17780" marT="0" marB="0" horzOverflow="overflow">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pSp>
        <p:nvGrpSpPr>
          <p:cNvPr id="2" name="群組 1"/>
          <p:cNvGrpSpPr/>
          <p:nvPr/>
        </p:nvGrpSpPr>
        <p:grpSpPr>
          <a:xfrm>
            <a:off x="340627" y="4644586"/>
            <a:ext cx="8517654" cy="2096782"/>
            <a:chOff x="340627" y="4644584"/>
            <a:chExt cx="8517654" cy="2096783"/>
          </a:xfrm>
        </p:grpSpPr>
        <p:sp>
          <p:nvSpPr>
            <p:cNvPr id="34" name="圓角矩形 33"/>
            <p:cNvSpPr/>
            <p:nvPr/>
          </p:nvSpPr>
          <p:spPr>
            <a:xfrm>
              <a:off x="340627" y="4644584"/>
              <a:ext cx="8517654" cy="209678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35" name="矩形 34"/>
            <p:cNvSpPr/>
            <p:nvPr/>
          </p:nvSpPr>
          <p:spPr>
            <a:xfrm>
              <a:off x="899592" y="4941168"/>
              <a:ext cx="7825119" cy="1446551"/>
            </a:xfrm>
            <a:prstGeom prst="rect">
              <a:avLst/>
            </a:prstGeom>
          </p:spPr>
          <p:txBody>
            <a:bodyPr wrap="square">
              <a:spAutoFit/>
            </a:bodyPr>
            <a:lstStyle/>
            <a:p>
              <a:r>
                <a:rPr kumimoji="0" lang="en-US" altLang="zh-TW" sz="4400" b="1" dirty="0">
                  <a:solidFill>
                    <a:srgbClr val="0000CC"/>
                  </a:solidFill>
                  <a:latin typeface="微軟正黑體" panose="020B0604030504040204" pitchFamily="34" charset="-120"/>
                  <a:ea typeface="微軟正黑體" panose="020B0604030504040204" pitchFamily="34" charset="-120"/>
                </a:rPr>
                <a:t>※</a:t>
              </a:r>
              <a:r>
                <a:rPr kumimoji="0" lang="zh-TW" altLang="zh-TW" sz="4400" b="1" dirty="0">
                  <a:solidFill>
                    <a:srgbClr val="0000CC"/>
                  </a:solidFill>
                  <a:latin typeface="微軟正黑體" panose="020B0604030504040204" pitchFamily="34" charset="-120"/>
                  <a:ea typeface="微軟正黑體" panose="020B0604030504040204" pitchFamily="34" charset="-120"/>
                </a:rPr>
                <a:t>了解學生生涯諮詢主要對象</a:t>
              </a:r>
              <a:endParaRPr kumimoji="0" lang="en-US" altLang="zh-TW" sz="4400" b="1" dirty="0">
                <a:solidFill>
                  <a:srgbClr val="0000CC"/>
                </a:solidFill>
                <a:latin typeface="微軟正黑體" panose="020B0604030504040204" pitchFamily="34" charset="-120"/>
                <a:ea typeface="微軟正黑體" panose="020B0604030504040204" pitchFamily="34" charset="-120"/>
              </a:endParaRPr>
            </a:p>
            <a:p>
              <a:r>
                <a:rPr kumimoji="0" lang="en-US" altLang="zh-TW" sz="4400" b="1" dirty="0">
                  <a:solidFill>
                    <a:srgbClr val="C00000"/>
                  </a:solidFill>
                  <a:latin typeface="微軟正黑體" panose="020B0604030504040204" pitchFamily="34" charset="-120"/>
                  <a:ea typeface="微軟正黑體" panose="020B0604030504040204" pitchFamily="34" charset="-120"/>
                </a:rPr>
                <a:t>※</a:t>
              </a:r>
              <a:r>
                <a:rPr kumimoji="0" lang="zh-TW" altLang="zh-TW" sz="4400" b="1" dirty="0">
                  <a:solidFill>
                    <a:srgbClr val="C00000"/>
                  </a:solidFill>
                  <a:latin typeface="微軟正黑體" panose="020B0604030504040204" pitchFamily="34" charset="-120"/>
                  <a:ea typeface="微軟正黑體" panose="020B0604030504040204" pitchFamily="34" charset="-120"/>
                </a:rPr>
                <a:t>進行個別生涯諮商</a:t>
              </a:r>
              <a:r>
                <a:rPr kumimoji="0" lang="zh-TW" altLang="en-US" sz="4400" b="1" dirty="0">
                  <a:solidFill>
                    <a:srgbClr val="C00000"/>
                  </a:solidFill>
                  <a:latin typeface="微軟正黑體" panose="020B0604030504040204" pitchFamily="34" charset="-120"/>
                  <a:ea typeface="微軟正黑體" panose="020B0604030504040204" pitchFamily="34" charset="-120"/>
                </a:rPr>
                <a:t>重要他人</a:t>
              </a:r>
              <a:endParaRPr lang="zh-TW" altLang="en-US" sz="4400" dirty="0">
                <a:solidFill>
                  <a:srgbClr val="C00000"/>
                </a:solidFill>
              </a:endParaRPr>
            </a:p>
          </p:txBody>
        </p:sp>
      </p:grpSp>
      <p:sp>
        <p:nvSpPr>
          <p:cNvPr id="42" name="矩形 41"/>
          <p:cNvSpPr/>
          <p:nvPr/>
        </p:nvSpPr>
        <p:spPr bwMode="auto">
          <a:xfrm>
            <a:off x="-1" y="3"/>
            <a:ext cx="9144001"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43"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44" name="矩形 43"/>
          <p:cNvSpPr/>
          <p:nvPr/>
        </p:nvSpPr>
        <p:spPr>
          <a:xfrm>
            <a:off x="4896544"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53" name="群組 52"/>
          <p:cNvGrpSpPr/>
          <p:nvPr/>
        </p:nvGrpSpPr>
        <p:grpSpPr>
          <a:xfrm>
            <a:off x="2195736" y="44624"/>
            <a:ext cx="2664296" cy="360045"/>
            <a:chOff x="2123728" y="44624"/>
            <a:chExt cx="2664296" cy="360045"/>
          </a:xfrm>
        </p:grpSpPr>
        <p:grpSp>
          <p:nvGrpSpPr>
            <p:cNvPr id="54" name="群組 53"/>
            <p:cNvGrpSpPr/>
            <p:nvPr/>
          </p:nvGrpSpPr>
          <p:grpSpPr>
            <a:xfrm>
              <a:off x="2555776" y="44624"/>
              <a:ext cx="2232248" cy="360045"/>
              <a:chOff x="2267744" y="44624"/>
              <a:chExt cx="2232248" cy="360045"/>
            </a:xfrm>
          </p:grpSpPr>
          <p:grpSp>
            <p:nvGrpSpPr>
              <p:cNvPr id="56" name="群組 37"/>
              <p:cNvGrpSpPr/>
              <p:nvPr/>
            </p:nvGrpSpPr>
            <p:grpSpPr>
              <a:xfrm>
                <a:off x="2267744" y="44629"/>
                <a:ext cx="2232248" cy="360040"/>
                <a:chOff x="2267738" y="44624"/>
                <a:chExt cx="2232248" cy="360040"/>
              </a:xfrm>
            </p:grpSpPr>
            <p:sp>
              <p:nvSpPr>
                <p:cNvPr id="59" name="橢圓 58"/>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0" name="橢圓 59"/>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1" name="橢圓 6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7" name="橢圓 56"/>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58" name="橢圓 57"/>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5" name="橢圓 5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81102395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圖片 7" descr="120x80---升學進路圖直式.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674010"/>
            <a:ext cx="7735835" cy="6111981"/>
          </a:xfrm>
          <a:prstGeom prst="rect">
            <a:avLst/>
          </a:prstGeom>
          <a:solidFill>
            <a:srgbClr val="FFFFFF"/>
          </a:solidFill>
          <a:ln>
            <a:noFill/>
          </a:ln>
          <a:effectLst>
            <a:innerShdw blurRad="63500" dist="50800" dir="13500000">
              <a:prstClr val="black">
                <a:alpha val="50000"/>
              </a:prstClr>
            </a:innerShdw>
          </a:effectLst>
          <a:extLst/>
        </p:spPr>
      </p:pic>
      <p:sp>
        <p:nvSpPr>
          <p:cNvPr id="14" name="矩形 13"/>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15" name="群組 14"/>
          <p:cNvGrpSpPr/>
          <p:nvPr/>
        </p:nvGrpSpPr>
        <p:grpSpPr>
          <a:xfrm>
            <a:off x="2371396" y="98852"/>
            <a:ext cx="2560644" cy="360040"/>
            <a:chOff x="2299388" y="98852"/>
            <a:chExt cx="2560644" cy="360040"/>
          </a:xfrm>
        </p:grpSpPr>
        <p:grpSp>
          <p:nvGrpSpPr>
            <p:cNvPr id="16" name="群組 4"/>
            <p:cNvGrpSpPr/>
            <p:nvPr/>
          </p:nvGrpSpPr>
          <p:grpSpPr>
            <a:xfrm>
              <a:off x="3227581" y="98852"/>
              <a:ext cx="1632451" cy="360040"/>
              <a:chOff x="2835897" y="44624"/>
              <a:chExt cx="1632451" cy="360040"/>
            </a:xfrm>
          </p:grpSpPr>
          <p:sp>
            <p:nvSpPr>
              <p:cNvPr id="19" name="橢圓 18"/>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20" name="橢圓 19"/>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21" name="橢圓 2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22" name="橢圓 2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17" name="橢圓 16"/>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18" name="橢圓 17"/>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pic>
        <p:nvPicPr>
          <p:cNvPr id="23"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24" name="矩形 23"/>
          <p:cNvSpPr/>
          <p:nvPr/>
        </p:nvSpPr>
        <p:spPr>
          <a:xfrm>
            <a:off x="5076056" y="72318"/>
            <a:ext cx="748923" cy="430887"/>
          </a:xfrm>
          <a:prstGeom prst="rect">
            <a:avLst/>
          </a:prstGeom>
        </p:spPr>
        <p:txBody>
          <a:bodyPr wrap="none">
            <a:spAutoFit/>
          </a:bodyPr>
          <a:lstStyle/>
          <a:p>
            <a:r>
              <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Tree>
    <p:extLst>
      <p:ext uri="{BB962C8B-B14F-4D97-AF65-F5344CB8AC3E}">
        <p14:creationId xmlns:p14="http://schemas.microsoft.com/office/powerpoint/2010/main" val="5667238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8" name="矩形: 圓角 1"/>
          <p:cNvSpPr/>
          <p:nvPr/>
        </p:nvSpPr>
        <p:spPr>
          <a:xfrm>
            <a:off x="194247" y="1348245"/>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25" name="直線接點 24"/>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接點 28"/>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1" name="直線接點 30"/>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38" name="矩形 37"/>
          <p:cNvSpPr/>
          <p:nvPr/>
        </p:nvSpPr>
        <p:spPr>
          <a:xfrm>
            <a:off x="194252" y="617421"/>
            <a:ext cx="7891403" cy="523220"/>
          </a:xfrm>
          <a:prstGeom prst="rect">
            <a:avLst/>
          </a:prstGeom>
        </p:spPr>
        <p:txBody>
          <a:bodyPr wrap="non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試探作業適性輔導評估與決定問卷題目</a:t>
            </a:r>
            <a:r>
              <a:rPr lang="en-US" altLang="zh-TW" sz="2800" b="1" dirty="0">
                <a:solidFill>
                  <a:prstClr val="white"/>
                </a:solidFill>
                <a:latin typeface="微軟正黑體" panose="020B0604030504040204" pitchFamily="34" charset="-120"/>
                <a:ea typeface="微軟正黑體" panose="020B0604030504040204" pitchFamily="34" charset="-120"/>
              </a:rPr>
              <a:t>-2.1(</a:t>
            </a:r>
            <a:r>
              <a:rPr lang="zh-TW" altLang="en-US" sz="2800" b="1" dirty="0">
                <a:solidFill>
                  <a:prstClr val="white"/>
                </a:solidFill>
                <a:latin typeface="微軟正黑體" panose="020B0604030504040204" pitchFamily="34" charset="-120"/>
                <a:ea typeface="微軟正黑體" panose="020B0604030504040204" pitchFamily="34" charset="-120"/>
              </a:rPr>
              <a:t>參考</a:t>
            </a:r>
            <a:r>
              <a:rPr lang="en-US" altLang="zh-TW" sz="2800" b="1" dirty="0">
                <a:solidFill>
                  <a:prstClr val="white"/>
                </a:solidFill>
                <a:latin typeface="微軟正黑體" panose="020B0604030504040204" pitchFamily="34" charset="-120"/>
                <a:ea typeface="微軟正黑體" panose="020B0604030504040204" pitchFamily="34" charset="-120"/>
              </a:rPr>
              <a:t>)</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sp>
        <p:nvSpPr>
          <p:cNvPr id="39" name="Rectangle 1"/>
          <p:cNvSpPr>
            <a:spLocks noChangeArrowheads="1"/>
          </p:cNvSpPr>
          <p:nvPr/>
        </p:nvSpPr>
        <p:spPr bwMode="auto">
          <a:xfrm>
            <a:off x="178978" y="1322863"/>
            <a:ext cx="828198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Georgia" pitchFamily="18" charset="0"/>
                <a:ea typeface="新細明體" pitchFamily="18" charset="-120"/>
              </a:defRPr>
            </a:lvl1pPr>
            <a:lvl2pPr marL="742950" indent="-285750">
              <a:defRPr kumimoji="1">
                <a:solidFill>
                  <a:schemeClr val="tx1"/>
                </a:solidFill>
                <a:latin typeface="Georgia" pitchFamily="18" charset="0"/>
                <a:ea typeface="新細明體" pitchFamily="18" charset="-120"/>
              </a:defRPr>
            </a:lvl2pPr>
            <a:lvl3pPr marL="1143000" indent="-228600">
              <a:defRPr kumimoji="1">
                <a:solidFill>
                  <a:schemeClr val="tx1"/>
                </a:solidFill>
                <a:latin typeface="Georgia" pitchFamily="18" charset="0"/>
                <a:ea typeface="新細明體" pitchFamily="18" charset="-120"/>
              </a:defRPr>
            </a:lvl3pPr>
            <a:lvl4pPr marL="1600200" indent="-228600">
              <a:defRPr kumimoji="1">
                <a:solidFill>
                  <a:schemeClr val="tx1"/>
                </a:solidFill>
                <a:latin typeface="Georgia" pitchFamily="18" charset="0"/>
                <a:ea typeface="新細明體" pitchFamily="18" charset="-120"/>
              </a:defRPr>
            </a:lvl4pPr>
            <a:lvl5pPr marL="2057400" indent="-228600">
              <a:defRPr kumimoji="1">
                <a:solidFill>
                  <a:schemeClr val="tx1"/>
                </a:solidFill>
                <a:latin typeface="Georgia" pitchFamily="18" charset="0"/>
                <a:ea typeface="新細明體" pitchFamily="18" charset="-120"/>
              </a:defRPr>
            </a:lvl5pPr>
            <a:lvl6pPr marL="2514600" indent="-228600" fontAlgn="base">
              <a:spcBef>
                <a:spcPct val="0"/>
              </a:spcBef>
              <a:spcAft>
                <a:spcPct val="0"/>
              </a:spcAft>
              <a:defRPr kumimoji="1">
                <a:solidFill>
                  <a:schemeClr val="tx1"/>
                </a:solidFill>
                <a:latin typeface="Georgia" pitchFamily="18" charset="0"/>
                <a:ea typeface="新細明體" pitchFamily="18" charset="-120"/>
              </a:defRPr>
            </a:lvl6pPr>
            <a:lvl7pPr marL="2971800" indent="-228600" fontAlgn="base">
              <a:spcBef>
                <a:spcPct val="0"/>
              </a:spcBef>
              <a:spcAft>
                <a:spcPct val="0"/>
              </a:spcAft>
              <a:defRPr kumimoji="1">
                <a:solidFill>
                  <a:schemeClr val="tx1"/>
                </a:solidFill>
                <a:latin typeface="Georgia" pitchFamily="18" charset="0"/>
                <a:ea typeface="新細明體" pitchFamily="18" charset="-120"/>
              </a:defRPr>
            </a:lvl7pPr>
            <a:lvl8pPr marL="3429000" indent="-228600" fontAlgn="base">
              <a:spcBef>
                <a:spcPct val="0"/>
              </a:spcBef>
              <a:spcAft>
                <a:spcPct val="0"/>
              </a:spcAft>
              <a:defRPr kumimoji="1">
                <a:solidFill>
                  <a:schemeClr val="tx1"/>
                </a:solidFill>
                <a:latin typeface="Georgia" pitchFamily="18" charset="0"/>
                <a:ea typeface="新細明體" pitchFamily="18" charset="-120"/>
              </a:defRPr>
            </a:lvl8pPr>
            <a:lvl9pPr marL="3886200" indent="-228600" fontAlgn="base">
              <a:spcBef>
                <a:spcPct val="0"/>
              </a:spcBef>
              <a:spcAft>
                <a:spcPct val="0"/>
              </a:spcAft>
              <a:defRPr kumimoji="1">
                <a:solidFill>
                  <a:schemeClr val="tx1"/>
                </a:solidFill>
                <a:latin typeface="Georgia" pitchFamily="18" charset="0"/>
                <a:ea typeface="新細明體" pitchFamily="18" charset="-120"/>
              </a:defRPr>
            </a:lvl9pPr>
          </a:lstStyle>
          <a:p>
            <a:r>
              <a:rPr lang="zh-TW" altLang="zh-TW" sz="2400" b="1" dirty="0">
                <a:solidFill>
                  <a:srgbClr val="333333"/>
                </a:solidFill>
                <a:latin typeface="Adobe 繁黑體 Std B" pitchFamily="34" charset="-120"/>
                <a:ea typeface="Adobe 繁黑體 Std B" pitchFamily="34" charset="-120"/>
                <a:cs typeface="新細明體" pitchFamily="18" charset="-120"/>
              </a:rPr>
              <a:t>二、我生涯</a:t>
            </a:r>
            <a:r>
              <a:rPr lang="en-US" altLang="zh-TW" sz="2400" b="1" dirty="0">
                <a:solidFill>
                  <a:srgbClr val="333333"/>
                </a:solidFill>
                <a:latin typeface="Adobe 繁黑體 Std B" pitchFamily="34" charset="-120"/>
                <a:ea typeface="Adobe 繁黑體 Std B" pitchFamily="34" charset="-120"/>
                <a:cs typeface="新細明體" pitchFamily="18" charset="-120"/>
              </a:rPr>
              <a:t>(</a:t>
            </a:r>
            <a:r>
              <a:rPr lang="zh-TW" altLang="en-US" sz="2400" b="1" dirty="0">
                <a:solidFill>
                  <a:srgbClr val="333333"/>
                </a:solidFill>
                <a:latin typeface="Adobe 繁黑體 Std B" pitchFamily="34" charset="-120"/>
                <a:ea typeface="Adobe 繁黑體 Std B" pitchFamily="34" charset="-120"/>
                <a:cs typeface="新細明體" pitchFamily="18" charset="-120"/>
              </a:rPr>
              <a:t>選填志願</a:t>
            </a:r>
            <a:r>
              <a:rPr lang="en-US" altLang="zh-TW" sz="2400" b="1" dirty="0">
                <a:solidFill>
                  <a:srgbClr val="333333"/>
                </a:solidFill>
                <a:latin typeface="Adobe 繁黑體 Std B" pitchFamily="34" charset="-120"/>
                <a:ea typeface="Adobe 繁黑體 Std B" pitchFamily="34" charset="-120"/>
                <a:cs typeface="新細明體" pitchFamily="18" charset="-120"/>
              </a:rPr>
              <a:t>)</a:t>
            </a:r>
            <a:r>
              <a:rPr lang="zh-TW" altLang="en-US" sz="2400" b="1" dirty="0">
                <a:solidFill>
                  <a:srgbClr val="333333"/>
                </a:solidFill>
                <a:latin typeface="Adobe 繁黑體 Std B" pitchFamily="34" charset="-120"/>
                <a:ea typeface="Adobe 繁黑體 Std B" pitchFamily="34" charset="-120"/>
                <a:cs typeface="新細明體" pitchFamily="18" charset="-120"/>
              </a:rPr>
              <a:t>考量因素的優先順序為： </a:t>
            </a:r>
            <a:r>
              <a:rPr lang="en-US" altLang="zh-TW" sz="2400" b="1" dirty="0">
                <a:solidFill>
                  <a:srgbClr val="333333"/>
                </a:solidFill>
                <a:latin typeface="Adobe 繁黑體 Std B" pitchFamily="34" charset="-120"/>
                <a:ea typeface="Adobe 繁黑體 Std B" pitchFamily="34" charset="-120"/>
                <a:cs typeface="新細明體" pitchFamily="18" charset="-120"/>
              </a:rPr>
              <a:t>(</a:t>
            </a:r>
            <a:r>
              <a:rPr lang="zh-TW" altLang="en-US" sz="2400" b="1" dirty="0">
                <a:solidFill>
                  <a:srgbClr val="333333"/>
                </a:solidFill>
                <a:latin typeface="Adobe 繁黑體 Std B" pitchFamily="34" charset="-120"/>
                <a:ea typeface="Adobe 繁黑體 Std B" pitchFamily="34" charset="-120"/>
                <a:cs typeface="新細明體" pitchFamily="18" charset="-120"/>
              </a:rPr>
              <a:t>請依代號依序寫出</a:t>
            </a:r>
            <a:r>
              <a:rPr lang="en-US" altLang="zh-TW" sz="2400" b="1" dirty="0">
                <a:solidFill>
                  <a:srgbClr val="333333"/>
                </a:solidFill>
                <a:latin typeface="Adobe 繁黑體 Std B" pitchFamily="34" charset="-120"/>
                <a:ea typeface="Adobe 繁黑體 Std B" pitchFamily="34" charset="-120"/>
                <a:cs typeface="新細明體" pitchFamily="18" charset="-120"/>
              </a:rPr>
              <a:t>3</a:t>
            </a:r>
            <a:r>
              <a:rPr lang="zh-TW" altLang="en-US" sz="2400" b="1" dirty="0">
                <a:solidFill>
                  <a:srgbClr val="333333"/>
                </a:solidFill>
                <a:latin typeface="Adobe 繁黑體 Std B" pitchFamily="34" charset="-120"/>
                <a:ea typeface="Adobe 繁黑體 Std B" pitchFamily="34" charset="-120"/>
                <a:cs typeface="新細明體" pitchFamily="18" charset="-120"/>
              </a:rPr>
              <a:t>個以上選項</a:t>
            </a:r>
            <a:r>
              <a:rPr lang="en-US" altLang="zh-TW" sz="2400" b="1" dirty="0">
                <a:solidFill>
                  <a:srgbClr val="333333"/>
                </a:solidFill>
                <a:latin typeface="Adobe 繁黑體 Std B" pitchFamily="34" charset="-120"/>
                <a:ea typeface="Adobe 繁黑體 Std B" pitchFamily="34" charset="-120"/>
                <a:cs typeface="新細明體" pitchFamily="18" charset="-120"/>
              </a:rPr>
              <a:t>)</a:t>
            </a:r>
            <a:r>
              <a:rPr lang="en-US" altLang="zh-TW" sz="2400" dirty="0">
                <a:solidFill>
                  <a:srgbClr val="333333"/>
                </a:solidFill>
                <a:latin typeface="Adobe 繁黑體 Std B" pitchFamily="34" charset="-120"/>
                <a:ea typeface="Adobe 繁黑體 Std B" pitchFamily="34" charset="-120"/>
                <a:cs typeface="新細明體" pitchFamily="18" charset="-120"/>
              </a:rPr>
              <a:t> </a:t>
            </a:r>
            <a:endParaRPr lang="en-US" altLang="zh-TW" sz="2400" dirty="0">
              <a:solidFill>
                <a:prstClr val="black"/>
              </a:solidFill>
              <a:latin typeface="Adobe 繁黑體 Std B" pitchFamily="34" charset="-120"/>
              <a:ea typeface="Adobe 繁黑體 Std B" pitchFamily="34" charset="-120"/>
              <a:cs typeface="新細明體" pitchFamily="18" charset="-120"/>
            </a:endParaRPr>
          </a:p>
          <a:p>
            <a:pPr eaLnBrk="0" hangingPunct="0"/>
            <a:r>
              <a:rPr lang="en-US" altLang="zh-TW" dirty="0">
                <a:solidFill>
                  <a:srgbClr val="333333"/>
                </a:solidFill>
                <a:latin typeface="Adobe 繁黑體 Std B" pitchFamily="34" charset="-120"/>
                <a:ea typeface="Adobe 繁黑體 Std B" pitchFamily="34" charset="-120"/>
                <a:cs typeface="新細明體" pitchFamily="18" charset="-120"/>
              </a:rPr>
              <a:t>    </a:t>
            </a:r>
          </a:p>
        </p:txBody>
      </p:sp>
      <p:graphicFrame>
        <p:nvGraphicFramePr>
          <p:cNvPr id="40" name="表格 39"/>
          <p:cNvGraphicFramePr>
            <a:graphicFrameLocks noGrp="1"/>
          </p:cNvGraphicFramePr>
          <p:nvPr>
            <p:extLst>
              <p:ext uri="{D42A27DB-BD31-4B8C-83A1-F6EECF244321}">
                <p14:modId xmlns:p14="http://schemas.microsoft.com/office/powerpoint/2010/main" val="180105437"/>
              </p:ext>
            </p:extLst>
          </p:nvPr>
        </p:nvGraphicFramePr>
        <p:xfrm>
          <a:off x="371929" y="2188606"/>
          <a:ext cx="8471846" cy="3600399"/>
        </p:xfrm>
        <a:graphic>
          <a:graphicData uri="http://schemas.openxmlformats.org/drawingml/2006/table">
            <a:tbl>
              <a:tblPr/>
              <a:tblGrid>
                <a:gridCol w="1275715">
                  <a:extLst>
                    <a:ext uri="{9D8B030D-6E8A-4147-A177-3AD203B41FA5}">
                      <a16:colId xmlns:a16="http://schemas.microsoft.com/office/drawing/2014/main" val="20000"/>
                    </a:ext>
                  </a:extLst>
                </a:gridCol>
                <a:gridCol w="7196131">
                  <a:extLst>
                    <a:ext uri="{9D8B030D-6E8A-4147-A177-3AD203B41FA5}">
                      <a16:colId xmlns:a16="http://schemas.microsoft.com/office/drawing/2014/main" val="20001"/>
                    </a:ext>
                  </a:extLst>
                </a:gridCol>
              </a:tblGrid>
              <a:tr h="549901">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dirty="0">
                          <a:ln>
                            <a:noFill/>
                          </a:ln>
                          <a:solidFill>
                            <a:srgbClr val="FFFFFF"/>
                          </a:solidFill>
                          <a:effectLst/>
                          <a:latin typeface="Calibri" pitchFamily="34" charset="0"/>
                          <a:ea typeface="華康中黑體" pitchFamily="49" charset="-120"/>
                          <a:cs typeface="新細明體" pitchFamily="18" charset="-120"/>
                        </a:rPr>
                        <a:t>因素</a:t>
                      </a:r>
                      <a:endParaRPr kumimoji="0" lang="zh-TW" altLang="en-US" sz="19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dirty="0">
                          <a:ln>
                            <a:noFill/>
                          </a:ln>
                          <a:solidFill>
                            <a:srgbClr val="FFFFFF"/>
                          </a:solidFill>
                          <a:effectLst/>
                          <a:latin typeface="Calibri" pitchFamily="34" charset="0"/>
                          <a:ea typeface="華康中黑體" pitchFamily="49" charset="-120"/>
                          <a:cs typeface="新細明體" pitchFamily="18" charset="-120"/>
                        </a:rPr>
                        <a:t>選項</a:t>
                      </a:r>
                      <a:endParaRPr kumimoji="0" lang="zh-TW" altLang="en-US" sz="19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850897">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chemeClr val="tx1"/>
                          </a:solidFill>
                          <a:effectLst/>
                          <a:latin typeface="Calibri" pitchFamily="34" charset="0"/>
                          <a:ea typeface="華康中黑體" pitchFamily="49" charset="-120"/>
                          <a:cs typeface="新細明體" pitchFamily="18" charset="-120"/>
                        </a:rPr>
                        <a:t>個人因素</a:t>
                      </a:r>
                      <a:endParaRPr kumimoji="0" lang="zh-TW" altLang="en-US" sz="19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solidFill>
                      <a:srgbClr val="D3DFEE"/>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a:ln>
                            <a:noFill/>
                          </a:ln>
                          <a:solidFill>
                            <a:schemeClr val="tx1"/>
                          </a:solidFill>
                          <a:effectLst/>
                          <a:latin typeface="華康中黑體" pitchFamily="49" charset="-120"/>
                          <a:ea typeface="新細明體" pitchFamily="18" charset="-120"/>
                        </a:rPr>
                        <a:t>A</a:t>
                      </a:r>
                      <a:r>
                        <a:rPr kumimoji="0" lang="zh-TW" altLang="en-US" sz="19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學業表現、</a:t>
                      </a:r>
                      <a:r>
                        <a:rPr kumimoji="0" lang="en-US" altLang="zh-TW" sz="19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B</a:t>
                      </a:r>
                      <a:r>
                        <a:rPr kumimoji="0" lang="zh-TW" altLang="en-US" sz="19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性向（專長能力）、</a:t>
                      </a:r>
                      <a:r>
                        <a:rPr kumimoji="0" lang="en-US" altLang="zh-TW" sz="19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C</a:t>
                      </a:r>
                      <a:r>
                        <a:rPr kumimoji="0" lang="zh-TW" altLang="en-US" sz="19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生涯興趣、</a:t>
                      </a:r>
                      <a:r>
                        <a:rPr kumimoji="0" lang="en-US" altLang="zh-TW" sz="19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D</a:t>
                      </a:r>
                      <a:r>
                        <a:rPr kumimoji="0" lang="zh-TW" altLang="en-US" sz="19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工作價值觀、</a:t>
                      </a:r>
                      <a:r>
                        <a:rPr kumimoji="0" lang="en-US" altLang="zh-TW" sz="19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E</a:t>
                      </a:r>
                      <a:r>
                        <a:rPr kumimoji="0" lang="zh-TW" altLang="en-US" sz="19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人格特質、</a:t>
                      </a:r>
                      <a:r>
                        <a:rPr kumimoji="0" lang="en-US" altLang="zh-TW" sz="19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F</a:t>
                      </a:r>
                      <a:r>
                        <a:rPr kumimoji="0" lang="zh-TW" altLang="en-US" sz="19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健康狀況</a:t>
                      </a:r>
                      <a:endParaRPr kumimoji="0" lang="zh-TW" altLang="en-US" sz="19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solidFill>
                      <a:srgbClr val="D3DFEE"/>
                    </a:solidFill>
                  </a:tcPr>
                </a:tc>
                <a:extLst>
                  <a:ext uri="{0D108BD9-81ED-4DB2-BD59-A6C34878D82A}">
                    <a16:rowId xmlns:a16="http://schemas.microsoft.com/office/drawing/2014/main" val="10001"/>
                  </a:ext>
                </a:extLst>
              </a:tr>
              <a:tr h="549901">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chemeClr val="tx1"/>
                          </a:solidFill>
                          <a:effectLst/>
                          <a:latin typeface="Calibri" pitchFamily="34" charset="0"/>
                          <a:ea typeface="華康中黑體" pitchFamily="49" charset="-120"/>
                          <a:cs typeface="新細明體" pitchFamily="18" charset="-120"/>
                        </a:rPr>
                        <a:t>環境因素</a:t>
                      </a:r>
                      <a:endParaRPr kumimoji="0" lang="zh-TW" altLang="en-US" sz="19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a:ln>
                            <a:noFill/>
                          </a:ln>
                          <a:solidFill>
                            <a:schemeClr val="tx1"/>
                          </a:solidFill>
                          <a:effectLst/>
                          <a:latin typeface="華康中黑體" pitchFamily="49" charset="-120"/>
                          <a:ea typeface="新細明體" pitchFamily="18" charset="-120"/>
                        </a:rPr>
                        <a:t>G</a:t>
                      </a:r>
                      <a:r>
                        <a:rPr kumimoji="0" lang="zh-TW" altLang="en-US" sz="19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家庭經濟狀況、</a:t>
                      </a:r>
                      <a:r>
                        <a:rPr kumimoji="0" lang="en-US" altLang="zh-TW" sz="19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H</a:t>
                      </a:r>
                      <a:r>
                        <a:rPr kumimoji="0" lang="zh-TW" altLang="en-US" sz="19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家人期望、</a:t>
                      </a:r>
                      <a:r>
                        <a:rPr kumimoji="0" lang="en-US" altLang="zh-TW" sz="19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I</a:t>
                      </a:r>
                      <a:r>
                        <a:rPr kumimoji="0" lang="zh-TW" altLang="en-US" sz="19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社會潮流與評價、</a:t>
                      </a:r>
                      <a:r>
                        <a:rPr kumimoji="0" lang="en-US" altLang="zh-TW" sz="19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J</a:t>
                      </a:r>
                      <a:r>
                        <a:rPr kumimoji="0" lang="zh-TW" altLang="en-US" sz="1900" b="0" i="0" u="none" strike="noStrike" cap="none" normalizeH="0" baseline="0">
                          <a:ln>
                            <a:noFill/>
                          </a:ln>
                          <a:solidFill>
                            <a:schemeClr val="tx1"/>
                          </a:solidFill>
                          <a:effectLst/>
                          <a:latin typeface="Calibri" pitchFamily="34" charset="0"/>
                          <a:ea typeface="華康中黑體" pitchFamily="49" charset="-120"/>
                          <a:cs typeface="新細明體" pitchFamily="18" charset="-120"/>
                        </a:rPr>
                        <a:t>通勤距離及時間</a:t>
                      </a:r>
                      <a:endParaRPr kumimoji="0" lang="zh-TW" altLang="en-US" sz="1900" b="0" i="0" u="none" strike="noStrike" cap="none" normalizeH="0" baseline="0">
                        <a:ln>
                          <a:noFill/>
                        </a:ln>
                        <a:solidFill>
                          <a:schemeClr val="tx1"/>
                        </a:solidFill>
                        <a:effectLst/>
                        <a:latin typeface="Calibri" pitchFamily="34" charset="0"/>
                        <a:ea typeface="新細明體" pitchFamily="18"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99799">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a:ln>
                            <a:noFill/>
                          </a:ln>
                          <a:solidFill>
                            <a:schemeClr val="tx1"/>
                          </a:solidFill>
                          <a:effectLst/>
                          <a:latin typeface="Calibri" pitchFamily="34" charset="0"/>
                          <a:ea typeface="華康中黑體" pitchFamily="49" charset="-120"/>
                          <a:cs typeface="新細明體" pitchFamily="18" charset="-120"/>
                        </a:rPr>
                        <a:t>資訊因素</a:t>
                      </a:r>
                      <a:endParaRPr kumimoji="0" lang="zh-TW" altLang="en-US" sz="1900" b="0" i="0" u="none" strike="noStrike" cap="none" normalizeH="0" baseline="0">
                        <a:ln>
                          <a:noFill/>
                        </a:ln>
                        <a:solidFill>
                          <a:schemeClr val="tx1"/>
                        </a:solidFill>
                        <a:effectLst/>
                        <a:latin typeface="Calibri" pitchFamily="34" charset="0"/>
                        <a:ea typeface="華康中黑體" pitchFamily="49"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solidFill>
                      <a:srgbClr val="D3DFEE"/>
                    </a:solid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a:ln>
                            <a:noFill/>
                          </a:ln>
                          <a:solidFill>
                            <a:schemeClr val="tx1"/>
                          </a:solidFill>
                          <a:effectLst/>
                          <a:latin typeface="華康中黑體" pitchFamily="49" charset="-120"/>
                          <a:ea typeface="新細明體" pitchFamily="18" charset="-120"/>
                        </a:rPr>
                        <a:t>K</a:t>
                      </a:r>
                      <a:r>
                        <a:rPr kumimoji="0" lang="zh-TW" altLang="en-US" sz="1900" b="0"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生涯試探結果、</a:t>
                      </a:r>
                      <a:r>
                        <a:rPr kumimoji="0" lang="en-US" altLang="zh-TW" sz="1900" b="0"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L</a:t>
                      </a:r>
                      <a:r>
                        <a:rPr kumimoji="0" lang="zh-TW" altLang="en-US" sz="1900" b="0"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學校入學管道與方式、</a:t>
                      </a:r>
                      <a:r>
                        <a:rPr kumimoji="0" lang="en-US" altLang="zh-TW" sz="1900" b="0"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M</a:t>
                      </a:r>
                      <a:r>
                        <a:rPr kumimoji="0" lang="zh-TW" altLang="en-US" sz="1900" b="0"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學校多元社團及發展特色、</a:t>
                      </a:r>
                      <a:r>
                        <a:rPr kumimoji="0" lang="en-US" altLang="zh-TW" sz="1900" b="0"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      N</a:t>
                      </a:r>
                      <a:r>
                        <a:rPr kumimoji="0" lang="zh-TW" altLang="en-US" sz="1900" b="0"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未來升學就業管道、</a:t>
                      </a:r>
                      <a:endParaRPr kumimoji="0" lang="zh-TW" altLang="en-US" sz="19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solidFill>
                      <a:srgbClr val="D3DFEE"/>
                    </a:solidFill>
                  </a:tcPr>
                </a:tc>
                <a:extLst>
                  <a:ext uri="{0D108BD9-81ED-4DB2-BD59-A6C34878D82A}">
                    <a16:rowId xmlns:a16="http://schemas.microsoft.com/office/drawing/2014/main" val="10003"/>
                  </a:ext>
                </a:extLst>
              </a:tr>
              <a:tr h="549901">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1"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其他</a:t>
                      </a:r>
                      <a:endParaRPr kumimoji="0" lang="zh-TW" altLang="en-US" sz="1900" b="0" i="0" u="none" strike="noStrike" cap="none" normalizeH="0" baseline="0" dirty="0">
                        <a:ln>
                          <a:noFill/>
                        </a:ln>
                        <a:solidFill>
                          <a:schemeClr val="tx1"/>
                        </a:solidFill>
                        <a:effectLst/>
                        <a:latin typeface="Calibri" pitchFamily="34" charset="0"/>
                        <a:ea typeface="華康中黑體" pitchFamily="49"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50000"/>
                        <a:buFont typeface="Wingdings 2" pitchFamily="18" charset="2"/>
                        <a:defRPr sz="2800">
                          <a:solidFill>
                            <a:schemeClr val="tx1"/>
                          </a:solidFill>
                          <a:latin typeface="Franklin Gothic Book" pitchFamily="34" charset="0"/>
                          <a:ea typeface="新細明體" pitchFamily="18" charset="-120"/>
                        </a:defRPr>
                      </a:lvl1pPr>
                      <a:lvl2pPr marL="742950" indent="-285750">
                        <a:spcBef>
                          <a:spcPct val="20000"/>
                        </a:spcBef>
                        <a:buClr>
                          <a:schemeClr val="tx2"/>
                        </a:buClr>
                        <a:buSzPct val="50000"/>
                        <a:buFont typeface="Wingdings 2" pitchFamily="18" charset="2"/>
                        <a:defRPr sz="2400">
                          <a:solidFill>
                            <a:schemeClr val="tx1"/>
                          </a:solidFill>
                          <a:latin typeface="Franklin Gothic Book" pitchFamily="34" charset="0"/>
                          <a:ea typeface="新細明體" pitchFamily="18" charset="-120"/>
                        </a:defRPr>
                      </a:lvl2pPr>
                      <a:lvl3pPr marL="1143000" indent="-228600">
                        <a:spcBef>
                          <a:spcPct val="20000"/>
                        </a:spcBef>
                        <a:buClr>
                          <a:schemeClr val="tx2"/>
                        </a:buClr>
                        <a:buSzPct val="50000"/>
                        <a:buFont typeface="Wingdings 2" pitchFamily="18" charset="2"/>
                        <a:defRPr sz="2000">
                          <a:solidFill>
                            <a:schemeClr val="tx1"/>
                          </a:solidFill>
                          <a:latin typeface="Franklin Gothic Book" pitchFamily="34" charset="0"/>
                          <a:ea typeface="新細明體" pitchFamily="18" charset="-120"/>
                        </a:defRPr>
                      </a:lvl3pPr>
                      <a:lvl4pPr marL="16002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4pPr>
                      <a:lvl5pPr marL="2057400" indent="-228600">
                        <a:spcBef>
                          <a:spcPct val="20000"/>
                        </a:spcBef>
                        <a:buClr>
                          <a:schemeClr val="tx2"/>
                        </a:buClr>
                        <a:buSzPct val="50000"/>
                        <a:buFont typeface="Wingdings 2" pitchFamily="18" charset="2"/>
                        <a:defRPr>
                          <a:solidFill>
                            <a:schemeClr val="tx1"/>
                          </a:solidFill>
                          <a:latin typeface="Franklin Gothic Book" pitchFamily="34" charset="0"/>
                          <a:ea typeface="新細明體" pitchFamily="18" charset="-120"/>
                        </a:defRPr>
                      </a:lvl5pPr>
                      <a:lvl6pPr marL="25146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6pPr>
                      <a:lvl7pPr marL="29718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7pPr>
                      <a:lvl8pPr marL="34290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8pPr>
                      <a:lvl9pPr marL="3886200" indent="-228600" fontAlgn="base">
                        <a:spcBef>
                          <a:spcPct val="20000"/>
                        </a:spcBef>
                        <a:spcAft>
                          <a:spcPct val="0"/>
                        </a:spcAft>
                        <a:buClr>
                          <a:schemeClr val="tx2"/>
                        </a:buClr>
                        <a:buSzPct val="50000"/>
                        <a:buFont typeface="Wingdings 2" pitchFamily="18" charset="2"/>
                        <a:defRPr>
                          <a:solidFill>
                            <a:schemeClr val="tx1"/>
                          </a:solidFill>
                          <a:latin typeface="Franklin Gothic Book" pitchFamily="34" charset="0"/>
                          <a:ea typeface="新細明體" pitchFamily="18" charset="-120"/>
                        </a:defRPr>
                      </a:lvl9p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en-US" altLang="zh-TW" sz="1900" b="0" i="0" u="none" strike="noStrike" cap="none" normalizeH="0" baseline="0" dirty="0">
                          <a:ln>
                            <a:noFill/>
                          </a:ln>
                          <a:solidFill>
                            <a:schemeClr val="tx1"/>
                          </a:solidFill>
                          <a:effectLst/>
                          <a:latin typeface="華康中黑體" pitchFamily="49" charset="-120"/>
                          <a:ea typeface="新細明體" pitchFamily="18" charset="-120"/>
                        </a:rPr>
                        <a:t>O(</a:t>
                      </a:r>
                      <a:r>
                        <a:rPr kumimoji="0" lang="zh-TW" altLang="en-US" sz="1900" b="0"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請自填</a:t>
                      </a:r>
                      <a:r>
                        <a:rPr kumimoji="0" lang="en-US" altLang="zh-TW" sz="1900" b="0" i="0" u="none" strike="noStrike" cap="none" normalizeH="0" baseline="0" dirty="0">
                          <a:ln>
                            <a:noFill/>
                          </a:ln>
                          <a:solidFill>
                            <a:schemeClr val="tx1"/>
                          </a:solidFill>
                          <a:effectLst/>
                          <a:latin typeface="Calibri" pitchFamily="34" charset="0"/>
                          <a:ea typeface="華康中黑體" pitchFamily="49" charset="-120"/>
                          <a:cs typeface="新細明體" pitchFamily="18" charset="-120"/>
                        </a:rPr>
                        <a:t>) _______________________________________</a:t>
                      </a:r>
                      <a:endParaRPr kumimoji="0" lang="zh-TW" altLang="zh-TW" sz="1900" b="0" i="0" u="none" strike="noStrike" cap="none" normalizeH="0" baseline="0" dirty="0">
                        <a:ln>
                          <a:noFill/>
                        </a:ln>
                        <a:solidFill>
                          <a:schemeClr val="tx1"/>
                        </a:solidFill>
                        <a:effectLst/>
                        <a:latin typeface="Calibri" pitchFamily="34" charset="0"/>
                        <a:ea typeface="新細明體" pitchFamily="18" charset="-120"/>
                        <a:cs typeface="Times New Roman" pitchFamily="18" charset="0"/>
                      </a:endParaRPr>
                    </a:p>
                  </a:txBody>
                  <a:tcPr marL="68580" marR="68580" marT="0" marB="0" horzOverflow="overflow">
                    <a:lnL w="12700" cap="flat" cmpd="sng" algn="ctr">
                      <a:solidFill>
                        <a:srgbClr val="7BA0CD"/>
                      </a:solidFill>
                      <a:prstDash val="solid"/>
                      <a:round/>
                      <a:headEnd type="none" w="med" len="med"/>
                      <a:tailEnd type="none" w="med" len="med"/>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pSp>
        <p:nvGrpSpPr>
          <p:cNvPr id="5" name="群組 4"/>
          <p:cNvGrpSpPr/>
          <p:nvPr/>
        </p:nvGrpSpPr>
        <p:grpSpPr>
          <a:xfrm>
            <a:off x="371929" y="2992661"/>
            <a:ext cx="8471060" cy="2308551"/>
            <a:chOff x="371929" y="2992657"/>
            <a:chExt cx="8471060" cy="2308551"/>
          </a:xfrm>
        </p:grpSpPr>
        <p:sp>
          <p:nvSpPr>
            <p:cNvPr id="43" name="圓角矩形 42"/>
            <p:cNvSpPr/>
            <p:nvPr/>
          </p:nvSpPr>
          <p:spPr>
            <a:xfrm>
              <a:off x="371929" y="2992657"/>
              <a:ext cx="8471060" cy="2308551"/>
            </a:xfrm>
            <a:prstGeom prst="roundRect">
              <a:avLst/>
            </a:prstGeom>
            <a:solidFill>
              <a:schemeClr val="tx1">
                <a:lumMod val="75000"/>
                <a:lumOff val="2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44" name="矩形 43"/>
            <p:cNvSpPr/>
            <p:nvPr/>
          </p:nvSpPr>
          <p:spPr>
            <a:xfrm>
              <a:off x="990334" y="3221541"/>
              <a:ext cx="7444261" cy="1938992"/>
            </a:xfrm>
            <a:prstGeom prst="rect">
              <a:avLst/>
            </a:prstGeom>
          </p:spPr>
          <p:txBody>
            <a:bodyPr wrap="square">
              <a:spAutoFit/>
            </a:bodyPr>
            <a:lstStyle/>
            <a:p>
              <a:r>
                <a:rPr kumimoji="0" lang="zh-TW" altLang="en-US" sz="4000" b="1" dirty="0">
                  <a:solidFill>
                    <a:schemeClr val="bg1"/>
                  </a:solidFill>
                  <a:latin typeface="微軟正黑體" panose="020B0604030504040204" pitchFamily="34" charset="-120"/>
                  <a:ea typeface="微軟正黑體" panose="020B0604030504040204" pitchFamily="34" charset="-120"/>
                </a:rPr>
                <a:t>★</a:t>
              </a:r>
              <a:r>
                <a:rPr kumimoji="0" lang="zh-TW" altLang="zh-TW" sz="4000" b="1" dirty="0">
                  <a:solidFill>
                    <a:schemeClr val="bg1"/>
                  </a:solidFill>
                  <a:latin typeface="微軟正黑體" panose="020B0604030504040204" pitchFamily="34" charset="-120"/>
                  <a:ea typeface="Adobe 繁黑體 Std B"/>
                </a:rPr>
                <a:t>了解學生</a:t>
              </a:r>
              <a:r>
                <a:rPr lang="zh-TW" altLang="zh-TW" sz="4000" b="1" dirty="0">
                  <a:solidFill>
                    <a:schemeClr val="bg1"/>
                  </a:solidFill>
                  <a:latin typeface="Adobe 繁黑體 Std B" pitchFamily="34" charset="-120"/>
                  <a:ea typeface="Adobe 繁黑體 Std B"/>
                </a:rPr>
                <a:t>生涯決定考量順序</a:t>
              </a:r>
              <a:endParaRPr kumimoji="0" lang="en-US" altLang="zh-TW" sz="4000" b="1" dirty="0">
                <a:solidFill>
                  <a:schemeClr val="bg1"/>
                </a:solidFill>
                <a:latin typeface="微軟正黑體" panose="020B0604030504040204" pitchFamily="34" charset="-120"/>
                <a:ea typeface="Adobe 繁黑體 Std B"/>
              </a:endParaRPr>
            </a:p>
            <a:p>
              <a:r>
                <a:rPr kumimoji="0" lang="zh-TW" altLang="en-US" sz="4000" b="1" dirty="0">
                  <a:solidFill>
                    <a:schemeClr val="bg1"/>
                  </a:solidFill>
                  <a:latin typeface="微軟正黑體" panose="020B0604030504040204" pitchFamily="34" charset="-120"/>
                  <a:ea typeface="Adobe 繁黑體 Std B"/>
                </a:rPr>
                <a:t>★師長進行生涯諮商時重要參據</a:t>
              </a:r>
              <a:endParaRPr kumimoji="0" lang="en-US" altLang="zh-TW" sz="4000" b="1" dirty="0">
                <a:solidFill>
                  <a:schemeClr val="bg1"/>
                </a:solidFill>
                <a:latin typeface="微軟正黑體" panose="020B0604030504040204" pitchFamily="34" charset="-120"/>
                <a:ea typeface="Adobe 繁黑體 Std B"/>
              </a:endParaRPr>
            </a:p>
            <a:p>
              <a:r>
                <a:rPr kumimoji="0" lang="zh-TW" altLang="en-US" sz="4000" b="1" dirty="0">
                  <a:solidFill>
                    <a:schemeClr val="bg1"/>
                  </a:solidFill>
                  <a:latin typeface="微軟正黑體" panose="020B0604030504040204" pitchFamily="34" charset="-120"/>
                  <a:ea typeface="Adobe 繁黑體 Std B"/>
                </a:rPr>
                <a:t>★</a:t>
              </a:r>
              <a:r>
                <a:rPr lang="zh-TW" altLang="zh-TW" sz="4000" b="1" dirty="0">
                  <a:solidFill>
                    <a:schemeClr val="bg1"/>
                  </a:solidFill>
                  <a:latin typeface="Adobe 繁黑體 Std B" pitchFamily="34" charset="-120"/>
                  <a:ea typeface="Adobe 繁黑體 Std B"/>
                </a:rPr>
                <a:t>檢視生涯發展教育的實施效果</a:t>
              </a:r>
              <a:endParaRPr lang="zh-TW" altLang="en-US" sz="4000" dirty="0">
                <a:solidFill>
                  <a:schemeClr val="bg1"/>
                </a:solidFill>
                <a:ea typeface="Adobe 繁黑體 Std B"/>
              </a:endParaRPr>
            </a:p>
          </p:txBody>
        </p:sp>
      </p:grpSp>
      <p:sp>
        <p:nvSpPr>
          <p:cNvPr id="46" name="矩形 45"/>
          <p:cNvSpPr/>
          <p:nvPr/>
        </p:nvSpPr>
        <p:spPr bwMode="auto">
          <a:xfrm>
            <a:off x="-1" y="3"/>
            <a:ext cx="9144001"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47"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48" name="矩形 47"/>
          <p:cNvSpPr/>
          <p:nvPr/>
        </p:nvSpPr>
        <p:spPr>
          <a:xfrm>
            <a:off x="4896544"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57" name="群組 56"/>
          <p:cNvGrpSpPr/>
          <p:nvPr/>
        </p:nvGrpSpPr>
        <p:grpSpPr>
          <a:xfrm>
            <a:off x="2195736" y="44624"/>
            <a:ext cx="2664296" cy="360045"/>
            <a:chOff x="2123728" y="44624"/>
            <a:chExt cx="2664296" cy="360045"/>
          </a:xfrm>
        </p:grpSpPr>
        <p:grpSp>
          <p:nvGrpSpPr>
            <p:cNvPr id="58" name="群組 57"/>
            <p:cNvGrpSpPr/>
            <p:nvPr/>
          </p:nvGrpSpPr>
          <p:grpSpPr>
            <a:xfrm>
              <a:off x="2555776" y="44624"/>
              <a:ext cx="2232248" cy="360045"/>
              <a:chOff x="2267744" y="44624"/>
              <a:chExt cx="2232248" cy="360045"/>
            </a:xfrm>
          </p:grpSpPr>
          <p:grpSp>
            <p:nvGrpSpPr>
              <p:cNvPr id="60" name="群組 37"/>
              <p:cNvGrpSpPr/>
              <p:nvPr/>
            </p:nvGrpSpPr>
            <p:grpSpPr>
              <a:xfrm>
                <a:off x="2267744" y="44629"/>
                <a:ext cx="2232248" cy="360040"/>
                <a:chOff x="2267738" y="44624"/>
                <a:chExt cx="2232248" cy="360040"/>
              </a:xfrm>
            </p:grpSpPr>
            <p:sp>
              <p:nvSpPr>
                <p:cNvPr id="63" name="橢圓 6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4" name="橢圓 6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65" name="橢圓 6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1" name="橢圓 60"/>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62" name="橢圓 6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9" name="橢圓 5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85763262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7" name="矩形: 圓角 1"/>
          <p:cNvSpPr/>
          <p:nvPr/>
        </p:nvSpPr>
        <p:spPr>
          <a:xfrm>
            <a:off x="79019" y="1167065"/>
            <a:ext cx="8827210" cy="4900715"/>
          </a:xfrm>
          <a:prstGeom prst="roundRect">
            <a:avLst/>
          </a:prstGeom>
          <a:gradFill flip="none" rotWithShape="1">
            <a:gsLst>
              <a:gs pos="0">
                <a:schemeClr val="accent3">
                  <a:lumMod val="75000"/>
                  <a:alpha val="68000"/>
                </a:schemeClr>
              </a:gs>
              <a:gs pos="50000">
                <a:schemeClr val="accent3">
                  <a:lumMod val="60000"/>
                  <a:lumOff val="40000"/>
                </a:schemeClr>
              </a:gs>
              <a:gs pos="100000">
                <a:schemeClr val="bg1">
                  <a:lumMod val="95000"/>
                </a:scheme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1" y="3"/>
            <a:ext cx="9144001"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896544"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22852" y="590999"/>
            <a:ext cx="916685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 name="矩形 1"/>
          <p:cNvSpPr/>
          <p:nvPr/>
        </p:nvSpPr>
        <p:spPr>
          <a:xfrm>
            <a:off x="194252" y="617421"/>
            <a:ext cx="7600533" cy="523220"/>
          </a:xfrm>
          <a:prstGeom prst="rect">
            <a:avLst/>
          </a:prstGeom>
        </p:spPr>
        <p:txBody>
          <a:bodyPr wrap="non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試探作業適性輔導評估與決定問卷題目</a:t>
            </a:r>
            <a:r>
              <a:rPr lang="en-US" altLang="zh-TW" sz="2800" b="1" dirty="0">
                <a:solidFill>
                  <a:prstClr val="white"/>
                </a:solidFill>
                <a:latin typeface="微軟正黑體" panose="020B0604030504040204" pitchFamily="34" charset="-120"/>
                <a:ea typeface="微軟正黑體" panose="020B0604030504040204" pitchFamily="34" charset="-120"/>
              </a:rPr>
              <a:t>-3(</a:t>
            </a:r>
            <a:r>
              <a:rPr lang="zh-TW" altLang="en-US" sz="2800" b="1" dirty="0">
                <a:solidFill>
                  <a:prstClr val="white"/>
                </a:solidFill>
                <a:latin typeface="微軟正黑體" panose="020B0604030504040204" pitchFamily="34" charset="-120"/>
                <a:ea typeface="微軟正黑體" panose="020B0604030504040204" pitchFamily="34" charset="-120"/>
              </a:rPr>
              <a:t>參考</a:t>
            </a:r>
            <a:r>
              <a:rPr lang="en-US" altLang="zh-TW" sz="2800" b="1" dirty="0">
                <a:solidFill>
                  <a:prstClr val="white"/>
                </a:solidFill>
                <a:latin typeface="微軟正黑體" panose="020B0604030504040204" pitchFamily="34" charset="-120"/>
                <a:ea typeface="微軟正黑體" panose="020B0604030504040204" pitchFamily="34" charset="-120"/>
              </a:rPr>
              <a:t>)</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sp>
        <p:nvSpPr>
          <p:cNvPr id="5" name="矩形 4"/>
          <p:cNvSpPr/>
          <p:nvPr/>
        </p:nvSpPr>
        <p:spPr>
          <a:xfrm>
            <a:off x="179518" y="1340768"/>
            <a:ext cx="8626225" cy="923330"/>
          </a:xfrm>
          <a:prstGeom prst="rect">
            <a:avLst/>
          </a:prstGeom>
        </p:spPr>
        <p:txBody>
          <a:bodyPr wrap="square">
            <a:spAutoFit/>
          </a:bodyPr>
          <a:lstStyle/>
          <a:p>
            <a:r>
              <a:rPr lang="zh-TW" altLang="zh-TW" dirty="0">
                <a:solidFill>
                  <a:prstClr val="black"/>
                </a:solidFill>
                <a:latin typeface="Adobe 繁黑體 Std B" pitchFamily="34" charset="-120"/>
                <a:ea typeface="Adobe 繁黑體 Std B" pitchFamily="34" charset="-120"/>
              </a:rPr>
              <a:t>三、我認為我生涯評估結果是：</a:t>
            </a:r>
            <a:r>
              <a:rPr lang="en-US" altLang="zh-TW" dirty="0">
                <a:solidFill>
                  <a:prstClr val="black"/>
                </a:solidFill>
                <a:latin typeface="Adobe 繁黑體 Std B" pitchFamily="34" charset="-120"/>
                <a:ea typeface="Adobe 繁黑體 Std B" pitchFamily="34" charset="-120"/>
              </a:rPr>
              <a:t>(</a:t>
            </a:r>
            <a:r>
              <a:rPr lang="zh-TW" altLang="zh-TW" dirty="0">
                <a:solidFill>
                  <a:prstClr val="black"/>
                </a:solidFill>
                <a:latin typeface="Adobe 繁黑體 Std B" pitchFamily="34" charset="-120"/>
                <a:ea typeface="Adobe 繁黑體 Std B" pitchFamily="34" charset="-120"/>
              </a:rPr>
              <a:t>單選</a:t>
            </a:r>
            <a:r>
              <a:rPr lang="en-US" altLang="zh-TW" dirty="0">
                <a:solidFill>
                  <a:prstClr val="black"/>
                </a:solidFill>
                <a:latin typeface="Adobe 繁黑體 Std B" pitchFamily="34" charset="-120"/>
                <a:ea typeface="Adobe 繁黑體 Std B" pitchFamily="34" charset="-120"/>
              </a:rPr>
              <a:t>)_________</a:t>
            </a:r>
            <a:endParaRPr lang="zh-TW" altLang="zh-TW" dirty="0">
              <a:solidFill>
                <a:prstClr val="black"/>
              </a:solidFill>
              <a:latin typeface="Adobe 繁黑體 Std B" pitchFamily="34" charset="-120"/>
              <a:ea typeface="Adobe 繁黑體 Std B" pitchFamily="34" charset="-120"/>
            </a:endParaRPr>
          </a:p>
          <a:p>
            <a:r>
              <a:rPr lang="en-US" altLang="zh-TW" dirty="0">
                <a:solidFill>
                  <a:prstClr val="black"/>
                </a:solidFill>
                <a:latin typeface="Adobe 繁黑體 Std B" pitchFamily="34" charset="-120"/>
                <a:ea typeface="Adobe 繁黑體 Std B" pitchFamily="34" charset="-120"/>
              </a:rPr>
              <a:t>A</a:t>
            </a:r>
            <a:r>
              <a:rPr lang="zh-TW" altLang="zh-TW" dirty="0">
                <a:solidFill>
                  <a:prstClr val="black"/>
                </a:solidFill>
                <a:latin typeface="Adobe 繁黑體 Std B" pitchFamily="34" charset="-120"/>
                <a:ea typeface="Adobe 繁黑體 Std B" pitchFamily="34" charset="-120"/>
              </a:rPr>
              <a:t>學術傾向</a:t>
            </a:r>
            <a:r>
              <a:rPr lang="en-US" altLang="zh-TW" dirty="0">
                <a:solidFill>
                  <a:prstClr val="black"/>
                </a:solidFill>
                <a:latin typeface="Adobe 繁黑體 Std B" pitchFamily="34" charset="-120"/>
                <a:ea typeface="Adobe 繁黑體 Std B" pitchFamily="34" charset="-120"/>
              </a:rPr>
              <a:t>     B</a:t>
            </a:r>
            <a:r>
              <a:rPr lang="zh-TW" altLang="zh-TW" dirty="0">
                <a:solidFill>
                  <a:prstClr val="black"/>
                </a:solidFill>
                <a:latin typeface="Adobe 繁黑體 Std B" pitchFamily="34" charset="-120"/>
                <a:ea typeface="Adobe 繁黑體 Std B" pitchFamily="34" charset="-120"/>
              </a:rPr>
              <a:t>職業傾向</a:t>
            </a:r>
            <a:r>
              <a:rPr lang="en-US" altLang="zh-TW" dirty="0">
                <a:solidFill>
                  <a:prstClr val="black"/>
                </a:solidFill>
                <a:latin typeface="Adobe 繁黑體 Std B" pitchFamily="34" charset="-120"/>
                <a:ea typeface="Adobe 繁黑體 Std B" pitchFamily="34" charset="-120"/>
              </a:rPr>
              <a:t>(</a:t>
            </a:r>
            <a:r>
              <a:rPr lang="zh-TW" altLang="zh-TW" dirty="0">
                <a:solidFill>
                  <a:prstClr val="black"/>
                </a:solidFill>
                <a:latin typeface="Adobe 繁黑體 Std B" pitchFamily="34" charset="-120"/>
                <a:ea typeface="Adobe 繁黑體 Std B" pitchFamily="34" charset="-120"/>
              </a:rPr>
              <a:t>請續填第四題</a:t>
            </a:r>
            <a:r>
              <a:rPr lang="en-US" altLang="zh-TW" dirty="0">
                <a:solidFill>
                  <a:prstClr val="black"/>
                </a:solidFill>
                <a:latin typeface="Adobe 繁黑體 Std B" pitchFamily="34" charset="-120"/>
                <a:ea typeface="Adobe 繁黑體 Std B" pitchFamily="34" charset="-120"/>
              </a:rPr>
              <a:t>)   C</a:t>
            </a:r>
            <a:r>
              <a:rPr lang="zh-TW" altLang="zh-TW" dirty="0">
                <a:solidFill>
                  <a:prstClr val="black"/>
                </a:solidFill>
                <a:latin typeface="Adobe 繁黑體 Std B" pitchFamily="34" charset="-120"/>
                <a:ea typeface="Adobe 繁黑體 Std B" pitchFamily="34" charset="-120"/>
              </a:rPr>
              <a:t>生涯未定向</a:t>
            </a:r>
            <a:r>
              <a:rPr lang="en-US" altLang="zh-TW" dirty="0">
                <a:solidFill>
                  <a:prstClr val="black"/>
                </a:solidFill>
                <a:latin typeface="Adobe 繁黑體 Std B" pitchFamily="34" charset="-120"/>
                <a:ea typeface="Adobe 繁黑體 Std B" pitchFamily="34" charset="-120"/>
              </a:rPr>
              <a:t>   D</a:t>
            </a:r>
            <a:r>
              <a:rPr lang="zh-TW" altLang="zh-TW" dirty="0">
                <a:solidFill>
                  <a:prstClr val="black"/>
                </a:solidFill>
                <a:latin typeface="Adobe 繁黑體 Std B" pitchFamily="34" charset="-120"/>
                <a:ea typeface="Adobe 繁黑體 Std B" pitchFamily="34" charset="-120"/>
              </a:rPr>
              <a:t>特殊專長傾向</a:t>
            </a:r>
            <a:r>
              <a:rPr lang="en-US" altLang="zh-TW" dirty="0">
                <a:solidFill>
                  <a:prstClr val="black"/>
                </a:solidFill>
                <a:latin typeface="Adobe 繁黑體 Std B" pitchFamily="34" charset="-120"/>
                <a:ea typeface="Adobe 繁黑體 Std B" pitchFamily="34" charset="-120"/>
              </a:rPr>
              <a:t>(</a:t>
            </a:r>
            <a:r>
              <a:rPr lang="zh-TW" altLang="zh-TW" dirty="0">
                <a:solidFill>
                  <a:prstClr val="black"/>
                </a:solidFill>
                <a:latin typeface="Adobe 繁黑體 Std B" pitchFamily="34" charset="-120"/>
                <a:ea typeface="Adobe 繁黑體 Std B" pitchFamily="34" charset="-120"/>
              </a:rPr>
              <a:t>單科型高中或特色班</a:t>
            </a:r>
            <a:r>
              <a:rPr lang="en-US" altLang="zh-TW" dirty="0">
                <a:solidFill>
                  <a:prstClr val="black"/>
                </a:solidFill>
                <a:latin typeface="Adobe 繁黑體 Std B" pitchFamily="34" charset="-120"/>
                <a:ea typeface="Adobe 繁黑體 Std B" pitchFamily="34" charset="-120"/>
              </a:rPr>
              <a:t>)    E</a:t>
            </a:r>
            <a:r>
              <a:rPr lang="zh-TW" altLang="zh-TW" dirty="0">
                <a:solidFill>
                  <a:prstClr val="black"/>
                </a:solidFill>
                <a:latin typeface="Adobe 繁黑體 Std B" pitchFamily="34" charset="-120"/>
                <a:ea typeface="Adobe 繁黑體 Std B" pitchFamily="34" charset="-120"/>
              </a:rPr>
              <a:t>中正預校</a:t>
            </a:r>
          </a:p>
        </p:txBody>
      </p:sp>
      <p:grpSp>
        <p:nvGrpSpPr>
          <p:cNvPr id="4" name="群組 3"/>
          <p:cNvGrpSpPr/>
          <p:nvPr/>
        </p:nvGrpSpPr>
        <p:grpSpPr>
          <a:xfrm>
            <a:off x="359835" y="2437805"/>
            <a:ext cx="8265578" cy="3175239"/>
            <a:chOff x="458872" y="2793798"/>
            <a:chExt cx="8265578" cy="3175239"/>
          </a:xfrm>
        </p:grpSpPr>
        <p:sp>
          <p:nvSpPr>
            <p:cNvPr id="29" name="圓角矩形 28"/>
            <p:cNvSpPr/>
            <p:nvPr/>
          </p:nvSpPr>
          <p:spPr>
            <a:xfrm>
              <a:off x="458872" y="2793798"/>
              <a:ext cx="8265578" cy="317523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30" name="矩形 29"/>
            <p:cNvSpPr/>
            <p:nvPr/>
          </p:nvSpPr>
          <p:spPr>
            <a:xfrm>
              <a:off x="875465" y="3024245"/>
              <a:ext cx="7825119" cy="2800767"/>
            </a:xfrm>
            <a:prstGeom prst="rect">
              <a:avLst/>
            </a:prstGeom>
          </p:spPr>
          <p:txBody>
            <a:bodyPr wrap="square">
              <a:spAutoFit/>
            </a:bodyPr>
            <a:lstStyle/>
            <a:p>
              <a:r>
                <a:rPr kumimoji="0" lang="en-US" altLang="zh-TW" sz="4400" b="1" dirty="0">
                  <a:latin typeface="微軟正黑體" panose="020B0604030504040204" pitchFamily="34" charset="-120"/>
                  <a:ea typeface="微軟正黑體" panose="020B0604030504040204" pitchFamily="34" charset="-120"/>
                </a:rPr>
                <a:t>※</a:t>
              </a:r>
              <a:r>
                <a:rPr kumimoji="0" lang="zh-TW" altLang="zh-TW" sz="4400" b="1" dirty="0">
                  <a:latin typeface="微軟正黑體" panose="020B0604030504040204" pitchFamily="34" charset="-120"/>
                  <a:ea typeface="微軟正黑體" panose="020B0604030504040204" pitchFamily="34" charset="-120"/>
                </a:rPr>
                <a:t>了解學生</a:t>
              </a:r>
              <a:r>
                <a:rPr lang="zh-TW" altLang="zh-TW" sz="4400" b="1" dirty="0">
                  <a:latin typeface="微軟正黑體" panose="020B0604030504040204" pitchFamily="34" charset="-120"/>
                  <a:ea typeface="微軟正黑體" panose="020B0604030504040204" pitchFamily="34" charset="-120"/>
                </a:rPr>
                <a:t>生涯評估結果傾向</a:t>
              </a:r>
              <a:endParaRPr kumimoji="0" lang="en-US" altLang="zh-TW" sz="4400" b="1" dirty="0">
                <a:latin typeface="微軟正黑體" panose="020B0604030504040204" pitchFamily="34" charset="-120"/>
                <a:ea typeface="微軟正黑體" panose="020B0604030504040204" pitchFamily="34" charset="-120"/>
              </a:endParaRPr>
            </a:p>
            <a:p>
              <a:r>
                <a:rPr kumimoji="0" lang="en-US" altLang="zh-TW" sz="4400" b="1" dirty="0">
                  <a:solidFill>
                    <a:schemeClr val="accent2">
                      <a:lumMod val="75000"/>
                    </a:schemeClr>
                  </a:solidFill>
                  <a:latin typeface="微軟正黑體" panose="020B0604030504040204" pitchFamily="34" charset="-120"/>
                  <a:ea typeface="微軟正黑體" panose="020B0604030504040204" pitchFamily="34" charset="-120"/>
                </a:rPr>
                <a:t>※</a:t>
              </a:r>
              <a:r>
                <a:rPr kumimoji="0" lang="zh-TW" altLang="en-US" sz="4400" b="1" dirty="0">
                  <a:solidFill>
                    <a:schemeClr val="accent2">
                      <a:lumMod val="75000"/>
                    </a:schemeClr>
                  </a:solidFill>
                  <a:latin typeface="微軟正黑體" panose="020B0604030504040204" pitchFamily="34" charset="-120"/>
                  <a:ea typeface="微軟正黑體" panose="020B0604030504040204" pitchFamily="34" charset="-120"/>
                </a:rPr>
                <a:t>評估學生所選志願適配性</a:t>
              </a:r>
              <a:endParaRPr kumimoji="0" lang="en-US" altLang="zh-TW" sz="4400" b="1" dirty="0">
                <a:solidFill>
                  <a:schemeClr val="accent2">
                    <a:lumMod val="75000"/>
                  </a:schemeClr>
                </a:solidFill>
                <a:latin typeface="微軟正黑體" panose="020B0604030504040204" pitchFamily="34" charset="-120"/>
                <a:ea typeface="微軟正黑體" panose="020B0604030504040204" pitchFamily="34" charset="-120"/>
              </a:endParaRPr>
            </a:p>
            <a:p>
              <a:r>
                <a:rPr kumimoji="0" lang="en-US" altLang="zh-TW" sz="4400" b="1" dirty="0">
                  <a:latin typeface="微軟正黑體" panose="020B0604030504040204" pitchFamily="34" charset="-120"/>
                  <a:ea typeface="微軟正黑體" panose="020B0604030504040204" pitchFamily="34" charset="-120"/>
                </a:rPr>
                <a:t>※</a:t>
              </a:r>
              <a:r>
                <a:rPr kumimoji="0" lang="zh-TW" altLang="en-US" sz="4400" b="1" dirty="0">
                  <a:latin typeface="微軟正黑體" panose="020B0604030504040204" pitchFamily="34" charset="-120"/>
                  <a:ea typeface="微軟正黑體" panose="020B0604030504040204" pitchFamily="34" charset="-120"/>
                </a:rPr>
                <a:t>視需要適時啟動個別諮商</a:t>
              </a:r>
              <a:endParaRPr kumimoji="0" lang="en-US" altLang="zh-TW" sz="4400" b="1" dirty="0">
                <a:latin typeface="微軟正黑體" panose="020B0604030504040204" pitchFamily="34" charset="-120"/>
                <a:ea typeface="微軟正黑體" panose="020B0604030504040204" pitchFamily="34" charset="-120"/>
              </a:endParaRPr>
            </a:p>
            <a:p>
              <a:r>
                <a:rPr kumimoji="0" lang="en-US" altLang="zh-TW" sz="4400" b="1" dirty="0">
                  <a:solidFill>
                    <a:schemeClr val="accent2">
                      <a:lumMod val="75000"/>
                    </a:schemeClr>
                  </a:solidFill>
                  <a:latin typeface="微軟正黑體" panose="020B0604030504040204" pitchFamily="34" charset="-120"/>
                  <a:ea typeface="微軟正黑體" panose="020B0604030504040204" pitchFamily="34" charset="-120"/>
                </a:rPr>
                <a:t>※</a:t>
              </a:r>
              <a:r>
                <a:rPr kumimoji="0" lang="zh-TW" altLang="en-US" sz="4400" b="1" dirty="0">
                  <a:solidFill>
                    <a:schemeClr val="accent2">
                      <a:lumMod val="75000"/>
                    </a:schemeClr>
                  </a:solidFill>
                  <a:latin typeface="微軟正黑體" panose="020B0604030504040204" pitchFamily="34" charset="-120"/>
                  <a:ea typeface="微軟正黑體" panose="020B0604030504040204" pitchFamily="34" charset="-120"/>
                </a:rPr>
                <a:t>強化學生了解升學進路內涵</a:t>
              </a:r>
            </a:p>
          </p:txBody>
        </p:sp>
      </p:grpSp>
      <p:grpSp>
        <p:nvGrpSpPr>
          <p:cNvPr id="36" name="群組 35"/>
          <p:cNvGrpSpPr/>
          <p:nvPr/>
        </p:nvGrpSpPr>
        <p:grpSpPr>
          <a:xfrm>
            <a:off x="2195736" y="44624"/>
            <a:ext cx="2664296" cy="360045"/>
            <a:chOff x="2123728" y="44624"/>
            <a:chExt cx="2664296" cy="360045"/>
          </a:xfrm>
        </p:grpSpPr>
        <p:grpSp>
          <p:nvGrpSpPr>
            <p:cNvPr id="37" name="群組 36"/>
            <p:cNvGrpSpPr/>
            <p:nvPr/>
          </p:nvGrpSpPr>
          <p:grpSpPr>
            <a:xfrm>
              <a:off x="2555776" y="44624"/>
              <a:ext cx="2232248" cy="360045"/>
              <a:chOff x="2267744" y="44624"/>
              <a:chExt cx="2232248" cy="360045"/>
            </a:xfrm>
          </p:grpSpPr>
          <p:grpSp>
            <p:nvGrpSpPr>
              <p:cNvPr id="39" name="群組 37"/>
              <p:cNvGrpSpPr/>
              <p:nvPr/>
            </p:nvGrpSpPr>
            <p:grpSpPr>
              <a:xfrm>
                <a:off x="2267744" y="44629"/>
                <a:ext cx="2232248" cy="360040"/>
                <a:chOff x="2267738" y="44624"/>
                <a:chExt cx="2232248" cy="360040"/>
              </a:xfrm>
            </p:grpSpPr>
            <p:sp>
              <p:nvSpPr>
                <p:cNvPr id="43" name="橢圓 4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4" name="橢圓 43"/>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0" name="橢圓 39"/>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42" name="橢圓 4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8" name="橢圓 37"/>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85456532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 name="矩形 1"/>
          <p:cNvSpPr/>
          <p:nvPr/>
        </p:nvSpPr>
        <p:spPr>
          <a:xfrm>
            <a:off x="194252" y="617421"/>
            <a:ext cx="7891403" cy="523220"/>
          </a:xfrm>
          <a:prstGeom prst="rect">
            <a:avLst/>
          </a:prstGeom>
        </p:spPr>
        <p:txBody>
          <a:bodyPr wrap="non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試探作業適性輔導評估與決定問卷題目</a:t>
            </a:r>
            <a:r>
              <a:rPr lang="en-US" altLang="zh-TW" sz="2800" b="1" dirty="0">
                <a:solidFill>
                  <a:prstClr val="white"/>
                </a:solidFill>
                <a:latin typeface="微軟正黑體" panose="020B0604030504040204" pitchFamily="34" charset="-120"/>
                <a:ea typeface="微軟正黑體" panose="020B0604030504040204" pitchFamily="34" charset="-120"/>
              </a:rPr>
              <a:t>-4.1(</a:t>
            </a:r>
            <a:r>
              <a:rPr lang="zh-TW" altLang="en-US" sz="2800" b="1" dirty="0">
                <a:solidFill>
                  <a:prstClr val="white"/>
                </a:solidFill>
                <a:latin typeface="微軟正黑體" panose="020B0604030504040204" pitchFamily="34" charset="-120"/>
                <a:ea typeface="微軟正黑體" panose="020B0604030504040204" pitchFamily="34" charset="-120"/>
              </a:rPr>
              <a:t>參考</a:t>
            </a:r>
            <a:r>
              <a:rPr lang="en-US" altLang="zh-TW" sz="2800" b="1" dirty="0">
                <a:solidFill>
                  <a:prstClr val="white"/>
                </a:solidFill>
                <a:latin typeface="微軟正黑體" panose="020B0604030504040204" pitchFamily="34" charset="-120"/>
                <a:ea typeface="微軟正黑體" panose="020B0604030504040204" pitchFamily="34" charset="-120"/>
              </a:rPr>
              <a:t>)</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aphicFrame>
        <p:nvGraphicFramePr>
          <p:cNvPr id="26" name="表格 25"/>
          <p:cNvGraphicFramePr>
            <a:graphicFrameLocks noGrp="1"/>
          </p:cNvGraphicFramePr>
          <p:nvPr>
            <p:extLst>
              <p:ext uri="{D42A27DB-BD31-4B8C-83A1-F6EECF244321}">
                <p14:modId xmlns:p14="http://schemas.microsoft.com/office/powerpoint/2010/main" val="2093860261"/>
              </p:ext>
            </p:extLst>
          </p:nvPr>
        </p:nvGraphicFramePr>
        <p:xfrm>
          <a:off x="372907" y="2202376"/>
          <a:ext cx="8731543" cy="3973337"/>
        </p:xfrm>
        <a:graphic>
          <a:graphicData uri="http://schemas.openxmlformats.org/drawingml/2006/table">
            <a:tbl>
              <a:tblPr firstRow="1" firstCol="1" bandRow="1">
                <a:tableStyleId>{5C22544A-7EE6-4342-B048-85BDC9FD1C3A}</a:tableStyleId>
              </a:tblPr>
              <a:tblGrid>
                <a:gridCol w="2104925">
                  <a:extLst>
                    <a:ext uri="{9D8B030D-6E8A-4147-A177-3AD203B41FA5}">
                      <a16:colId xmlns:a16="http://schemas.microsoft.com/office/drawing/2014/main" val="20000"/>
                    </a:ext>
                  </a:extLst>
                </a:gridCol>
                <a:gridCol w="6626618">
                  <a:extLst>
                    <a:ext uri="{9D8B030D-6E8A-4147-A177-3AD203B41FA5}">
                      <a16:colId xmlns:a16="http://schemas.microsoft.com/office/drawing/2014/main" val="20001"/>
                    </a:ext>
                  </a:extLst>
                </a:gridCol>
              </a:tblGrid>
              <a:tr h="426720">
                <a:tc>
                  <a:txBody>
                    <a:bodyPr/>
                    <a:lstStyle/>
                    <a:p>
                      <a:pPr algn="l">
                        <a:spcAft>
                          <a:spcPts val="0"/>
                        </a:spcAft>
                      </a:pPr>
                      <a:r>
                        <a:rPr lang="zh-TW" sz="2800" kern="0" dirty="0">
                          <a:solidFill>
                            <a:srgbClr val="0070C0"/>
                          </a:solidFill>
                          <a:effectLst/>
                        </a:rPr>
                        <a:t>類別</a:t>
                      </a:r>
                      <a:endParaRPr lang="zh-TW" sz="2800" kern="100" dirty="0">
                        <a:solidFill>
                          <a:srgbClr val="0070C0"/>
                        </a:solidFill>
                        <a:effectLst/>
                        <a:latin typeface="Calibri"/>
                        <a:ea typeface="新細明體"/>
                        <a:cs typeface="Times New Roman"/>
                      </a:endParaRPr>
                    </a:p>
                  </a:txBody>
                  <a:tcPr marL="68577" marR="68577" marT="0" marB="0">
                    <a:solidFill>
                      <a:srgbClr val="AFEAFF"/>
                    </a:solidFill>
                  </a:tcPr>
                </a:tc>
                <a:tc>
                  <a:txBody>
                    <a:bodyPr/>
                    <a:lstStyle/>
                    <a:p>
                      <a:pPr algn="l">
                        <a:spcAft>
                          <a:spcPts val="0"/>
                        </a:spcAft>
                      </a:pPr>
                      <a:r>
                        <a:rPr lang="zh-TW" sz="2800" kern="0" dirty="0">
                          <a:solidFill>
                            <a:srgbClr val="0070C0"/>
                          </a:solidFill>
                          <a:effectLst/>
                        </a:rPr>
                        <a:t>群別選項</a:t>
                      </a:r>
                      <a:endParaRPr lang="zh-TW" sz="2800" kern="100" dirty="0">
                        <a:solidFill>
                          <a:srgbClr val="0070C0"/>
                        </a:solidFill>
                        <a:effectLst/>
                        <a:latin typeface="Calibri"/>
                        <a:ea typeface="新細明體"/>
                        <a:cs typeface="Times New Roman"/>
                      </a:endParaRPr>
                    </a:p>
                  </a:txBody>
                  <a:tcPr marL="68577" marR="68577" marT="0" marB="0">
                    <a:solidFill>
                      <a:srgbClr val="AFEAFF"/>
                    </a:solidFill>
                  </a:tcPr>
                </a:tc>
                <a:extLst>
                  <a:ext uri="{0D108BD9-81ED-4DB2-BD59-A6C34878D82A}">
                    <a16:rowId xmlns:a16="http://schemas.microsoft.com/office/drawing/2014/main" val="10000"/>
                  </a:ext>
                </a:extLst>
              </a:tr>
              <a:tr h="853440">
                <a:tc>
                  <a:txBody>
                    <a:bodyPr/>
                    <a:lstStyle/>
                    <a:p>
                      <a:pPr algn="l">
                        <a:spcAft>
                          <a:spcPts val="0"/>
                        </a:spcAft>
                      </a:pPr>
                      <a:r>
                        <a:rPr lang="zh-TW" sz="2800" kern="0" dirty="0">
                          <a:solidFill>
                            <a:srgbClr val="0070C0"/>
                          </a:solidFill>
                          <a:effectLst/>
                        </a:rPr>
                        <a:t>工業類</a:t>
                      </a:r>
                      <a:endParaRPr lang="zh-TW" sz="2800" kern="100" dirty="0">
                        <a:solidFill>
                          <a:srgbClr val="0070C0"/>
                        </a:solidFill>
                        <a:effectLst/>
                        <a:latin typeface="Calibri"/>
                        <a:ea typeface="新細明體"/>
                        <a:cs typeface="Times New Roman"/>
                      </a:endParaRPr>
                    </a:p>
                  </a:txBody>
                  <a:tcPr marL="68577" marR="68577" marT="0" marB="0">
                    <a:solidFill>
                      <a:srgbClr val="AFEAFF"/>
                    </a:solidFill>
                  </a:tcPr>
                </a:tc>
                <a:tc>
                  <a:txBody>
                    <a:bodyPr/>
                    <a:lstStyle/>
                    <a:p>
                      <a:pPr algn="l">
                        <a:spcAft>
                          <a:spcPts val="0"/>
                        </a:spcAft>
                      </a:pPr>
                      <a:r>
                        <a:rPr lang="en-US" sz="2800" kern="100" dirty="0">
                          <a:effectLst/>
                        </a:rPr>
                        <a:t>A</a:t>
                      </a:r>
                      <a:r>
                        <a:rPr lang="zh-TW" sz="2800" kern="100" dirty="0">
                          <a:effectLst/>
                        </a:rPr>
                        <a:t>機械群、</a:t>
                      </a:r>
                      <a:r>
                        <a:rPr lang="en-US" sz="2800" kern="100" dirty="0">
                          <a:effectLst/>
                        </a:rPr>
                        <a:t>B</a:t>
                      </a:r>
                      <a:r>
                        <a:rPr lang="zh-TW" sz="2800" kern="100" dirty="0">
                          <a:effectLst/>
                        </a:rPr>
                        <a:t>動力機械群、</a:t>
                      </a:r>
                      <a:r>
                        <a:rPr lang="en-US" sz="2800" kern="100" dirty="0">
                          <a:effectLst/>
                        </a:rPr>
                        <a:t>C</a:t>
                      </a:r>
                      <a:r>
                        <a:rPr lang="zh-TW" sz="2800" kern="100" dirty="0">
                          <a:effectLst/>
                        </a:rPr>
                        <a:t>電機與電子群、</a:t>
                      </a:r>
                      <a:r>
                        <a:rPr lang="en-US" sz="2800" kern="100" dirty="0">
                          <a:effectLst/>
                        </a:rPr>
                        <a:t>D</a:t>
                      </a:r>
                      <a:r>
                        <a:rPr lang="zh-TW" sz="2800" kern="100" dirty="0">
                          <a:effectLst/>
                        </a:rPr>
                        <a:t>化工群、</a:t>
                      </a:r>
                      <a:r>
                        <a:rPr lang="en-US" sz="2800" kern="100" dirty="0">
                          <a:effectLst/>
                        </a:rPr>
                        <a:t>E</a:t>
                      </a:r>
                      <a:r>
                        <a:rPr lang="zh-TW" sz="2800" kern="100" dirty="0">
                          <a:effectLst/>
                        </a:rPr>
                        <a:t>土木與建築群</a:t>
                      </a:r>
                      <a:endParaRPr lang="zh-TW" sz="2800" kern="100" dirty="0">
                        <a:effectLst/>
                        <a:latin typeface="Calibri"/>
                        <a:ea typeface="新細明體"/>
                        <a:cs typeface="Times New Roman"/>
                      </a:endParaRPr>
                    </a:p>
                  </a:txBody>
                  <a:tcPr marL="68577" marR="68577" marT="0" marB="0">
                    <a:solidFill>
                      <a:srgbClr val="AFEAFF"/>
                    </a:solidFill>
                  </a:tcPr>
                </a:tc>
                <a:extLst>
                  <a:ext uri="{0D108BD9-81ED-4DB2-BD59-A6C34878D82A}">
                    <a16:rowId xmlns:a16="http://schemas.microsoft.com/office/drawing/2014/main" val="10001"/>
                  </a:ext>
                </a:extLst>
              </a:tr>
              <a:tr h="426720">
                <a:tc>
                  <a:txBody>
                    <a:bodyPr/>
                    <a:lstStyle/>
                    <a:p>
                      <a:pPr algn="l">
                        <a:spcAft>
                          <a:spcPts val="0"/>
                        </a:spcAft>
                      </a:pPr>
                      <a:r>
                        <a:rPr lang="zh-TW" sz="2800" kern="0" dirty="0">
                          <a:solidFill>
                            <a:srgbClr val="0070C0"/>
                          </a:solidFill>
                          <a:effectLst/>
                        </a:rPr>
                        <a:t>商業類</a:t>
                      </a:r>
                      <a:endParaRPr lang="zh-TW" sz="2800" kern="100" dirty="0">
                        <a:solidFill>
                          <a:srgbClr val="0070C0"/>
                        </a:solidFill>
                        <a:effectLst/>
                        <a:latin typeface="Calibri"/>
                        <a:ea typeface="新細明體"/>
                        <a:cs typeface="Times New Roman"/>
                      </a:endParaRPr>
                    </a:p>
                  </a:txBody>
                  <a:tcPr marL="68577" marR="68577" marT="0" marB="0">
                    <a:solidFill>
                      <a:srgbClr val="AFEAFF"/>
                    </a:solidFill>
                  </a:tcPr>
                </a:tc>
                <a:tc>
                  <a:txBody>
                    <a:bodyPr/>
                    <a:lstStyle/>
                    <a:p>
                      <a:pPr algn="l">
                        <a:spcAft>
                          <a:spcPts val="0"/>
                        </a:spcAft>
                      </a:pPr>
                      <a:r>
                        <a:rPr lang="en-US" sz="2800" kern="100" dirty="0">
                          <a:effectLst/>
                        </a:rPr>
                        <a:t>F</a:t>
                      </a:r>
                      <a:r>
                        <a:rPr lang="zh-TW" sz="2800" kern="100" dirty="0">
                          <a:effectLst/>
                        </a:rPr>
                        <a:t>商業與管理群、</a:t>
                      </a:r>
                      <a:r>
                        <a:rPr lang="en-US" sz="2800" kern="100" dirty="0">
                          <a:effectLst/>
                        </a:rPr>
                        <a:t>G</a:t>
                      </a:r>
                      <a:r>
                        <a:rPr lang="zh-TW" sz="2800" kern="100" dirty="0">
                          <a:effectLst/>
                        </a:rPr>
                        <a:t>外語群、</a:t>
                      </a:r>
                      <a:r>
                        <a:rPr lang="en-US" sz="2800" kern="100" dirty="0">
                          <a:effectLst/>
                        </a:rPr>
                        <a:t>H</a:t>
                      </a:r>
                      <a:r>
                        <a:rPr lang="zh-TW" sz="2800" kern="100" dirty="0">
                          <a:effectLst/>
                        </a:rPr>
                        <a:t>設計群</a:t>
                      </a:r>
                      <a:endParaRPr lang="zh-TW" sz="2800" kern="100" dirty="0">
                        <a:effectLst/>
                        <a:latin typeface="Calibri"/>
                        <a:ea typeface="新細明體"/>
                        <a:cs typeface="Times New Roman"/>
                      </a:endParaRPr>
                    </a:p>
                  </a:txBody>
                  <a:tcPr marL="68577" marR="68577" marT="0" marB="0">
                    <a:solidFill>
                      <a:srgbClr val="AFEAFF"/>
                    </a:solidFill>
                  </a:tcPr>
                </a:tc>
                <a:extLst>
                  <a:ext uri="{0D108BD9-81ED-4DB2-BD59-A6C34878D82A}">
                    <a16:rowId xmlns:a16="http://schemas.microsoft.com/office/drawing/2014/main" val="10002"/>
                  </a:ext>
                </a:extLst>
              </a:tr>
              <a:tr h="426720">
                <a:tc>
                  <a:txBody>
                    <a:bodyPr/>
                    <a:lstStyle/>
                    <a:p>
                      <a:pPr algn="l">
                        <a:spcAft>
                          <a:spcPts val="0"/>
                        </a:spcAft>
                      </a:pPr>
                      <a:r>
                        <a:rPr lang="zh-TW" sz="2800" kern="0" dirty="0">
                          <a:solidFill>
                            <a:srgbClr val="0070C0"/>
                          </a:solidFill>
                          <a:effectLst/>
                        </a:rPr>
                        <a:t>農業類</a:t>
                      </a:r>
                      <a:endParaRPr lang="zh-TW" sz="2800" kern="100" dirty="0">
                        <a:solidFill>
                          <a:srgbClr val="0070C0"/>
                        </a:solidFill>
                        <a:effectLst/>
                        <a:latin typeface="Calibri"/>
                        <a:ea typeface="新細明體"/>
                        <a:cs typeface="Times New Roman"/>
                      </a:endParaRPr>
                    </a:p>
                  </a:txBody>
                  <a:tcPr marL="68577" marR="68577" marT="0" marB="0">
                    <a:solidFill>
                      <a:srgbClr val="AFEAFF"/>
                    </a:solidFill>
                  </a:tcPr>
                </a:tc>
                <a:tc>
                  <a:txBody>
                    <a:bodyPr/>
                    <a:lstStyle/>
                    <a:p>
                      <a:pPr algn="l">
                        <a:spcAft>
                          <a:spcPts val="0"/>
                        </a:spcAft>
                      </a:pPr>
                      <a:r>
                        <a:rPr lang="en-US" sz="2800" kern="100" dirty="0">
                          <a:effectLst/>
                        </a:rPr>
                        <a:t>I</a:t>
                      </a:r>
                      <a:r>
                        <a:rPr lang="zh-TW" sz="2800" kern="100" dirty="0">
                          <a:effectLst/>
                        </a:rPr>
                        <a:t>農業群、</a:t>
                      </a:r>
                      <a:r>
                        <a:rPr lang="en-US" sz="2800" kern="100" dirty="0">
                          <a:effectLst/>
                        </a:rPr>
                        <a:t>J</a:t>
                      </a:r>
                      <a:r>
                        <a:rPr lang="zh-TW" sz="2800" kern="100" dirty="0">
                          <a:effectLst/>
                        </a:rPr>
                        <a:t>食品群</a:t>
                      </a:r>
                      <a:endParaRPr lang="zh-TW" sz="2800" kern="100" dirty="0">
                        <a:effectLst/>
                        <a:latin typeface="Calibri"/>
                        <a:ea typeface="新細明體"/>
                        <a:cs typeface="Times New Roman"/>
                      </a:endParaRPr>
                    </a:p>
                  </a:txBody>
                  <a:tcPr marL="68577" marR="68577" marT="0" marB="0">
                    <a:solidFill>
                      <a:srgbClr val="AFEAFF"/>
                    </a:solidFill>
                  </a:tcPr>
                </a:tc>
                <a:extLst>
                  <a:ext uri="{0D108BD9-81ED-4DB2-BD59-A6C34878D82A}">
                    <a16:rowId xmlns:a16="http://schemas.microsoft.com/office/drawing/2014/main" val="10003"/>
                  </a:ext>
                </a:extLst>
              </a:tr>
              <a:tr h="426720">
                <a:tc>
                  <a:txBody>
                    <a:bodyPr/>
                    <a:lstStyle/>
                    <a:p>
                      <a:pPr algn="l">
                        <a:spcAft>
                          <a:spcPts val="0"/>
                        </a:spcAft>
                      </a:pPr>
                      <a:r>
                        <a:rPr lang="zh-TW" sz="2800" kern="0" dirty="0">
                          <a:solidFill>
                            <a:srgbClr val="0070C0"/>
                          </a:solidFill>
                          <a:effectLst/>
                        </a:rPr>
                        <a:t>家事類</a:t>
                      </a:r>
                      <a:endParaRPr lang="zh-TW" sz="2800" kern="100" dirty="0">
                        <a:solidFill>
                          <a:srgbClr val="0070C0"/>
                        </a:solidFill>
                        <a:effectLst/>
                        <a:latin typeface="Calibri"/>
                        <a:ea typeface="新細明體"/>
                        <a:cs typeface="Times New Roman"/>
                      </a:endParaRPr>
                    </a:p>
                  </a:txBody>
                  <a:tcPr marL="68577" marR="68577" marT="0" marB="0">
                    <a:solidFill>
                      <a:srgbClr val="AFEAFF"/>
                    </a:solidFill>
                  </a:tcPr>
                </a:tc>
                <a:tc>
                  <a:txBody>
                    <a:bodyPr/>
                    <a:lstStyle/>
                    <a:p>
                      <a:pPr algn="l">
                        <a:spcBef>
                          <a:spcPts val="600"/>
                        </a:spcBef>
                        <a:spcAft>
                          <a:spcPts val="0"/>
                        </a:spcAft>
                      </a:pPr>
                      <a:r>
                        <a:rPr lang="en-US" sz="2800" kern="100" dirty="0">
                          <a:effectLst/>
                        </a:rPr>
                        <a:t>K</a:t>
                      </a:r>
                      <a:r>
                        <a:rPr lang="zh-TW" sz="2800" kern="100" dirty="0">
                          <a:effectLst/>
                        </a:rPr>
                        <a:t>家政群、</a:t>
                      </a:r>
                      <a:r>
                        <a:rPr lang="en-US" sz="2800" kern="100" dirty="0">
                          <a:effectLst/>
                        </a:rPr>
                        <a:t>L</a:t>
                      </a:r>
                      <a:r>
                        <a:rPr lang="zh-TW" sz="2800" kern="100" dirty="0">
                          <a:effectLst/>
                        </a:rPr>
                        <a:t>餐旅群</a:t>
                      </a:r>
                      <a:endParaRPr lang="zh-TW" sz="2800" kern="100" dirty="0">
                        <a:effectLst/>
                        <a:latin typeface="Calibri"/>
                        <a:ea typeface="新細明體"/>
                        <a:cs typeface="Times New Roman"/>
                      </a:endParaRPr>
                    </a:p>
                  </a:txBody>
                  <a:tcPr marL="68577" marR="68577" marT="0" marB="0">
                    <a:solidFill>
                      <a:srgbClr val="AFEAFF"/>
                    </a:solidFill>
                  </a:tcPr>
                </a:tc>
                <a:extLst>
                  <a:ext uri="{0D108BD9-81ED-4DB2-BD59-A6C34878D82A}">
                    <a16:rowId xmlns:a16="http://schemas.microsoft.com/office/drawing/2014/main" val="10004"/>
                  </a:ext>
                </a:extLst>
              </a:tr>
              <a:tr h="426720">
                <a:tc>
                  <a:txBody>
                    <a:bodyPr/>
                    <a:lstStyle/>
                    <a:p>
                      <a:pPr algn="l">
                        <a:spcAft>
                          <a:spcPts val="0"/>
                        </a:spcAft>
                      </a:pPr>
                      <a:r>
                        <a:rPr lang="zh-TW" sz="2800" kern="0" dirty="0">
                          <a:solidFill>
                            <a:srgbClr val="0070C0"/>
                          </a:solidFill>
                          <a:effectLst/>
                        </a:rPr>
                        <a:t>海事水產類</a:t>
                      </a:r>
                      <a:endParaRPr lang="zh-TW" sz="2800" kern="100" dirty="0">
                        <a:solidFill>
                          <a:srgbClr val="0070C0"/>
                        </a:solidFill>
                        <a:effectLst/>
                        <a:latin typeface="Calibri"/>
                        <a:ea typeface="新細明體"/>
                        <a:cs typeface="Times New Roman"/>
                      </a:endParaRPr>
                    </a:p>
                  </a:txBody>
                  <a:tcPr marL="68577" marR="68577" marT="0" marB="0">
                    <a:solidFill>
                      <a:srgbClr val="AFEAFF"/>
                    </a:solidFill>
                  </a:tcPr>
                </a:tc>
                <a:tc>
                  <a:txBody>
                    <a:bodyPr/>
                    <a:lstStyle/>
                    <a:p>
                      <a:pPr algn="l">
                        <a:spcAft>
                          <a:spcPts val="0"/>
                        </a:spcAft>
                      </a:pPr>
                      <a:r>
                        <a:rPr lang="en-US" sz="2800" kern="100" dirty="0">
                          <a:effectLst/>
                        </a:rPr>
                        <a:t>M</a:t>
                      </a:r>
                      <a:r>
                        <a:rPr lang="zh-TW" sz="2800" kern="100" dirty="0">
                          <a:effectLst/>
                        </a:rPr>
                        <a:t>海事群、</a:t>
                      </a:r>
                      <a:r>
                        <a:rPr lang="en-US" sz="2800" kern="100" dirty="0">
                          <a:effectLst/>
                        </a:rPr>
                        <a:t>N</a:t>
                      </a:r>
                      <a:r>
                        <a:rPr lang="zh-TW" sz="2800" kern="100" dirty="0">
                          <a:effectLst/>
                        </a:rPr>
                        <a:t>水產群</a:t>
                      </a:r>
                      <a:endParaRPr lang="zh-TW" sz="2800" kern="100" dirty="0">
                        <a:effectLst/>
                        <a:latin typeface="Calibri"/>
                        <a:ea typeface="新細明體"/>
                        <a:cs typeface="Times New Roman"/>
                      </a:endParaRPr>
                    </a:p>
                  </a:txBody>
                  <a:tcPr marL="68577" marR="68577" marT="0" marB="0">
                    <a:solidFill>
                      <a:srgbClr val="AFEAFF"/>
                    </a:solidFill>
                  </a:tcPr>
                </a:tc>
                <a:extLst>
                  <a:ext uri="{0D108BD9-81ED-4DB2-BD59-A6C34878D82A}">
                    <a16:rowId xmlns:a16="http://schemas.microsoft.com/office/drawing/2014/main" val="10005"/>
                  </a:ext>
                </a:extLst>
              </a:tr>
              <a:tr h="426720">
                <a:tc>
                  <a:txBody>
                    <a:bodyPr/>
                    <a:lstStyle/>
                    <a:p>
                      <a:pPr algn="l">
                        <a:spcAft>
                          <a:spcPts val="0"/>
                        </a:spcAft>
                      </a:pPr>
                      <a:r>
                        <a:rPr lang="zh-TW" sz="2800" kern="0" dirty="0">
                          <a:solidFill>
                            <a:srgbClr val="0070C0"/>
                          </a:solidFill>
                          <a:effectLst/>
                        </a:rPr>
                        <a:t>藝術類</a:t>
                      </a:r>
                      <a:endParaRPr lang="zh-TW" sz="2800" kern="100" dirty="0">
                        <a:solidFill>
                          <a:srgbClr val="0070C0"/>
                        </a:solidFill>
                        <a:effectLst/>
                        <a:latin typeface="Calibri"/>
                        <a:ea typeface="新細明體"/>
                        <a:cs typeface="Times New Roman"/>
                      </a:endParaRPr>
                    </a:p>
                  </a:txBody>
                  <a:tcPr marL="68577" marR="68577" marT="0" marB="0">
                    <a:solidFill>
                      <a:srgbClr val="AFEAFF"/>
                    </a:solidFill>
                  </a:tcPr>
                </a:tc>
                <a:tc>
                  <a:txBody>
                    <a:bodyPr/>
                    <a:lstStyle/>
                    <a:p>
                      <a:pPr algn="l">
                        <a:spcBef>
                          <a:spcPts val="600"/>
                        </a:spcBef>
                        <a:spcAft>
                          <a:spcPts val="0"/>
                        </a:spcAft>
                      </a:pPr>
                      <a:r>
                        <a:rPr lang="en-US" sz="2800" kern="100" dirty="0">
                          <a:effectLst/>
                        </a:rPr>
                        <a:t>O</a:t>
                      </a:r>
                      <a:r>
                        <a:rPr lang="zh-TW" sz="2800" kern="100" dirty="0">
                          <a:effectLst/>
                        </a:rPr>
                        <a:t>藝術群</a:t>
                      </a:r>
                      <a:endParaRPr lang="zh-TW" sz="2800" kern="100" dirty="0">
                        <a:effectLst/>
                        <a:latin typeface="Calibri"/>
                        <a:ea typeface="新細明體"/>
                        <a:cs typeface="Times New Roman"/>
                      </a:endParaRPr>
                    </a:p>
                  </a:txBody>
                  <a:tcPr marL="68577" marR="68577" marT="0" marB="0">
                    <a:solidFill>
                      <a:srgbClr val="AFEAFF"/>
                    </a:solidFill>
                  </a:tcPr>
                </a:tc>
                <a:extLst>
                  <a:ext uri="{0D108BD9-81ED-4DB2-BD59-A6C34878D82A}">
                    <a16:rowId xmlns:a16="http://schemas.microsoft.com/office/drawing/2014/main" val="10006"/>
                  </a:ext>
                </a:extLst>
              </a:tr>
              <a:tr h="559577">
                <a:tc>
                  <a:txBody>
                    <a:bodyPr/>
                    <a:lstStyle/>
                    <a:p>
                      <a:pPr algn="l">
                        <a:spcAft>
                          <a:spcPts val="0"/>
                        </a:spcAft>
                      </a:pPr>
                      <a:r>
                        <a:rPr lang="zh-TW" sz="2800" kern="0" dirty="0">
                          <a:solidFill>
                            <a:srgbClr val="0070C0"/>
                          </a:solidFill>
                          <a:effectLst/>
                        </a:rPr>
                        <a:t>其他</a:t>
                      </a:r>
                      <a:r>
                        <a:rPr lang="en-US" sz="2800" kern="0" dirty="0">
                          <a:solidFill>
                            <a:srgbClr val="0070C0"/>
                          </a:solidFill>
                          <a:effectLst/>
                        </a:rPr>
                        <a:t>(</a:t>
                      </a:r>
                      <a:r>
                        <a:rPr lang="zh-TW" sz="2800" kern="100" dirty="0">
                          <a:solidFill>
                            <a:srgbClr val="0070C0"/>
                          </a:solidFill>
                          <a:effectLst/>
                        </a:rPr>
                        <a:t>五專</a:t>
                      </a:r>
                      <a:r>
                        <a:rPr lang="en-US" sz="2800" kern="100" dirty="0">
                          <a:solidFill>
                            <a:srgbClr val="0070C0"/>
                          </a:solidFill>
                          <a:effectLst/>
                        </a:rPr>
                        <a:t>)</a:t>
                      </a:r>
                      <a:endParaRPr lang="zh-TW" sz="2800" kern="100" dirty="0">
                        <a:solidFill>
                          <a:srgbClr val="0070C0"/>
                        </a:solidFill>
                        <a:effectLst/>
                        <a:latin typeface="Calibri"/>
                        <a:ea typeface="新細明體"/>
                        <a:cs typeface="Times New Roman"/>
                      </a:endParaRPr>
                    </a:p>
                  </a:txBody>
                  <a:tcPr marL="68577" marR="68577" marT="0" marB="0">
                    <a:solidFill>
                      <a:srgbClr val="AFEAFF"/>
                    </a:solidFill>
                  </a:tcPr>
                </a:tc>
                <a:tc>
                  <a:txBody>
                    <a:bodyPr/>
                    <a:lstStyle/>
                    <a:p>
                      <a:pPr algn="l">
                        <a:spcAft>
                          <a:spcPts val="0"/>
                        </a:spcAft>
                      </a:pPr>
                      <a:r>
                        <a:rPr lang="en-US" sz="2800" kern="100" dirty="0">
                          <a:effectLst/>
                        </a:rPr>
                        <a:t>P</a:t>
                      </a:r>
                      <a:r>
                        <a:rPr lang="zh-TW" sz="2800" kern="100" dirty="0">
                          <a:effectLst/>
                        </a:rPr>
                        <a:t>醫護群</a:t>
                      </a:r>
                      <a:endParaRPr lang="zh-TW" sz="2800" kern="100" dirty="0">
                        <a:effectLst/>
                        <a:latin typeface="Calibri"/>
                        <a:ea typeface="新細明體"/>
                        <a:cs typeface="Times New Roman"/>
                      </a:endParaRPr>
                    </a:p>
                  </a:txBody>
                  <a:tcPr marL="68577" marR="68577" marT="0" marB="0">
                    <a:solidFill>
                      <a:srgbClr val="AFEAFF"/>
                    </a:solidFill>
                  </a:tcPr>
                </a:tc>
                <a:extLst>
                  <a:ext uri="{0D108BD9-81ED-4DB2-BD59-A6C34878D82A}">
                    <a16:rowId xmlns:a16="http://schemas.microsoft.com/office/drawing/2014/main" val="10007"/>
                  </a:ext>
                </a:extLst>
              </a:tr>
            </a:tbl>
          </a:graphicData>
        </a:graphic>
      </p:graphicFrame>
      <p:sp>
        <p:nvSpPr>
          <p:cNvPr id="28" name="Rectangle 1"/>
          <p:cNvSpPr>
            <a:spLocks noChangeArrowheads="1"/>
          </p:cNvSpPr>
          <p:nvPr/>
        </p:nvSpPr>
        <p:spPr bwMode="auto">
          <a:xfrm>
            <a:off x="445933" y="1132393"/>
            <a:ext cx="81359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a:solidFill>
                  <a:schemeClr val="tx1"/>
                </a:solidFill>
                <a:latin typeface="Georgia" pitchFamily="18" charset="0"/>
                <a:ea typeface="新細明體" pitchFamily="18" charset="-120"/>
              </a:defRPr>
            </a:lvl1pPr>
            <a:lvl2pPr marL="742950" indent="-285750">
              <a:defRPr kumimoji="1">
                <a:solidFill>
                  <a:schemeClr val="tx1"/>
                </a:solidFill>
                <a:latin typeface="Georgia" pitchFamily="18" charset="0"/>
                <a:ea typeface="新細明體" pitchFamily="18" charset="-120"/>
              </a:defRPr>
            </a:lvl2pPr>
            <a:lvl3pPr marL="1143000" indent="-228600">
              <a:defRPr kumimoji="1">
                <a:solidFill>
                  <a:schemeClr val="tx1"/>
                </a:solidFill>
                <a:latin typeface="Georgia" pitchFamily="18" charset="0"/>
                <a:ea typeface="新細明體" pitchFamily="18" charset="-120"/>
              </a:defRPr>
            </a:lvl3pPr>
            <a:lvl4pPr marL="1600200" indent="-228600">
              <a:defRPr kumimoji="1">
                <a:solidFill>
                  <a:schemeClr val="tx1"/>
                </a:solidFill>
                <a:latin typeface="Georgia" pitchFamily="18" charset="0"/>
                <a:ea typeface="新細明體" pitchFamily="18" charset="-120"/>
              </a:defRPr>
            </a:lvl4pPr>
            <a:lvl5pPr marL="2057400" indent="-228600">
              <a:defRPr kumimoji="1">
                <a:solidFill>
                  <a:schemeClr val="tx1"/>
                </a:solidFill>
                <a:latin typeface="Georgia" pitchFamily="18" charset="0"/>
                <a:ea typeface="新細明體" pitchFamily="18" charset="-120"/>
              </a:defRPr>
            </a:lvl5pPr>
            <a:lvl6pPr marL="2514600" indent="-228600" fontAlgn="base">
              <a:spcBef>
                <a:spcPct val="0"/>
              </a:spcBef>
              <a:spcAft>
                <a:spcPct val="0"/>
              </a:spcAft>
              <a:defRPr kumimoji="1">
                <a:solidFill>
                  <a:schemeClr val="tx1"/>
                </a:solidFill>
                <a:latin typeface="Georgia" pitchFamily="18" charset="0"/>
                <a:ea typeface="新細明體" pitchFamily="18" charset="-120"/>
              </a:defRPr>
            </a:lvl6pPr>
            <a:lvl7pPr marL="2971800" indent="-228600" fontAlgn="base">
              <a:spcBef>
                <a:spcPct val="0"/>
              </a:spcBef>
              <a:spcAft>
                <a:spcPct val="0"/>
              </a:spcAft>
              <a:defRPr kumimoji="1">
                <a:solidFill>
                  <a:schemeClr val="tx1"/>
                </a:solidFill>
                <a:latin typeface="Georgia" pitchFamily="18" charset="0"/>
                <a:ea typeface="新細明體" pitchFamily="18" charset="-120"/>
              </a:defRPr>
            </a:lvl7pPr>
            <a:lvl8pPr marL="3429000" indent="-228600" fontAlgn="base">
              <a:spcBef>
                <a:spcPct val="0"/>
              </a:spcBef>
              <a:spcAft>
                <a:spcPct val="0"/>
              </a:spcAft>
              <a:defRPr kumimoji="1">
                <a:solidFill>
                  <a:schemeClr val="tx1"/>
                </a:solidFill>
                <a:latin typeface="Georgia" pitchFamily="18" charset="0"/>
                <a:ea typeface="新細明體" pitchFamily="18" charset="-120"/>
              </a:defRPr>
            </a:lvl8pPr>
            <a:lvl9pPr marL="3886200" indent="-228600" fontAlgn="base">
              <a:spcBef>
                <a:spcPct val="0"/>
              </a:spcBef>
              <a:spcAft>
                <a:spcPct val="0"/>
              </a:spcAft>
              <a:defRPr kumimoji="1">
                <a:solidFill>
                  <a:schemeClr val="tx1"/>
                </a:solidFill>
                <a:latin typeface="Georgia" pitchFamily="18" charset="0"/>
                <a:ea typeface="新細明體" pitchFamily="18" charset="-120"/>
              </a:defRPr>
            </a:lvl9pPr>
          </a:lstStyle>
          <a:p>
            <a:r>
              <a:rPr lang="zh-TW" altLang="en-US" sz="2800" dirty="0">
                <a:solidFill>
                  <a:prstClr val="black"/>
                </a:solidFill>
                <a:latin typeface="Calibri" pitchFamily="34" charset="0"/>
                <a:ea typeface="華康中黑體" pitchFamily="49" charset="-120"/>
                <a:cs typeface="新細明體" pitchFamily="18" charset="-120"/>
              </a:rPr>
              <a:t>四</a:t>
            </a:r>
            <a:r>
              <a:rPr lang="zh-TW" altLang="zh-TW" sz="2800" dirty="0">
                <a:solidFill>
                  <a:prstClr val="black"/>
                </a:solidFill>
                <a:latin typeface="Calibri" pitchFamily="34" charset="0"/>
                <a:ea typeface="華康中黑體" pitchFamily="49" charset="-120"/>
                <a:cs typeface="新細明體" pitchFamily="18" charset="-120"/>
              </a:rPr>
              <a:t>、我的評估結果為職業傾向，適合我的職群為：</a:t>
            </a:r>
            <a:endParaRPr lang="en-US" altLang="zh-TW" sz="2800" dirty="0">
              <a:solidFill>
                <a:prstClr val="black"/>
              </a:solidFill>
              <a:latin typeface="Calibri" pitchFamily="34" charset="0"/>
              <a:ea typeface="華康中黑體" pitchFamily="49" charset="-120"/>
              <a:cs typeface="新細明體" pitchFamily="18" charset="-120"/>
            </a:endParaRPr>
          </a:p>
          <a:p>
            <a:r>
              <a:rPr lang="en-US" altLang="zh-TW" sz="2800" dirty="0">
                <a:solidFill>
                  <a:prstClr val="black"/>
                </a:solidFill>
                <a:latin typeface="Calibri" pitchFamily="34" charset="0"/>
                <a:ea typeface="華康中黑體" pitchFamily="49" charset="-120"/>
                <a:cs typeface="新細明體" pitchFamily="18" charset="-120"/>
              </a:rPr>
              <a:t>(</a:t>
            </a:r>
            <a:r>
              <a:rPr lang="zh-TW" altLang="en-US" sz="2800" dirty="0">
                <a:solidFill>
                  <a:prstClr val="black"/>
                </a:solidFill>
                <a:latin typeface="Calibri" pitchFamily="34" charset="0"/>
                <a:ea typeface="華康中黑體" pitchFamily="49" charset="-120"/>
                <a:cs typeface="新細明體" pitchFamily="18" charset="-120"/>
              </a:rPr>
              <a:t>職業傾向者，請繼續複選</a:t>
            </a:r>
            <a:r>
              <a:rPr lang="en-US" altLang="zh-TW" sz="2800" dirty="0">
                <a:solidFill>
                  <a:prstClr val="black"/>
                </a:solidFill>
                <a:latin typeface="Calibri" pitchFamily="34" charset="0"/>
                <a:ea typeface="華康中黑體" pitchFamily="49" charset="-120"/>
                <a:cs typeface="新細明體" pitchFamily="18" charset="-120"/>
              </a:rPr>
              <a:t>1-5</a:t>
            </a:r>
            <a:r>
              <a:rPr lang="zh-TW" altLang="en-US" sz="2800" dirty="0">
                <a:solidFill>
                  <a:prstClr val="black"/>
                </a:solidFill>
                <a:latin typeface="Calibri" pitchFamily="34" charset="0"/>
                <a:ea typeface="華康中黑體" pitchFamily="49" charset="-120"/>
                <a:cs typeface="新細明體" pitchFamily="18" charset="-120"/>
              </a:rPr>
              <a:t>個職群</a:t>
            </a:r>
            <a:r>
              <a:rPr lang="en-US" altLang="zh-TW" sz="2800" dirty="0">
                <a:solidFill>
                  <a:prstClr val="black"/>
                </a:solidFill>
                <a:latin typeface="Calibri" pitchFamily="34" charset="0"/>
                <a:ea typeface="華康中黑體" pitchFamily="49" charset="-120"/>
                <a:cs typeface="新細明體" pitchFamily="18" charset="-120"/>
              </a:rPr>
              <a:t>)</a:t>
            </a:r>
            <a:endParaRPr lang="en-US" altLang="zh-TW" sz="2800" dirty="0">
              <a:solidFill>
                <a:prstClr val="black"/>
              </a:solidFill>
              <a:latin typeface="Arial" pitchFamily="34" charset="0"/>
              <a:ea typeface="華康中黑體" pitchFamily="49" charset="-120"/>
              <a:cs typeface="新細明體" pitchFamily="18" charset="-120"/>
            </a:endParaRPr>
          </a:p>
        </p:txBody>
      </p:sp>
      <p:grpSp>
        <p:nvGrpSpPr>
          <p:cNvPr id="3" name="群組 2"/>
          <p:cNvGrpSpPr/>
          <p:nvPr/>
        </p:nvGrpSpPr>
        <p:grpSpPr>
          <a:xfrm>
            <a:off x="371935" y="2992658"/>
            <a:ext cx="8304527" cy="1660478"/>
            <a:chOff x="371929" y="2992657"/>
            <a:chExt cx="8304527" cy="1660479"/>
          </a:xfrm>
        </p:grpSpPr>
        <p:sp>
          <p:nvSpPr>
            <p:cNvPr id="27" name="圓角矩形 26"/>
            <p:cNvSpPr/>
            <p:nvPr/>
          </p:nvSpPr>
          <p:spPr>
            <a:xfrm>
              <a:off x="371929" y="2992657"/>
              <a:ext cx="8304527" cy="1660479"/>
            </a:xfrm>
            <a:prstGeom prst="roundRect">
              <a:avLst/>
            </a:prstGeom>
            <a:solidFill>
              <a:schemeClr val="tx1"/>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29" name="矩形 28"/>
            <p:cNvSpPr/>
            <p:nvPr/>
          </p:nvSpPr>
          <p:spPr>
            <a:xfrm>
              <a:off x="899592" y="3221541"/>
              <a:ext cx="7535003" cy="1323440"/>
            </a:xfrm>
            <a:prstGeom prst="rect">
              <a:avLst/>
            </a:prstGeom>
          </p:spPr>
          <p:txBody>
            <a:bodyPr wrap="square">
              <a:spAutoFit/>
            </a:bodyPr>
            <a:lstStyle/>
            <a:p>
              <a:r>
                <a:rPr kumimoji="0" lang="zh-TW" altLang="en-US" sz="4000" b="1" dirty="0">
                  <a:solidFill>
                    <a:schemeClr val="bg1"/>
                  </a:solidFill>
                  <a:latin typeface="微軟正黑體" panose="020B0604030504040204" pitchFamily="34" charset="-120"/>
                  <a:ea typeface="微軟正黑體" panose="020B0604030504040204" pitchFamily="34" charset="-120"/>
                </a:rPr>
                <a:t>★</a:t>
              </a:r>
              <a:r>
                <a:rPr kumimoji="0" lang="zh-TW" altLang="zh-TW" sz="4000" b="1" dirty="0">
                  <a:solidFill>
                    <a:schemeClr val="bg1"/>
                  </a:solidFill>
                  <a:latin typeface="微軟正黑體" panose="020B0604030504040204" pitchFamily="34" charset="-120"/>
                  <a:ea typeface="微軟正黑體" panose="020B0604030504040204" pitchFamily="34" charset="-120"/>
                </a:rPr>
                <a:t>了解學生</a:t>
              </a:r>
              <a:r>
                <a:rPr kumimoji="0" lang="zh-TW" altLang="en-US" sz="4000" b="1" dirty="0">
                  <a:solidFill>
                    <a:schemeClr val="bg1"/>
                  </a:solidFill>
                  <a:latin typeface="微軟正黑體" panose="020B0604030504040204" pitchFamily="34" charset="-120"/>
                  <a:ea typeface="微軟正黑體" panose="020B0604030504040204" pitchFamily="34" charset="-120"/>
                </a:rPr>
                <a:t>所選技職群科適配性</a:t>
              </a:r>
              <a:endParaRPr kumimoji="0" lang="en-US" altLang="zh-TW" sz="4000" b="1" dirty="0">
                <a:solidFill>
                  <a:schemeClr val="bg1"/>
                </a:solidFill>
                <a:latin typeface="微軟正黑體" panose="020B0604030504040204" pitchFamily="34" charset="-120"/>
                <a:ea typeface="微軟正黑體" panose="020B0604030504040204" pitchFamily="34" charset="-120"/>
              </a:endParaRPr>
            </a:p>
            <a:p>
              <a:r>
                <a:rPr kumimoji="0" lang="zh-TW" altLang="en-US" sz="4000" b="1" dirty="0">
                  <a:solidFill>
                    <a:schemeClr val="bg1"/>
                  </a:solidFill>
                  <a:latin typeface="微軟正黑體" panose="020B0604030504040204" pitchFamily="34" charset="-120"/>
                  <a:ea typeface="微軟正黑體" panose="020B0604030504040204" pitchFamily="34" charset="-120"/>
                </a:rPr>
                <a:t>★強化宣導技職群科學習內涵</a:t>
              </a:r>
            </a:p>
          </p:txBody>
        </p:sp>
      </p:grpSp>
      <p:sp>
        <p:nvSpPr>
          <p:cNvPr id="37" name="矩形 36"/>
          <p:cNvSpPr/>
          <p:nvPr/>
        </p:nvSpPr>
        <p:spPr bwMode="auto">
          <a:xfrm>
            <a:off x="-1" y="3"/>
            <a:ext cx="9144001"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8"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9" name="矩形 38"/>
          <p:cNvSpPr/>
          <p:nvPr/>
        </p:nvSpPr>
        <p:spPr>
          <a:xfrm>
            <a:off x="4896544"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48" name="群組 47"/>
          <p:cNvGrpSpPr/>
          <p:nvPr/>
        </p:nvGrpSpPr>
        <p:grpSpPr>
          <a:xfrm>
            <a:off x="2195736" y="44624"/>
            <a:ext cx="2664296" cy="360045"/>
            <a:chOff x="2123728" y="44624"/>
            <a:chExt cx="2664296" cy="360045"/>
          </a:xfrm>
        </p:grpSpPr>
        <p:grpSp>
          <p:nvGrpSpPr>
            <p:cNvPr id="49" name="群組 48"/>
            <p:cNvGrpSpPr/>
            <p:nvPr/>
          </p:nvGrpSpPr>
          <p:grpSpPr>
            <a:xfrm>
              <a:off x="2555776" y="44624"/>
              <a:ext cx="2232248" cy="360045"/>
              <a:chOff x="2267744" y="44624"/>
              <a:chExt cx="2232248" cy="360045"/>
            </a:xfrm>
          </p:grpSpPr>
          <p:grpSp>
            <p:nvGrpSpPr>
              <p:cNvPr id="52" name="群組 37"/>
              <p:cNvGrpSpPr/>
              <p:nvPr/>
            </p:nvGrpSpPr>
            <p:grpSpPr>
              <a:xfrm>
                <a:off x="2267744" y="44629"/>
                <a:ext cx="2232248" cy="360040"/>
                <a:chOff x="2267738" y="44624"/>
                <a:chExt cx="2232248" cy="360040"/>
              </a:xfrm>
            </p:grpSpPr>
            <p:sp>
              <p:nvSpPr>
                <p:cNvPr id="55" name="橢圓 5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6" name="橢圓 55"/>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7" name="橢圓 5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3" name="橢圓 52"/>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54" name="橢圓 5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1" name="橢圓 5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56015816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 name="矩形 1"/>
          <p:cNvSpPr/>
          <p:nvPr/>
        </p:nvSpPr>
        <p:spPr>
          <a:xfrm>
            <a:off x="194247" y="617421"/>
            <a:ext cx="8084264" cy="523220"/>
          </a:xfrm>
          <a:prstGeom prst="rect">
            <a:avLst/>
          </a:prstGeom>
        </p:spPr>
        <p:txBody>
          <a:bodyPr wrap="non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試探作業適性輔導評估與決定初篩須輔導人員流程</a:t>
            </a:r>
            <a:endParaRPr lang="zh-TW" altLang="zh-TW" sz="2800" b="1" dirty="0">
              <a:solidFill>
                <a:prstClr val="white"/>
              </a:solidFill>
              <a:latin typeface="微軟正黑體" panose="020B0604030504040204" pitchFamily="34" charset="-120"/>
              <a:ea typeface="微軟正黑體" panose="020B0604030504040204" pitchFamily="34" charset="-120"/>
            </a:endParaRPr>
          </a:p>
        </p:txBody>
      </p:sp>
      <p:grpSp>
        <p:nvGrpSpPr>
          <p:cNvPr id="88" name="群組 87"/>
          <p:cNvGrpSpPr/>
          <p:nvPr/>
        </p:nvGrpSpPr>
        <p:grpSpPr>
          <a:xfrm>
            <a:off x="204062" y="1205285"/>
            <a:ext cx="9167926" cy="4745307"/>
            <a:chOff x="-36512" y="1140641"/>
            <a:chExt cx="9167926" cy="4745306"/>
          </a:xfrm>
        </p:grpSpPr>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5" name="圓角矩形 4"/>
            <p:cNvSpPr/>
            <p:nvPr/>
          </p:nvSpPr>
          <p:spPr>
            <a:xfrm>
              <a:off x="5917970" y="4558787"/>
              <a:ext cx="2376264" cy="67908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prstClr val="white"/>
                  </a:solidFill>
                  <a:latin typeface="標楷體" panose="03000509000000000000" pitchFamily="65" charset="-120"/>
                  <a:ea typeface="標楷體" panose="03000509000000000000" pitchFamily="65" charset="-120"/>
                </a:rPr>
                <a:t>與題目</a:t>
              </a:r>
              <a:r>
                <a:rPr lang="en-US" altLang="zh-TW" dirty="0">
                  <a:solidFill>
                    <a:prstClr val="white"/>
                  </a:solidFill>
                  <a:latin typeface="標楷體" panose="03000509000000000000" pitchFamily="65" charset="-120"/>
                  <a:ea typeface="標楷體" panose="03000509000000000000" pitchFamily="65" charset="-120"/>
                </a:rPr>
                <a:t>1</a:t>
              </a:r>
              <a:r>
                <a:rPr lang="zh-TW" altLang="en-US" dirty="0">
                  <a:solidFill>
                    <a:prstClr val="white"/>
                  </a:solidFill>
                  <a:latin typeface="標楷體" panose="03000509000000000000" pitchFamily="65" charset="-120"/>
                  <a:ea typeface="標楷體" panose="03000509000000000000" pitchFamily="65" charset="-120"/>
                </a:rPr>
                <a:t>生涯諮詢對象諮商或開案輔導</a:t>
              </a:r>
            </a:p>
          </p:txBody>
        </p:sp>
        <p:sp>
          <p:nvSpPr>
            <p:cNvPr id="6" name="圓角矩形 5"/>
            <p:cNvSpPr/>
            <p:nvPr/>
          </p:nvSpPr>
          <p:spPr>
            <a:xfrm>
              <a:off x="453746" y="5422993"/>
              <a:ext cx="1708656" cy="46295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FF00"/>
                  </a:solidFill>
                  <a:latin typeface="標楷體" panose="03000509000000000000" pitchFamily="65" charset="-120"/>
                  <a:ea typeface="標楷體" panose="03000509000000000000" pitchFamily="65" charset="-120"/>
                </a:rPr>
                <a:t>適性選擇</a:t>
              </a:r>
            </a:p>
          </p:txBody>
        </p:sp>
        <p:sp>
          <p:nvSpPr>
            <p:cNvPr id="8" name="流程圖: 決策 7"/>
            <p:cNvSpPr/>
            <p:nvPr/>
          </p:nvSpPr>
          <p:spPr>
            <a:xfrm>
              <a:off x="49318" y="1781491"/>
              <a:ext cx="2412268" cy="1440160"/>
            </a:xfrm>
            <a:prstGeom prst="flowChartDecisi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rgbClr val="FFFF00"/>
                  </a:solidFill>
                  <a:latin typeface="標楷體" panose="03000509000000000000" pitchFamily="65" charset="-120"/>
                  <a:ea typeface="標楷體" panose="03000509000000000000" pitchFamily="65" charset="-120"/>
                </a:rPr>
                <a:t>題目</a:t>
              </a:r>
              <a:r>
                <a:rPr lang="en-US" altLang="zh-TW" sz="1600" b="1" dirty="0">
                  <a:solidFill>
                    <a:srgbClr val="FFFF00"/>
                  </a:solidFill>
                  <a:latin typeface="標楷體" panose="03000509000000000000" pitchFamily="65" charset="-120"/>
                  <a:ea typeface="標楷體" panose="03000509000000000000" pitchFamily="65" charset="-120"/>
                </a:rPr>
                <a:t>3</a:t>
              </a:r>
              <a:r>
                <a:rPr lang="zh-TW" altLang="en-US" sz="1600" b="1" dirty="0">
                  <a:solidFill>
                    <a:srgbClr val="FFFF00"/>
                  </a:solidFill>
                  <a:latin typeface="標楷體" panose="03000509000000000000" pitchFamily="65" charset="-120"/>
                  <a:ea typeface="標楷體" panose="03000509000000000000" pitchFamily="65" charset="-120"/>
                </a:rPr>
                <a:t>生涯評估結果</a:t>
              </a:r>
              <a:r>
                <a:rPr lang="zh-TW" altLang="en-US" sz="1600" b="1" dirty="0">
                  <a:solidFill>
                    <a:prstClr val="white"/>
                  </a:solidFill>
                  <a:latin typeface="標楷體" panose="03000509000000000000" pitchFamily="65" charset="-120"/>
                  <a:ea typeface="標楷體" panose="03000509000000000000" pitchFamily="65" charset="-120"/>
                </a:rPr>
                <a:t>與平日生涯評估相較</a:t>
              </a:r>
            </a:p>
          </p:txBody>
        </p:sp>
        <p:sp>
          <p:nvSpPr>
            <p:cNvPr id="28" name="流程圖: 決策 27"/>
            <p:cNvSpPr/>
            <p:nvPr/>
          </p:nvSpPr>
          <p:spPr>
            <a:xfrm>
              <a:off x="37969" y="3581690"/>
              <a:ext cx="2434966" cy="1345812"/>
            </a:xfrm>
            <a:prstGeom prst="flowChartDecisi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rgbClr val="FFFF00"/>
                  </a:solidFill>
                  <a:latin typeface="標楷體" panose="03000509000000000000" pitchFamily="65" charset="-120"/>
                  <a:ea typeface="標楷體" panose="03000509000000000000" pitchFamily="65" charset="-120"/>
                </a:rPr>
                <a:t>選填試探志願內容</a:t>
              </a:r>
              <a:r>
                <a:rPr lang="zh-TW" altLang="en-US" sz="1600" b="1" dirty="0">
                  <a:solidFill>
                    <a:prstClr val="white"/>
                  </a:solidFill>
                  <a:latin typeface="標楷體" panose="03000509000000000000" pitchFamily="65" charset="-120"/>
                  <a:ea typeface="標楷體" panose="03000509000000000000" pitchFamily="65" charset="-120"/>
                </a:rPr>
                <a:t>與平日生涯評估相較</a:t>
              </a:r>
            </a:p>
          </p:txBody>
        </p:sp>
        <p:cxnSp>
          <p:nvCxnSpPr>
            <p:cNvPr id="34" name="直線單箭頭接點 33"/>
            <p:cNvCxnSpPr>
              <a:stCxn id="8" idx="2"/>
              <a:endCxn id="28" idx="0"/>
            </p:cNvCxnSpPr>
            <p:nvPr/>
          </p:nvCxnSpPr>
          <p:spPr>
            <a:xfrm>
              <a:off x="1255452" y="3221651"/>
              <a:ext cx="0" cy="36003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矩形 38"/>
            <p:cNvSpPr/>
            <p:nvPr/>
          </p:nvSpPr>
          <p:spPr>
            <a:xfrm>
              <a:off x="2210766" y="2001797"/>
              <a:ext cx="1120820" cy="461665"/>
            </a:xfrm>
            <a:prstGeom prst="rect">
              <a:avLst/>
            </a:prstGeom>
          </p:spPr>
          <p:txBody>
            <a:bodyPr wrap="none">
              <a:spAutoFit/>
            </a:bodyPr>
            <a:lstStyle/>
            <a:p>
              <a:r>
                <a:rPr lang="zh-TW" altLang="en-US" sz="2400" b="1" dirty="0">
                  <a:solidFill>
                    <a:srgbClr val="FF0000"/>
                  </a:solidFill>
                  <a:latin typeface="標楷體" panose="03000509000000000000" pitchFamily="65" charset="-120"/>
                  <a:ea typeface="標楷體" panose="03000509000000000000" pitchFamily="65" charset="-120"/>
                </a:rPr>
                <a:t>不一致</a:t>
              </a:r>
            </a:p>
          </p:txBody>
        </p:sp>
        <p:sp>
          <p:nvSpPr>
            <p:cNvPr id="45" name="矩形 44"/>
            <p:cNvSpPr/>
            <p:nvPr/>
          </p:nvSpPr>
          <p:spPr>
            <a:xfrm>
              <a:off x="286181" y="4727447"/>
              <a:ext cx="813043" cy="461665"/>
            </a:xfrm>
            <a:prstGeom prst="rect">
              <a:avLst/>
            </a:prstGeom>
          </p:spPr>
          <p:txBody>
            <a:bodyPr wrap="none">
              <a:spAutoFit/>
            </a:bodyPr>
            <a:lstStyle/>
            <a:p>
              <a:r>
                <a:rPr lang="zh-TW" altLang="en-US" sz="2400" b="1" dirty="0">
                  <a:solidFill>
                    <a:srgbClr val="FF0000"/>
                  </a:solidFill>
                  <a:latin typeface="標楷體" panose="03000509000000000000" pitchFamily="65" charset="-120"/>
                  <a:ea typeface="標楷體" panose="03000509000000000000" pitchFamily="65" charset="-120"/>
                </a:rPr>
                <a:t>一致</a:t>
              </a:r>
            </a:p>
          </p:txBody>
        </p:sp>
        <p:sp>
          <p:nvSpPr>
            <p:cNvPr id="55" name="矩形 54"/>
            <p:cNvSpPr/>
            <p:nvPr/>
          </p:nvSpPr>
          <p:spPr>
            <a:xfrm>
              <a:off x="328957" y="3042463"/>
              <a:ext cx="813043" cy="461665"/>
            </a:xfrm>
            <a:prstGeom prst="rect">
              <a:avLst/>
            </a:prstGeom>
          </p:spPr>
          <p:txBody>
            <a:bodyPr wrap="none">
              <a:spAutoFit/>
            </a:bodyPr>
            <a:lstStyle/>
            <a:p>
              <a:r>
                <a:rPr lang="zh-TW" altLang="en-US" sz="2400" b="1" dirty="0">
                  <a:solidFill>
                    <a:srgbClr val="FF0000"/>
                  </a:solidFill>
                  <a:latin typeface="標楷體" panose="03000509000000000000" pitchFamily="65" charset="-120"/>
                  <a:ea typeface="標楷體" panose="03000509000000000000" pitchFamily="65" charset="-120"/>
                </a:rPr>
                <a:t>一致</a:t>
              </a:r>
            </a:p>
          </p:txBody>
        </p:sp>
        <p:cxnSp>
          <p:nvCxnSpPr>
            <p:cNvPr id="58" name="直線單箭頭接點 57"/>
            <p:cNvCxnSpPr/>
            <p:nvPr/>
          </p:nvCxnSpPr>
          <p:spPr>
            <a:xfrm>
              <a:off x="1265648" y="4869573"/>
              <a:ext cx="0" cy="55342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 name="流程圖: 決策 59"/>
            <p:cNvSpPr/>
            <p:nvPr/>
          </p:nvSpPr>
          <p:spPr>
            <a:xfrm>
              <a:off x="2708854" y="2734983"/>
              <a:ext cx="2417027" cy="1422772"/>
            </a:xfrm>
            <a:prstGeom prst="flowChartDecisi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dirty="0">
                  <a:solidFill>
                    <a:srgbClr val="FFFF00"/>
                  </a:solidFill>
                  <a:latin typeface="標楷體" panose="03000509000000000000" pitchFamily="65" charset="-120"/>
                  <a:ea typeface="標楷體" panose="03000509000000000000" pitchFamily="65" charset="-120"/>
                </a:rPr>
                <a:t>題目</a:t>
              </a:r>
              <a:r>
                <a:rPr lang="en-US" altLang="zh-TW" sz="1600" b="1" dirty="0">
                  <a:solidFill>
                    <a:srgbClr val="FFFF00"/>
                  </a:solidFill>
                  <a:latin typeface="標楷體" panose="03000509000000000000" pitchFamily="65" charset="-120"/>
                  <a:ea typeface="標楷體" panose="03000509000000000000" pitchFamily="65" charset="-120"/>
                </a:rPr>
                <a:t>2</a:t>
              </a:r>
              <a:r>
                <a:rPr lang="zh-TW" altLang="en-US" sz="1600" b="1" dirty="0">
                  <a:solidFill>
                    <a:srgbClr val="FFFF00"/>
                  </a:solidFill>
                  <a:latin typeface="標楷體" panose="03000509000000000000" pitchFamily="65" charset="-120"/>
                  <a:ea typeface="標楷體" panose="03000509000000000000" pitchFamily="65" charset="-120"/>
                </a:rPr>
                <a:t>考量順序因素</a:t>
              </a:r>
              <a:r>
                <a:rPr lang="zh-TW" altLang="en-US" sz="1600" b="1" dirty="0">
                  <a:solidFill>
                    <a:prstClr val="white"/>
                  </a:solidFill>
                  <a:latin typeface="標楷體" panose="03000509000000000000" pitchFamily="65" charset="-120"/>
                  <a:ea typeface="標楷體" panose="03000509000000000000" pitchFamily="65" charset="-120"/>
                </a:rPr>
                <a:t>與平日生涯評估相較</a:t>
              </a:r>
            </a:p>
          </p:txBody>
        </p:sp>
        <p:cxnSp>
          <p:nvCxnSpPr>
            <p:cNvPr id="68" name="肘形接點 67"/>
            <p:cNvCxnSpPr>
              <a:stCxn id="8" idx="3"/>
              <a:endCxn id="60" idx="0"/>
            </p:cNvCxnSpPr>
            <p:nvPr/>
          </p:nvCxnSpPr>
          <p:spPr>
            <a:xfrm>
              <a:off x="2461586" y="2501571"/>
              <a:ext cx="1455782" cy="233412"/>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 name="肘形接點 69"/>
            <p:cNvCxnSpPr>
              <a:stCxn id="28" idx="3"/>
              <a:endCxn id="60" idx="1"/>
            </p:cNvCxnSpPr>
            <p:nvPr/>
          </p:nvCxnSpPr>
          <p:spPr>
            <a:xfrm flipV="1">
              <a:off x="2472935" y="3446369"/>
              <a:ext cx="235919" cy="808227"/>
            </a:xfrm>
            <a:prstGeom prst="bentConnector3">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4" name="矩形 73"/>
            <p:cNvSpPr/>
            <p:nvPr/>
          </p:nvSpPr>
          <p:spPr>
            <a:xfrm>
              <a:off x="3169046" y="4297210"/>
              <a:ext cx="813043" cy="461665"/>
            </a:xfrm>
            <a:prstGeom prst="rect">
              <a:avLst/>
            </a:prstGeom>
          </p:spPr>
          <p:txBody>
            <a:bodyPr wrap="none">
              <a:spAutoFit/>
            </a:bodyPr>
            <a:lstStyle/>
            <a:p>
              <a:r>
                <a:rPr lang="zh-TW" altLang="en-US" sz="2400" b="1" dirty="0">
                  <a:solidFill>
                    <a:srgbClr val="FF0000"/>
                  </a:solidFill>
                  <a:latin typeface="標楷體" panose="03000509000000000000" pitchFamily="65" charset="-120"/>
                  <a:ea typeface="標楷體" panose="03000509000000000000" pitchFamily="65" charset="-120"/>
                </a:rPr>
                <a:t>一致</a:t>
              </a:r>
            </a:p>
          </p:txBody>
        </p:sp>
        <p:cxnSp>
          <p:nvCxnSpPr>
            <p:cNvPr id="72" name="肘形接點 71"/>
            <p:cNvCxnSpPr>
              <a:stCxn id="60" idx="2"/>
              <a:endCxn id="6" idx="3"/>
            </p:cNvCxnSpPr>
            <p:nvPr/>
          </p:nvCxnSpPr>
          <p:spPr>
            <a:xfrm rot="5400000">
              <a:off x="2291528" y="4028629"/>
              <a:ext cx="1496715" cy="1754966"/>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7" name="矩形 76"/>
            <p:cNvSpPr/>
            <p:nvPr/>
          </p:nvSpPr>
          <p:spPr>
            <a:xfrm>
              <a:off x="1658748" y="3448343"/>
              <a:ext cx="1120820" cy="461665"/>
            </a:xfrm>
            <a:prstGeom prst="rect">
              <a:avLst/>
            </a:prstGeom>
          </p:spPr>
          <p:txBody>
            <a:bodyPr wrap="none">
              <a:spAutoFit/>
            </a:bodyPr>
            <a:lstStyle/>
            <a:p>
              <a:r>
                <a:rPr lang="zh-TW" altLang="en-US" sz="2400" b="1" dirty="0">
                  <a:solidFill>
                    <a:srgbClr val="FF0000"/>
                  </a:solidFill>
                  <a:latin typeface="標楷體" panose="03000509000000000000" pitchFamily="65" charset="-120"/>
                  <a:ea typeface="標楷體" panose="03000509000000000000" pitchFamily="65" charset="-120"/>
                </a:rPr>
                <a:t>不一致</a:t>
              </a:r>
            </a:p>
          </p:txBody>
        </p:sp>
        <p:sp>
          <p:nvSpPr>
            <p:cNvPr id="78" name="矩形 77"/>
            <p:cNvSpPr/>
            <p:nvPr/>
          </p:nvSpPr>
          <p:spPr>
            <a:xfrm>
              <a:off x="5361800" y="2010853"/>
              <a:ext cx="1736373" cy="830997"/>
            </a:xfrm>
            <a:prstGeom prst="rect">
              <a:avLst/>
            </a:prstGeom>
          </p:spPr>
          <p:txBody>
            <a:bodyPr wrap="none">
              <a:spAutoFit/>
            </a:bodyPr>
            <a:lstStyle/>
            <a:p>
              <a:r>
                <a:rPr lang="zh-TW" altLang="en-US" sz="2400" b="1" dirty="0">
                  <a:solidFill>
                    <a:srgbClr val="FF0000"/>
                  </a:solidFill>
                  <a:latin typeface="標楷體" panose="03000509000000000000" pitchFamily="65" charset="-120"/>
                  <a:ea typeface="標楷體" panose="03000509000000000000" pitchFamily="65" charset="-120"/>
                </a:rPr>
                <a:t>適度調整所</a:t>
              </a:r>
              <a:endParaRPr lang="en-US" altLang="zh-TW" sz="2400" b="1" dirty="0">
                <a:solidFill>
                  <a:srgbClr val="FF0000"/>
                </a:solidFill>
                <a:latin typeface="標楷體" panose="03000509000000000000" pitchFamily="65" charset="-120"/>
                <a:ea typeface="標楷體" panose="03000509000000000000" pitchFamily="65" charset="-120"/>
              </a:endParaRPr>
            </a:p>
            <a:p>
              <a:r>
                <a:rPr lang="zh-TW" altLang="en-US" sz="2400" b="1" dirty="0">
                  <a:solidFill>
                    <a:srgbClr val="FF0000"/>
                  </a:solidFill>
                  <a:latin typeface="標楷體" panose="03000509000000000000" pitchFamily="65" charset="-120"/>
                  <a:ea typeface="標楷體" panose="03000509000000000000" pitchFamily="65" charset="-120"/>
                </a:rPr>
                <a:t>選志願內容</a:t>
              </a:r>
            </a:p>
          </p:txBody>
        </p:sp>
        <p:cxnSp>
          <p:nvCxnSpPr>
            <p:cNvPr id="75" name="肘形接點 74"/>
            <p:cNvCxnSpPr>
              <a:stCxn id="60" idx="3"/>
              <a:endCxn id="5" idx="1"/>
            </p:cNvCxnSpPr>
            <p:nvPr/>
          </p:nvCxnSpPr>
          <p:spPr>
            <a:xfrm>
              <a:off x="5125881" y="3446369"/>
              <a:ext cx="792089" cy="1451962"/>
            </a:xfrm>
            <a:prstGeom prst="bentConnector3">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 name="圓角矩形 81"/>
            <p:cNvSpPr/>
            <p:nvPr/>
          </p:nvSpPr>
          <p:spPr>
            <a:xfrm>
              <a:off x="3489809" y="1313772"/>
              <a:ext cx="2376264" cy="67908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prstClr val="white"/>
                  </a:solidFill>
                  <a:latin typeface="標楷體" panose="03000509000000000000" pitchFamily="65" charset="-120"/>
                  <a:ea typeface="標楷體" panose="03000509000000000000" pitchFamily="65" charset="-120"/>
                </a:rPr>
                <a:t>選填志願試探作業</a:t>
              </a:r>
            </a:p>
          </p:txBody>
        </p:sp>
        <p:cxnSp>
          <p:nvCxnSpPr>
            <p:cNvPr id="80" name="肘形接點 79"/>
            <p:cNvCxnSpPr>
              <a:stCxn id="82" idx="1"/>
              <a:endCxn id="8" idx="0"/>
            </p:cNvCxnSpPr>
            <p:nvPr/>
          </p:nvCxnSpPr>
          <p:spPr>
            <a:xfrm rot="10800000" flipV="1">
              <a:off x="1255453" y="1653315"/>
              <a:ext cx="2234357" cy="128175"/>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3" name="向下箭號 82"/>
            <p:cNvSpPr/>
            <p:nvPr/>
          </p:nvSpPr>
          <p:spPr>
            <a:xfrm>
              <a:off x="4677941" y="1140641"/>
              <a:ext cx="214544" cy="1731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cxnSp>
          <p:nvCxnSpPr>
            <p:cNvPr id="86" name="肘形接點 85"/>
            <p:cNvCxnSpPr>
              <a:stCxn id="5" idx="0"/>
              <a:endCxn id="82" idx="3"/>
            </p:cNvCxnSpPr>
            <p:nvPr/>
          </p:nvCxnSpPr>
          <p:spPr>
            <a:xfrm rot="16200000" flipV="1">
              <a:off x="5033353" y="2486037"/>
              <a:ext cx="2905471" cy="1240029"/>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0" name="矩形 89"/>
            <p:cNvSpPr/>
            <p:nvPr/>
          </p:nvSpPr>
          <p:spPr>
            <a:xfrm>
              <a:off x="4892485" y="3026010"/>
              <a:ext cx="1120820" cy="461665"/>
            </a:xfrm>
            <a:prstGeom prst="rect">
              <a:avLst/>
            </a:prstGeom>
          </p:spPr>
          <p:txBody>
            <a:bodyPr wrap="none">
              <a:spAutoFit/>
            </a:bodyPr>
            <a:lstStyle/>
            <a:p>
              <a:r>
                <a:rPr lang="zh-TW" altLang="en-US" sz="2400" b="1" dirty="0">
                  <a:solidFill>
                    <a:srgbClr val="FF0000"/>
                  </a:solidFill>
                  <a:latin typeface="標楷體" panose="03000509000000000000" pitchFamily="65" charset="-120"/>
                  <a:ea typeface="標楷體" panose="03000509000000000000" pitchFamily="65" charset="-120"/>
                </a:rPr>
                <a:t>不一致</a:t>
              </a:r>
            </a:p>
          </p:txBody>
        </p:sp>
      </p:grpSp>
      <p:sp>
        <p:nvSpPr>
          <p:cNvPr id="49" name="矩形 48"/>
          <p:cNvSpPr/>
          <p:nvPr/>
        </p:nvSpPr>
        <p:spPr bwMode="auto">
          <a:xfrm>
            <a:off x="-1" y="3"/>
            <a:ext cx="9144001"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1"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52" name="矩形 51"/>
          <p:cNvSpPr/>
          <p:nvPr/>
        </p:nvSpPr>
        <p:spPr>
          <a:xfrm>
            <a:off x="4896544"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63" name="群組 62"/>
          <p:cNvGrpSpPr/>
          <p:nvPr/>
        </p:nvGrpSpPr>
        <p:grpSpPr>
          <a:xfrm>
            <a:off x="2195736" y="44624"/>
            <a:ext cx="2664296" cy="360045"/>
            <a:chOff x="2123728" y="44624"/>
            <a:chExt cx="2664296" cy="360045"/>
          </a:xfrm>
        </p:grpSpPr>
        <p:grpSp>
          <p:nvGrpSpPr>
            <p:cNvPr id="64" name="群組 63"/>
            <p:cNvGrpSpPr/>
            <p:nvPr/>
          </p:nvGrpSpPr>
          <p:grpSpPr>
            <a:xfrm>
              <a:off x="2555776" y="44624"/>
              <a:ext cx="2232248" cy="360045"/>
              <a:chOff x="2267744" y="44624"/>
              <a:chExt cx="2232248" cy="360045"/>
            </a:xfrm>
          </p:grpSpPr>
          <p:grpSp>
            <p:nvGrpSpPr>
              <p:cNvPr id="66" name="群組 37"/>
              <p:cNvGrpSpPr/>
              <p:nvPr/>
            </p:nvGrpSpPr>
            <p:grpSpPr>
              <a:xfrm>
                <a:off x="2267744" y="44629"/>
                <a:ext cx="2232248" cy="360040"/>
                <a:chOff x="2267738" y="44624"/>
                <a:chExt cx="2232248" cy="360040"/>
              </a:xfrm>
            </p:grpSpPr>
            <p:sp>
              <p:nvSpPr>
                <p:cNvPr id="71" name="橢圓 70"/>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73" name="橢圓 7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76" name="橢圓 7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7" name="橢圓 66"/>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69" name="橢圓 68"/>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65" name="橢圓 64"/>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56890319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22852" y="590999"/>
            <a:ext cx="9166851"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6" name="矩形 25"/>
          <p:cNvSpPr/>
          <p:nvPr/>
        </p:nvSpPr>
        <p:spPr>
          <a:xfrm>
            <a:off x="194253" y="617421"/>
            <a:ext cx="8937167" cy="523220"/>
          </a:xfrm>
          <a:prstGeom prst="rect">
            <a:avLst/>
          </a:prstGeom>
        </p:spPr>
        <p:txBody>
          <a:bodyPr wrap="squar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志願選填輔導考量因素</a:t>
            </a:r>
            <a:r>
              <a:rPr lang="en-US" altLang="zh-TW" sz="2800" b="1" dirty="0">
                <a:solidFill>
                  <a:prstClr val="white"/>
                </a:solidFill>
                <a:latin typeface="微軟正黑體" panose="020B0604030504040204" pitchFamily="34" charset="-120"/>
                <a:ea typeface="微軟正黑體" panose="020B0604030504040204" pitchFamily="34" charset="-120"/>
              </a:rPr>
              <a:t>Ⅰ</a:t>
            </a:r>
            <a:r>
              <a:rPr lang="zh-TW" altLang="en-US"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srgbClr val="FFC000"/>
                </a:solidFill>
                <a:latin typeface="微軟正黑體" panose="020B0604030504040204" pitchFamily="34" charset="-120"/>
                <a:ea typeface="微軟正黑體" panose="020B0604030504040204" pitchFamily="34" charset="-120"/>
              </a:rPr>
              <a:t>學生個別差異</a:t>
            </a:r>
            <a:endParaRPr lang="zh-TW" altLang="zh-TW" sz="2800" b="1" dirty="0">
              <a:solidFill>
                <a:srgbClr val="FFC000"/>
              </a:solidFill>
              <a:latin typeface="微軟正黑體" panose="020B0604030504040204" pitchFamily="34" charset="-120"/>
              <a:ea typeface="微軟正黑體" panose="020B0604030504040204" pitchFamily="34" charset="-120"/>
            </a:endParaRPr>
          </a:p>
        </p:txBody>
      </p:sp>
      <p:cxnSp>
        <p:nvCxnSpPr>
          <p:cNvPr id="27" name="直線接點 26"/>
          <p:cNvCxnSpPr>
            <a:cxnSpLocks/>
          </p:cNvCxnSpPr>
          <p:nvPr/>
        </p:nvCxnSpPr>
        <p:spPr>
          <a:xfrm flipV="1">
            <a:off x="-36512" y="1772820"/>
            <a:ext cx="9072878" cy="60321"/>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8" name="資料庫圖表 27"/>
          <p:cNvGraphicFramePr/>
          <p:nvPr>
            <p:extLst>
              <p:ext uri="{D42A27DB-BD31-4B8C-83A1-F6EECF244321}">
                <p14:modId xmlns:p14="http://schemas.microsoft.com/office/powerpoint/2010/main" val="1886273442"/>
              </p:ext>
            </p:extLst>
          </p:nvPr>
        </p:nvGraphicFramePr>
        <p:xfrm>
          <a:off x="359467" y="1441565"/>
          <a:ext cx="8280920" cy="4593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6" name="矩形 35"/>
          <p:cNvSpPr/>
          <p:nvPr/>
        </p:nvSpPr>
        <p:spPr bwMode="auto">
          <a:xfrm>
            <a:off x="-1" y="3"/>
            <a:ext cx="9144001"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7" name="Picture 2" descr="D:\學輔科資料\簡報圖案\1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8" name="矩形 37"/>
          <p:cNvSpPr/>
          <p:nvPr/>
        </p:nvSpPr>
        <p:spPr>
          <a:xfrm>
            <a:off x="4968552"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47" name="群組 46"/>
          <p:cNvGrpSpPr/>
          <p:nvPr/>
        </p:nvGrpSpPr>
        <p:grpSpPr>
          <a:xfrm>
            <a:off x="2195736" y="44624"/>
            <a:ext cx="2664296" cy="360045"/>
            <a:chOff x="2123728" y="44624"/>
            <a:chExt cx="2664296" cy="360045"/>
          </a:xfrm>
        </p:grpSpPr>
        <p:grpSp>
          <p:nvGrpSpPr>
            <p:cNvPr id="48" name="群組 47"/>
            <p:cNvGrpSpPr/>
            <p:nvPr/>
          </p:nvGrpSpPr>
          <p:grpSpPr>
            <a:xfrm>
              <a:off x="2555776" y="44624"/>
              <a:ext cx="2232248" cy="360045"/>
              <a:chOff x="2267744" y="44624"/>
              <a:chExt cx="2232248" cy="360045"/>
            </a:xfrm>
          </p:grpSpPr>
          <p:grpSp>
            <p:nvGrpSpPr>
              <p:cNvPr id="51" name="群組 37"/>
              <p:cNvGrpSpPr/>
              <p:nvPr/>
            </p:nvGrpSpPr>
            <p:grpSpPr>
              <a:xfrm>
                <a:off x="2267744" y="44629"/>
                <a:ext cx="2232248" cy="360040"/>
                <a:chOff x="2267738" y="44624"/>
                <a:chExt cx="2232248" cy="360040"/>
              </a:xfrm>
            </p:grpSpPr>
            <p:sp>
              <p:nvSpPr>
                <p:cNvPr id="54" name="橢圓 5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5" name="橢圓 54"/>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6" name="橢圓 5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52" name="橢圓 51"/>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53" name="橢圓 5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9" name="橢圓 4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19167477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6" name="矩形 25"/>
          <p:cNvSpPr/>
          <p:nvPr/>
        </p:nvSpPr>
        <p:spPr>
          <a:xfrm>
            <a:off x="194253" y="617421"/>
            <a:ext cx="8937167" cy="523220"/>
          </a:xfrm>
          <a:prstGeom prst="rect">
            <a:avLst/>
          </a:prstGeom>
        </p:spPr>
        <p:txBody>
          <a:bodyPr wrap="squar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志願選填輔導考量因素</a:t>
            </a:r>
            <a:r>
              <a:rPr lang="en-US" altLang="zh-TW" sz="2800" b="1" dirty="0">
                <a:solidFill>
                  <a:prstClr val="white"/>
                </a:solidFill>
                <a:latin typeface="微軟正黑體" panose="020B0604030504040204" pitchFamily="34" charset="-120"/>
                <a:ea typeface="微軟正黑體" panose="020B0604030504040204" pitchFamily="34" charset="-120"/>
              </a:rPr>
              <a:t>Ⅱ </a:t>
            </a:r>
            <a:r>
              <a:rPr lang="zh-TW" altLang="en-US"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srgbClr val="FFC000"/>
                </a:solidFill>
                <a:latin typeface="微軟正黑體" panose="020B0604030504040204" pitchFamily="34" charset="-120"/>
                <a:ea typeface="微軟正黑體" panose="020B0604030504040204" pitchFamily="34" charset="-120"/>
              </a:rPr>
              <a:t>弱勢扶助</a:t>
            </a:r>
            <a:endParaRPr lang="zh-TW" altLang="zh-TW" sz="2800" b="1" dirty="0">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p:cNvGraphicFramePr/>
          <p:nvPr>
            <p:extLst>
              <p:ext uri="{D42A27DB-BD31-4B8C-83A1-F6EECF244321}">
                <p14:modId xmlns:p14="http://schemas.microsoft.com/office/powerpoint/2010/main" val="105642627"/>
              </p:ext>
            </p:extLst>
          </p:nvPr>
        </p:nvGraphicFramePr>
        <p:xfrm>
          <a:off x="-36382" y="1203299"/>
          <a:ext cx="9072748" cy="50220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4" name="矩形 33"/>
          <p:cNvSpPr/>
          <p:nvPr/>
        </p:nvSpPr>
        <p:spPr bwMode="auto">
          <a:xfrm>
            <a:off x="-1" y="3"/>
            <a:ext cx="9144001"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5" name="Picture 2" descr="D:\學輔科資料\簡報圖案\1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6" name="矩形 35"/>
          <p:cNvSpPr/>
          <p:nvPr/>
        </p:nvSpPr>
        <p:spPr>
          <a:xfrm>
            <a:off x="4968552"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45" name="群組 44"/>
          <p:cNvGrpSpPr/>
          <p:nvPr/>
        </p:nvGrpSpPr>
        <p:grpSpPr>
          <a:xfrm>
            <a:off x="2195736" y="44624"/>
            <a:ext cx="2664296" cy="360045"/>
            <a:chOff x="2123728" y="44624"/>
            <a:chExt cx="2664296" cy="360045"/>
          </a:xfrm>
        </p:grpSpPr>
        <p:grpSp>
          <p:nvGrpSpPr>
            <p:cNvPr id="46" name="群組 45"/>
            <p:cNvGrpSpPr/>
            <p:nvPr/>
          </p:nvGrpSpPr>
          <p:grpSpPr>
            <a:xfrm>
              <a:off x="2555776" y="44624"/>
              <a:ext cx="2232248" cy="360045"/>
              <a:chOff x="2267744" y="44624"/>
              <a:chExt cx="2232248" cy="360045"/>
            </a:xfrm>
          </p:grpSpPr>
          <p:grpSp>
            <p:nvGrpSpPr>
              <p:cNvPr id="48" name="群組 37"/>
              <p:cNvGrpSpPr/>
              <p:nvPr/>
            </p:nvGrpSpPr>
            <p:grpSpPr>
              <a:xfrm>
                <a:off x="2267744" y="44629"/>
                <a:ext cx="2232248" cy="360040"/>
                <a:chOff x="2267738" y="44624"/>
                <a:chExt cx="2232248" cy="360040"/>
              </a:xfrm>
            </p:grpSpPr>
            <p:sp>
              <p:nvSpPr>
                <p:cNvPr id="52" name="橢圓 5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3" name="橢圓 5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4" name="橢圓 5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9" name="橢圓 48"/>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51" name="橢圓 50"/>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7" name="橢圓 4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16468785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6" name="矩形 25"/>
          <p:cNvSpPr/>
          <p:nvPr/>
        </p:nvSpPr>
        <p:spPr>
          <a:xfrm>
            <a:off x="194253" y="617421"/>
            <a:ext cx="8937167" cy="523220"/>
          </a:xfrm>
          <a:prstGeom prst="rect">
            <a:avLst/>
          </a:prstGeom>
        </p:spPr>
        <p:txBody>
          <a:bodyPr wrap="squar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志願選填輔導考量因素</a:t>
            </a:r>
            <a:r>
              <a:rPr lang="en-US" altLang="zh-TW" sz="2800" b="1" dirty="0">
                <a:solidFill>
                  <a:prstClr val="white"/>
                </a:solidFill>
                <a:latin typeface="微軟正黑體" panose="020B0604030504040204" pitchFamily="34" charset="-120"/>
                <a:ea typeface="微軟正黑體" panose="020B0604030504040204" pitchFamily="34" charset="-120"/>
              </a:rPr>
              <a:t>Ⅲ</a:t>
            </a:r>
            <a:r>
              <a:rPr lang="zh-TW" altLang="en-US"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srgbClr val="FFC000"/>
                </a:solidFill>
                <a:latin typeface="微軟正黑體" panose="020B0604030504040204" pitchFamily="34" charset="-120"/>
                <a:ea typeface="微軟正黑體" panose="020B0604030504040204" pitchFamily="34" charset="-120"/>
              </a:rPr>
              <a:t>高中職校</a:t>
            </a:r>
            <a:endParaRPr lang="zh-TW" altLang="zh-TW" sz="2800" b="1" dirty="0">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p:cNvGraphicFramePr/>
          <p:nvPr>
            <p:extLst>
              <p:ext uri="{D42A27DB-BD31-4B8C-83A1-F6EECF244321}">
                <p14:modId xmlns:p14="http://schemas.microsoft.com/office/powerpoint/2010/main" val="4130715625"/>
              </p:ext>
            </p:extLst>
          </p:nvPr>
        </p:nvGraphicFramePr>
        <p:xfrm>
          <a:off x="83020" y="1339752"/>
          <a:ext cx="8928862" cy="46739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4" name="矩形 33"/>
          <p:cNvSpPr/>
          <p:nvPr/>
        </p:nvSpPr>
        <p:spPr bwMode="auto">
          <a:xfrm>
            <a:off x="-1" y="3"/>
            <a:ext cx="9144001"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5" name="Picture 2" descr="D:\學輔科資料\簡報圖案\1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6" name="矩形 35"/>
          <p:cNvSpPr/>
          <p:nvPr/>
        </p:nvSpPr>
        <p:spPr>
          <a:xfrm>
            <a:off x="4968552"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45" name="群組 44"/>
          <p:cNvGrpSpPr/>
          <p:nvPr/>
        </p:nvGrpSpPr>
        <p:grpSpPr>
          <a:xfrm>
            <a:off x="2195736" y="44624"/>
            <a:ext cx="2664296" cy="360045"/>
            <a:chOff x="2123728" y="44624"/>
            <a:chExt cx="2664296" cy="360045"/>
          </a:xfrm>
        </p:grpSpPr>
        <p:grpSp>
          <p:nvGrpSpPr>
            <p:cNvPr id="46" name="群組 45"/>
            <p:cNvGrpSpPr/>
            <p:nvPr/>
          </p:nvGrpSpPr>
          <p:grpSpPr>
            <a:xfrm>
              <a:off x="2555776" y="44624"/>
              <a:ext cx="2232248" cy="360045"/>
              <a:chOff x="2267744" y="44624"/>
              <a:chExt cx="2232248" cy="360045"/>
            </a:xfrm>
          </p:grpSpPr>
          <p:grpSp>
            <p:nvGrpSpPr>
              <p:cNvPr id="48" name="群組 37"/>
              <p:cNvGrpSpPr/>
              <p:nvPr/>
            </p:nvGrpSpPr>
            <p:grpSpPr>
              <a:xfrm>
                <a:off x="2267744" y="44629"/>
                <a:ext cx="2232248" cy="360040"/>
                <a:chOff x="2267738" y="44624"/>
                <a:chExt cx="2232248" cy="360040"/>
              </a:xfrm>
            </p:grpSpPr>
            <p:sp>
              <p:nvSpPr>
                <p:cNvPr id="52" name="橢圓 5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3" name="橢圓 5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4" name="橢圓 5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9" name="橢圓 48"/>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51" name="橢圓 50"/>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7" name="橢圓 4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02231071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7" name="直線接點 86"/>
          <p:cNvCxnSpPr/>
          <p:nvPr/>
        </p:nvCxnSpPr>
        <p:spPr>
          <a:xfrm>
            <a:off x="-58885" y="141481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71470" y="220690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22851" y="590999"/>
            <a:ext cx="9144000" cy="57606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44600">
              <a:lnSpc>
                <a:spcPct val="90000"/>
              </a:lnSpc>
              <a:defRPr/>
            </a:pPr>
            <a:r>
              <a:rPr lang="en-US" altLang="zh-TW" sz="3200" b="1" dirty="0">
                <a:solidFill>
                  <a:prstClr val="white"/>
                </a:solidFill>
                <a:latin typeface="標楷體" pitchFamily="65" charset="-120"/>
                <a:ea typeface="標楷體" pitchFamily="65" charset="-120"/>
              </a:rPr>
              <a:t>   </a:t>
            </a:r>
            <a:endParaRPr lang="zh-TW" altLang="en-US" sz="3200" b="1" dirty="0">
              <a:solidFill>
                <a:srgbClr val="FFFFFF"/>
              </a:solidFill>
              <a:latin typeface="標楷體" pitchFamily="65" charset="-120"/>
              <a:ea typeface="標楷體" pitchFamily="65" charset="-120"/>
              <a:cs typeface="BiauKai"/>
            </a:endParaRPr>
          </a:p>
        </p:txBody>
      </p:sp>
      <p:sp>
        <p:nvSpPr>
          <p:cNvPr id="26" name="矩形 25"/>
          <p:cNvSpPr/>
          <p:nvPr/>
        </p:nvSpPr>
        <p:spPr>
          <a:xfrm>
            <a:off x="194253" y="617421"/>
            <a:ext cx="8937167" cy="523220"/>
          </a:xfrm>
          <a:prstGeom prst="rect">
            <a:avLst/>
          </a:prstGeom>
        </p:spPr>
        <p:txBody>
          <a:bodyPr wrap="square">
            <a:spAutoFit/>
          </a:bodyPr>
          <a:lstStyle/>
          <a:p>
            <a:pPr marL="165100" indent="-165100"/>
            <a:r>
              <a:rPr lang="zh-TW" altLang="en-US" sz="2800" b="1" dirty="0">
                <a:solidFill>
                  <a:prstClr val="white"/>
                </a:solidFill>
                <a:latin typeface="微軟正黑體" panose="020B0604030504040204" pitchFamily="34" charset="-120"/>
                <a:ea typeface="微軟正黑體" panose="020B0604030504040204" pitchFamily="34" charset="-120"/>
              </a:rPr>
              <a:t>志願選填輔導考量因素</a:t>
            </a:r>
            <a:r>
              <a:rPr lang="en-US" altLang="zh-TW" sz="2800" b="1" dirty="0">
                <a:solidFill>
                  <a:prstClr val="white"/>
                </a:solidFill>
                <a:latin typeface="微軟正黑體" panose="020B0604030504040204" pitchFamily="34" charset="-120"/>
                <a:ea typeface="微軟正黑體" panose="020B0604030504040204" pitchFamily="34" charset="-120"/>
              </a:rPr>
              <a:t>Ⅳ</a:t>
            </a:r>
            <a:r>
              <a:rPr lang="zh-TW" altLang="en-US" sz="2800" b="1" dirty="0">
                <a:solidFill>
                  <a:prstClr val="white"/>
                </a:solidFill>
                <a:latin typeface="微軟正黑體" panose="020B0604030504040204" pitchFamily="34" charset="-120"/>
                <a:ea typeface="微軟正黑體" panose="020B0604030504040204" pitchFamily="34" charset="-120"/>
              </a:rPr>
              <a:t>─</a:t>
            </a:r>
            <a:r>
              <a:rPr lang="zh-TW" altLang="en-US" sz="2800" b="1" dirty="0">
                <a:solidFill>
                  <a:srgbClr val="FFC000"/>
                </a:solidFill>
                <a:latin typeface="微軟正黑體" panose="020B0604030504040204" pitchFamily="34" charset="-120"/>
                <a:ea typeface="微軟正黑體" panose="020B0604030504040204" pitchFamily="34" charset="-120"/>
              </a:rPr>
              <a:t>生涯進路</a:t>
            </a:r>
            <a:endParaRPr lang="zh-TW" altLang="zh-TW" sz="2800" b="1" dirty="0">
              <a:solidFill>
                <a:srgbClr val="FFC000"/>
              </a:solidFill>
              <a:latin typeface="微軟正黑體" panose="020B0604030504040204" pitchFamily="34" charset="-120"/>
              <a:ea typeface="微軟正黑體" panose="020B0604030504040204" pitchFamily="34" charset="-120"/>
            </a:endParaRPr>
          </a:p>
        </p:txBody>
      </p:sp>
      <p:graphicFrame>
        <p:nvGraphicFramePr>
          <p:cNvPr id="4" name="資料庫圖表 3"/>
          <p:cNvGraphicFramePr/>
          <p:nvPr>
            <p:extLst>
              <p:ext uri="{D42A27DB-BD31-4B8C-83A1-F6EECF244321}">
                <p14:modId xmlns:p14="http://schemas.microsoft.com/office/powerpoint/2010/main" val="1595193919"/>
              </p:ext>
            </p:extLst>
          </p:nvPr>
        </p:nvGraphicFramePr>
        <p:xfrm>
          <a:off x="144554" y="1541112"/>
          <a:ext cx="8928862" cy="46739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4" name="矩形 33"/>
          <p:cNvSpPr/>
          <p:nvPr/>
        </p:nvSpPr>
        <p:spPr bwMode="auto">
          <a:xfrm>
            <a:off x="-1" y="3"/>
            <a:ext cx="9144001"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5" name="Picture 2" descr="D:\學輔科資料\簡報圖案\1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6" name="矩形 35"/>
          <p:cNvSpPr/>
          <p:nvPr/>
        </p:nvSpPr>
        <p:spPr>
          <a:xfrm>
            <a:off x="4968552"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策略</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45" name="群組 44"/>
          <p:cNvGrpSpPr/>
          <p:nvPr/>
        </p:nvGrpSpPr>
        <p:grpSpPr>
          <a:xfrm>
            <a:off x="2195736" y="44624"/>
            <a:ext cx="2664296" cy="360045"/>
            <a:chOff x="2123728" y="44624"/>
            <a:chExt cx="2664296" cy="360045"/>
          </a:xfrm>
        </p:grpSpPr>
        <p:grpSp>
          <p:nvGrpSpPr>
            <p:cNvPr id="46" name="群組 45"/>
            <p:cNvGrpSpPr/>
            <p:nvPr/>
          </p:nvGrpSpPr>
          <p:grpSpPr>
            <a:xfrm>
              <a:off x="2555776" y="44624"/>
              <a:ext cx="2232248" cy="360045"/>
              <a:chOff x="2267744" y="44624"/>
              <a:chExt cx="2232248" cy="360045"/>
            </a:xfrm>
          </p:grpSpPr>
          <p:grpSp>
            <p:nvGrpSpPr>
              <p:cNvPr id="48" name="群組 37"/>
              <p:cNvGrpSpPr/>
              <p:nvPr/>
            </p:nvGrpSpPr>
            <p:grpSpPr>
              <a:xfrm>
                <a:off x="2267744" y="44629"/>
                <a:ext cx="2232248" cy="360040"/>
                <a:chOff x="2267738" y="44624"/>
                <a:chExt cx="2232248" cy="360040"/>
              </a:xfrm>
            </p:grpSpPr>
            <p:sp>
              <p:nvSpPr>
                <p:cNvPr id="52" name="橢圓 51"/>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3" name="橢圓 52"/>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4" name="橢圓 53"/>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9" name="橢圓 48"/>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51" name="橢圓 50"/>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7" name="橢圓 46"/>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42901495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群組 15"/>
          <p:cNvGrpSpPr/>
          <p:nvPr/>
        </p:nvGrpSpPr>
        <p:grpSpPr>
          <a:xfrm>
            <a:off x="108727" y="690668"/>
            <a:ext cx="9035273" cy="5978692"/>
            <a:chOff x="108727" y="85498"/>
            <a:chExt cx="9035273" cy="4824289"/>
          </a:xfrm>
        </p:grpSpPr>
        <p:sp>
          <p:nvSpPr>
            <p:cNvPr id="17" name="圓角矩形 13">
              <a:extLst>
                <a:ext uri="{FF2B5EF4-FFF2-40B4-BE49-F238E27FC236}">
                  <a16:creationId xmlns:a16="http://schemas.microsoft.com/office/drawing/2014/main" id="{B6216614-1827-40BC-BF69-C9B6F14B08F7}"/>
                </a:ext>
              </a:extLst>
            </p:cNvPr>
            <p:cNvSpPr/>
            <p:nvPr/>
          </p:nvSpPr>
          <p:spPr>
            <a:xfrm>
              <a:off x="108727" y="3673446"/>
              <a:ext cx="2207096" cy="1224136"/>
            </a:xfrm>
            <a:prstGeom prst="roundRect">
              <a:avLst/>
            </a:prstGeom>
            <a:gradFill>
              <a:gsLst>
                <a:gs pos="0">
                  <a:srgbClr val="FFFF00"/>
                </a:gs>
                <a:gs pos="80000">
                  <a:schemeClr val="accent6">
                    <a:shade val="93000"/>
                    <a:satMod val="130000"/>
                  </a:schemeClr>
                </a:gs>
                <a:gs pos="100000">
                  <a:schemeClr val="accent6">
                    <a:shade val="94000"/>
                    <a:satMod val="135000"/>
                  </a:schemeClr>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defTabSz="914378">
                <a:buClrTx/>
              </a:pPr>
              <a:r>
                <a:rPr kumimoji="1" lang="zh-TW" altLang="en-US" sz="2800" b="1" kern="1200" dirty="0">
                  <a:solidFill>
                    <a:srgbClr val="FFFFFF"/>
                  </a:solidFill>
                  <a:latin typeface="標楷體" panose="03000509000000000000" pitchFamily="65" charset="-120"/>
                  <a:ea typeface="標楷體" panose="03000509000000000000" pitchFamily="65" charset="-120"/>
                  <a:cs typeface="Apple LiGothic Medium"/>
                </a:rPr>
                <a:t>多元學習</a:t>
              </a:r>
              <a:endParaRPr kumimoji="1" lang="en-US" altLang="zh-TW" sz="2800" b="1" kern="1200" dirty="0">
                <a:solidFill>
                  <a:srgbClr val="FFFFFF"/>
                </a:solidFill>
                <a:latin typeface="標楷體" panose="03000509000000000000" pitchFamily="65" charset="-120"/>
                <a:ea typeface="標楷體" panose="03000509000000000000" pitchFamily="65" charset="-120"/>
                <a:cs typeface="Apple LiGothic Medium"/>
              </a:endParaRPr>
            </a:p>
            <a:p>
              <a:pPr algn="ctr" defTabSz="914378">
                <a:buClrTx/>
              </a:pPr>
              <a:r>
                <a:rPr kumimoji="1" lang="zh-TW" altLang="en-US" sz="2800" b="1" kern="1200" dirty="0">
                  <a:solidFill>
                    <a:srgbClr val="FFFFFF"/>
                  </a:solidFill>
                  <a:latin typeface="標楷體" panose="03000509000000000000" pitchFamily="65" charset="-120"/>
                  <a:ea typeface="標楷體" panose="03000509000000000000" pitchFamily="65" charset="-120"/>
                  <a:cs typeface="Apple LiGothic Medium"/>
                </a:rPr>
                <a:t>特殊表現</a:t>
              </a:r>
            </a:p>
          </p:txBody>
        </p:sp>
        <p:sp>
          <p:nvSpPr>
            <p:cNvPr id="18" name="雲朵形圖說文字 12">
              <a:extLst>
                <a:ext uri="{FF2B5EF4-FFF2-40B4-BE49-F238E27FC236}">
                  <a16:creationId xmlns:a16="http://schemas.microsoft.com/office/drawing/2014/main" id="{4692B596-3407-402C-8FA9-F37ABC81F617}"/>
                </a:ext>
              </a:extLst>
            </p:cNvPr>
            <p:cNvSpPr/>
            <p:nvPr/>
          </p:nvSpPr>
          <p:spPr>
            <a:xfrm>
              <a:off x="122109" y="275506"/>
              <a:ext cx="2595331" cy="3024336"/>
            </a:xfrm>
            <a:prstGeom prst="cloudCallout">
              <a:avLst/>
            </a:prstGeom>
            <a:solidFill>
              <a:srgbClr val="008000"/>
            </a:solidFill>
          </p:spPr>
          <p:style>
            <a:lnRef idx="1">
              <a:schemeClr val="accent3"/>
            </a:lnRef>
            <a:fillRef idx="3">
              <a:schemeClr val="accent3"/>
            </a:fillRef>
            <a:effectRef idx="2">
              <a:schemeClr val="accent3"/>
            </a:effectRef>
            <a:fontRef idx="minor">
              <a:schemeClr val="lt1"/>
            </a:fontRef>
          </p:style>
          <p:txBody>
            <a:bodyPr rtlCol="0" anchor="ctr"/>
            <a:lstStyle/>
            <a:p>
              <a:pPr algn="ctr" defTabSz="914378">
                <a:buClrTx/>
              </a:pPr>
              <a:r>
                <a:rPr kumimoji="1" lang="zh-TW" altLang="en-US" sz="2800" kern="1200" dirty="0">
                  <a:solidFill>
                    <a:srgbClr val="FFFFFF"/>
                  </a:solidFill>
                  <a:latin typeface="標楷體" pitchFamily="65" charset="-120"/>
                  <a:ea typeface="標楷體" pitchFamily="65" charset="-120"/>
                  <a:cs typeface="Apple LiGothic Medium"/>
                </a:rPr>
                <a:t>特殊選才的孩子應具備哪些特質？</a:t>
              </a:r>
              <a:endParaRPr kumimoji="1" lang="en-US" altLang="zh-TW" sz="2800" kern="1200" dirty="0">
                <a:solidFill>
                  <a:srgbClr val="FFFFFF"/>
                </a:solidFill>
                <a:latin typeface="標楷體" pitchFamily="65" charset="-120"/>
                <a:ea typeface="標楷體" pitchFamily="65" charset="-120"/>
                <a:cs typeface="Apple LiGothic Medium"/>
              </a:endParaRPr>
            </a:p>
            <a:p>
              <a:pPr lvl="0" algn="ctr" defTabSz="914378"/>
              <a:r>
                <a:rPr lang="en-US" altLang="zh-TW" sz="2800" b="1" dirty="0">
                  <a:solidFill>
                    <a:srgbClr val="FFFFFF"/>
                  </a:solidFill>
                  <a:latin typeface="標楷體" pitchFamily="65" charset="-120"/>
                  <a:ea typeface="標楷體" pitchFamily="65" charset="-120"/>
                </a:rPr>
                <a:t> </a:t>
              </a:r>
              <a:r>
                <a:rPr lang="zh-TW" altLang="en-US" sz="2800" b="1" dirty="0">
                  <a:solidFill>
                    <a:srgbClr val="FFFFFF"/>
                  </a:solidFill>
                  <a:latin typeface="標楷體" pitchFamily="65" charset="-120"/>
                  <a:ea typeface="標楷體" pitchFamily="65" charset="-120"/>
                </a:rPr>
                <a:t>約</a:t>
              </a:r>
              <a:r>
                <a:rPr lang="en-US" altLang="zh-TW" sz="2800" b="1" dirty="0">
                  <a:solidFill>
                    <a:srgbClr val="FFFFFF"/>
                  </a:solidFill>
                  <a:latin typeface="標楷體" pitchFamily="65" charset="-120"/>
                  <a:ea typeface="標楷體" pitchFamily="65" charset="-120"/>
                </a:rPr>
                <a:t>1% </a:t>
              </a:r>
              <a:endParaRPr lang="zh-TW" altLang="en-US" sz="2800" b="1" dirty="0">
                <a:solidFill>
                  <a:srgbClr val="FFFFFF"/>
                </a:solidFill>
                <a:latin typeface="標楷體" pitchFamily="65" charset="-120"/>
                <a:ea typeface="標楷體" pitchFamily="65" charset="-120"/>
              </a:endParaRPr>
            </a:p>
          </p:txBody>
        </p:sp>
        <p:sp>
          <p:nvSpPr>
            <p:cNvPr id="19" name="雲朵形圖說文字 18"/>
            <p:cNvSpPr/>
            <p:nvPr/>
          </p:nvSpPr>
          <p:spPr>
            <a:xfrm>
              <a:off x="2159732" y="85498"/>
              <a:ext cx="2520280" cy="2880320"/>
            </a:xfrm>
            <a:prstGeom prst="cloudCallout">
              <a:avLst/>
            </a:prstGeom>
            <a:solidFill>
              <a:srgbClr val="FF3300"/>
            </a:solidFill>
          </p:spPr>
          <p:style>
            <a:lnRef idx="1">
              <a:schemeClr val="accent5"/>
            </a:lnRef>
            <a:fillRef idx="3">
              <a:schemeClr val="accent5"/>
            </a:fillRef>
            <a:effectRef idx="2">
              <a:schemeClr val="accent5"/>
            </a:effectRef>
            <a:fontRef idx="minor">
              <a:schemeClr val="lt1"/>
            </a:fontRef>
          </p:style>
          <p:txBody>
            <a:bodyPr rtlCol="0" anchor="ctr"/>
            <a:lstStyle/>
            <a:p>
              <a:pPr algn="ctr" defTabSz="914378">
                <a:buClrTx/>
              </a:pPr>
              <a:r>
                <a:rPr kumimoji="1" lang="zh-TW" altLang="en-US" sz="2800" kern="1200" dirty="0">
                  <a:solidFill>
                    <a:srgbClr val="FFFFFF"/>
                  </a:solidFill>
                  <a:latin typeface="標楷體" pitchFamily="65" charset="-120"/>
                  <a:ea typeface="標楷體" pitchFamily="65" charset="-120"/>
                  <a:cs typeface="Apple LiGothic Medium"/>
                </a:rPr>
                <a:t>哪一種小孩適合繁星管道？</a:t>
              </a:r>
              <a:endParaRPr kumimoji="1" lang="en-US" altLang="zh-TW" sz="2800" kern="1200" dirty="0">
                <a:solidFill>
                  <a:srgbClr val="FFFFFF"/>
                </a:solidFill>
                <a:latin typeface="標楷體" pitchFamily="65" charset="-120"/>
                <a:ea typeface="標楷體" pitchFamily="65" charset="-120"/>
                <a:cs typeface="Apple LiGothic Medium"/>
              </a:endParaRPr>
            </a:p>
            <a:p>
              <a:pPr algn="ctr" defTabSz="914378">
                <a:buClrTx/>
              </a:pPr>
              <a:r>
                <a:rPr lang="zh-TW" altLang="en-US" sz="2800" b="1" dirty="0">
                  <a:solidFill>
                    <a:srgbClr val="FFFFFF"/>
                  </a:solidFill>
                  <a:latin typeface="標楷體" pitchFamily="65" charset="-120"/>
                  <a:ea typeface="標楷體" pitchFamily="65" charset="-120"/>
                </a:rPr>
                <a:t>約</a:t>
              </a:r>
              <a:r>
                <a:rPr kumimoji="1" lang="en-US" altLang="zh-TW" sz="2800" kern="1200" dirty="0">
                  <a:solidFill>
                    <a:srgbClr val="FFFFFF"/>
                  </a:solidFill>
                  <a:latin typeface="標楷體" pitchFamily="65" charset="-120"/>
                  <a:ea typeface="標楷體" pitchFamily="65" charset="-120"/>
                </a:rPr>
                <a:t>17%</a:t>
              </a:r>
              <a:endParaRPr kumimoji="1" lang="zh-TW" altLang="en-US" sz="2800" kern="1200" dirty="0">
                <a:solidFill>
                  <a:srgbClr val="FFFFFF"/>
                </a:solidFill>
                <a:latin typeface="標楷體" pitchFamily="65" charset="-120"/>
                <a:ea typeface="標楷體" pitchFamily="65" charset="-120"/>
              </a:endParaRPr>
            </a:p>
          </p:txBody>
        </p:sp>
        <p:sp>
          <p:nvSpPr>
            <p:cNvPr id="20" name="圓角矩形 19"/>
            <p:cNvSpPr/>
            <p:nvPr/>
          </p:nvSpPr>
          <p:spPr>
            <a:xfrm>
              <a:off x="1983732" y="3453942"/>
              <a:ext cx="2520280" cy="1224136"/>
            </a:xfrm>
            <a:prstGeom prst="roundRect">
              <a:avLst/>
            </a:prstGeom>
            <a:solidFill>
              <a:srgbClr val="FC0280">
                <a:alpha val="9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378">
                <a:buClrTx/>
              </a:pPr>
              <a:r>
                <a:rPr kumimoji="1" lang="zh-TW" altLang="en-US" sz="2800" b="1" kern="1200" dirty="0">
                  <a:solidFill>
                    <a:srgbClr val="FFFFFF"/>
                  </a:solidFill>
                  <a:latin typeface="標楷體" panose="03000509000000000000" pitchFamily="65" charset="-120"/>
                  <a:ea typeface="標楷體" panose="03000509000000000000" pitchFamily="65" charset="-120"/>
                  <a:cs typeface="Apple LiGothic Medium"/>
                </a:rPr>
                <a:t>按部就班</a:t>
              </a:r>
              <a:endParaRPr kumimoji="1" lang="en-US" altLang="zh-TW" sz="2800" b="1" kern="1200" dirty="0">
                <a:solidFill>
                  <a:srgbClr val="FFFFFF"/>
                </a:solidFill>
                <a:latin typeface="標楷體" panose="03000509000000000000" pitchFamily="65" charset="-120"/>
                <a:ea typeface="標楷體" panose="03000509000000000000" pitchFamily="65" charset="-120"/>
                <a:cs typeface="Apple LiGothic Medium"/>
              </a:endParaRPr>
            </a:p>
            <a:p>
              <a:pPr algn="ctr" defTabSz="914378">
                <a:buClrTx/>
              </a:pPr>
              <a:r>
                <a:rPr kumimoji="1" lang="zh-TW" altLang="en-US" sz="2800" b="1" kern="1200" dirty="0">
                  <a:solidFill>
                    <a:srgbClr val="FFFFFF"/>
                  </a:solidFill>
                  <a:latin typeface="標楷體" panose="03000509000000000000" pitchFamily="65" charset="-120"/>
                  <a:ea typeface="標楷體" panose="03000509000000000000" pitchFamily="65" charset="-120"/>
                  <a:cs typeface="Apple LiGothic Medium"/>
                </a:rPr>
                <a:t>目標明確</a:t>
              </a:r>
            </a:p>
          </p:txBody>
        </p:sp>
        <p:sp>
          <p:nvSpPr>
            <p:cNvPr id="21" name="雲朵形圖說文字 20"/>
            <p:cNvSpPr/>
            <p:nvPr/>
          </p:nvSpPr>
          <p:spPr>
            <a:xfrm>
              <a:off x="4175247" y="103500"/>
              <a:ext cx="2880320" cy="2952328"/>
            </a:xfrm>
            <a:prstGeom prst="cloudCallout">
              <a:avLst/>
            </a:prstGeom>
            <a:solidFill>
              <a:srgbClr val="0000FF"/>
            </a:solidFill>
          </p:spPr>
          <p:style>
            <a:lnRef idx="0">
              <a:schemeClr val="accent4"/>
            </a:lnRef>
            <a:fillRef idx="3">
              <a:schemeClr val="accent4"/>
            </a:fillRef>
            <a:effectRef idx="3">
              <a:schemeClr val="accent4"/>
            </a:effectRef>
            <a:fontRef idx="minor">
              <a:schemeClr val="lt1"/>
            </a:fontRef>
          </p:style>
          <p:txBody>
            <a:bodyPr rtlCol="0" anchor="ctr"/>
            <a:lstStyle/>
            <a:p>
              <a:pPr algn="ctr" defTabSz="914378">
                <a:buClrTx/>
              </a:pPr>
              <a:r>
                <a:rPr kumimoji="1" lang="zh-TW" altLang="en-US" sz="2800" kern="1200" dirty="0">
                  <a:solidFill>
                    <a:srgbClr val="FFFFFF"/>
                  </a:solidFill>
                  <a:latin typeface="標楷體" pitchFamily="65" charset="-120"/>
                  <a:ea typeface="標楷體" pitchFamily="65" charset="-120"/>
                  <a:cs typeface="Apple LiGothic Medium"/>
                </a:rPr>
                <a:t>適合申請</a:t>
              </a:r>
              <a:r>
                <a:rPr lang="en-US" altLang="zh-TW" sz="2800" dirty="0">
                  <a:solidFill>
                    <a:srgbClr val="FFFFFF"/>
                  </a:solidFill>
                  <a:latin typeface="標楷體" pitchFamily="65" charset="-120"/>
                  <a:ea typeface="標楷體" pitchFamily="65" charset="-120"/>
                  <a:cs typeface="Apple LiGothic Medium"/>
                </a:rPr>
                <a:t>(</a:t>
              </a:r>
              <a:r>
                <a:rPr lang="zh-TW" altLang="en-US" sz="2800" dirty="0">
                  <a:solidFill>
                    <a:srgbClr val="FFFFFF"/>
                  </a:solidFill>
                  <a:latin typeface="標楷體" pitchFamily="65" charset="-120"/>
                  <a:ea typeface="標楷體" pitchFamily="65" charset="-120"/>
                  <a:cs typeface="Apple LiGothic Medium"/>
                </a:rPr>
                <a:t>甄選</a:t>
              </a:r>
              <a:r>
                <a:rPr lang="en-US" altLang="zh-TW" sz="2800" dirty="0">
                  <a:solidFill>
                    <a:srgbClr val="FFFFFF"/>
                  </a:solidFill>
                  <a:latin typeface="標楷體" pitchFamily="65" charset="-120"/>
                  <a:ea typeface="標楷體" pitchFamily="65" charset="-120"/>
                  <a:cs typeface="Apple LiGothic Medium"/>
                </a:rPr>
                <a:t>)</a:t>
              </a:r>
              <a:r>
                <a:rPr kumimoji="1" lang="zh-TW" altLang="en-US" sz="2800" kern="1200" dirty="0">
                  <a:solidFill>
                    <a:srgbClr val="FFFFFF"/>
                  </a:solidFill>
                  <a:latin typeface="標楷體" pitchFamily="65" charset="-120"/>
                  <a:ea typeface="標楷體" pitchFamily="65" charset="-120"/>
                  <a:cs typeface="Apple LiGothic Medium"/>
                </a:rPr>
                <a:t>入學的是哪種類型的孩子？</a:t>
              </a:r>
              <a:endParaRPr kumimoji="1" lang="en-US" altLang="zh-TW" sz="2800" kern="1200" dirty="0">
                <a:solidFill>
                  <a:srgbClr val="FFFFFF"/>
                </a:solidFill>
                <a:latin typeface="標楷體" pitchFamily="65" charset="-120"/>
                <a:ea typeface="標楷體" pitchFamily="65" charset="-120"/>
                <a:cs typeface="Apple LiGothic Medium"/>
              </a:endParaRPr>
            </a:p>
            <a:p>
              <a:pPr algn="ctr" defTabSz="914378">
                <a:buClrTx/>
              </a:pPr>
              <a:r>
                <a:rPr lang="zh-TW" altLang="en-US" sz="2800" b="1" dirty="0">
                  <a:solidFill>
                    <a:srgbClr val="FFFFFF"/>
                  </a:solidFill>
                  <a:latin typeface="標楷體" pitchFamily="65" charset="-120"/>
                  <a:ea typeface="標楷體" pitchFamily="65" charset="-120"/>
                </a:rPr>
                <a:t>約</a:t>
              </a:r>
              <a:r>
                <a:rPr lang="en-US" altLang="zh-TW" sz="2800" dirty="0">
                  <a:solidFill>
                    <a:srgbClr val="FFFFFF"/>
                  </a:solidFill>
                  <a:latin typeface="標楷體" pitchFamily="65" charset="-120"/>
                  <a:ea typeface="標楷體" pitchFamily="65" charset="-120"/>
                  <a:cs typeface="Apple LiGothic Medium"/>
                </a:rPr>
                <a:t>55%</a:t>
              </a:r>
              <a:endParaRPr kumimoji="1" lang="zh-TW" altLang="en-US" sz="2800" kern="1200" dirty="0">
                <a:solidFill>
                  <a:srgbClr val="FFFFFF"/>
                </a:solidFill>
                <a:latin typeface="標楷體" pitchFamily="65" charset="-120"/>
                <a:ea typeface="標楷體" pitchFamily="65" charset="-120"/>
                <a:cs typeface="Apple LiGothic Medium"/>
              </a:endParaRPr>
            </a:p>
          </p:txBody>
        </p:sp>
        <p:sp>
          <p:nvSpPr>
            <p:cNvPr id="22" name="圓角矩形 21"/>
            <p:cNvSpPr/>
            <p:nvPr/>
          </p:nvSpPr>
          <p:spPr>
            <a:xfrm>
              <a:off x="4026423" y="3685651"/>
              <a:ext cx="2520280" cy="1224136"/>
            </a:xfrm>
            <a:prstGeom prst="roundRect">
              <a:avLst/>
            </a:prstGeom>
            <a:solidFill>
              <a:schemeClr val="accent4">
                <a:lumMod val="75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defTabSz="914378">
                <a:buClrTx/>
              </a:pPr>
              <a:r>
                <a:rPr kumimoji="1" lang="zh-TW" altLang="en-US" sz="2800" b="1" kern="1200" dirty="0">
                  <a:solidFill>
                    <a:srgbClr val="FFFFFF"/>
                  </a:solidFill>
                  <a:latin typeface="標楷體" panose="03000509000000000000" pitchFamily="65" charset="-120"/>
                  <a:ea typeface="標楷體" panose="03000509000000000000" pitchFamily="65" charset="-120"/>
                  <a:cs typeface="Apple LiGothic Medium"/>
                </a:rPr>
                <a:t>體驗嘗試</a:t>
              </a:r>
              <a:endParaRPr kumimoji="1" lang="en-US" altLang="zh-TW" sz="2800" b="1" kern="1200" dirty="0">
                <a:solidFill>
                  <a:srgbClr val="FFFFFF"/>
                </a:solidFill>
                <a:latin typeface="標楷體" panose="03000509000000000000" pitchFamily="65" charset="-120"/>
                <a:ea typeface="標楷體" panose="03000509000000000000" pitchFamily="65" charset="-120"/>
                <a:cs typeface="Apple LiGothic Medium"/>
              </a:endParaRPr>
            </a:p>
            <a:p>
              <a:pPr algn="ctr" defTabSz="914378">
                <a:buClrTx/>
              </a:pPr>
              <a:r>
                <a:rPr kumimoji="1" lang="zh-TW" altLang="en-US" sz="2800" b="1" kern="1200" dirty="0">
                  <a:solidFill>
                    <a:srgbClr val="FFFFFF"/>
                  </a:solidFill>
                  <a:latin typeface="標楷體" panose="03000509000000000000" pitchFamily="65" charset="-120"/>
                  <a:ea typeface="標楷體" panose="03000509000000000000" pitchFamily="65" charset="-120"/>
                  <a:cs typeface="Apple LiGothic Medium"/>
                </a:rPr>
                <a:t>資料完備</a:t>
              </a:r>
            </a:p>
          </p:txBody>
        </p:sp>
        <p:sp>
          <p:nvSpPr>
            <p:cNvPr id="23" name="雲朵形圖說文字 22"/>
            <p:cNvSpPr/>
            <p:nvPr/>
          </p:nvSpPr>
          <p:spPr>
            <a:xfrm>
              <a:off x="6300192" y="123478"/>
              <a:ext cx="2843808" cy="3024336"/>
            </a:xfrm>
            <a:prstGeom prst="cloudCallout">
              <a:avLst/>
            </a:prstGeom>
            <a:solidFill>
              <a:srgbClr val="8000FF"/>
            </a:solidFill>
          </p:spPr>
          <p:style>
            <a:lnRef idx="1">
              <a:schemeClr val="accent3"/>
            </a:lnRef>
            <a:fillRef idx="3">
              <a:schemeClr val="accent3"/>
            </a:fillRef>
            <a:effectRef idx="2">
              <a:schemeClr val="accent3"/>
            </a:effectRef>
            <a:fontRef idx="minor">
              <a:schemeClr val="lt1"/>
            </a:fontRef>
          </p:style>
          <p:txBody>
            <a:bodyPr rtlCol="0" anchor="ctr"/>
            <a:lstStyle/>
            <a:p>
              <a:pPr algn="ctr" defTabSz="914378">
                <a:buClrTx/>
              </a:pPr>
              <a:r>
                <a:rPr kumimoji="1" lang="zh-TW" altLang="en-US" sz="2800" kern="1200" dirty="0">
                  <a:solidFill>
                    <a:srgbClr val="FFFFFF"/>
                  </a:solidFill>
                  <a:latin typeface="標楷體" pitchFamily="65" charset="-120"/>
                  <a:ea typeface="標楷體" pitchFamily="65" charset="-120"/>
                  <a:cs typeface="Apple LiGothic Medium"/>
                </a:rPr>
                <a:t>分發入學的孩子應具備哪些特質？</a:t>
              </a:r>
              <a:endParaRPr kumimoji="1" lang="en-US" altLang="zh-TW" sz="2800" kern="1200" dirty="0">
                <a:solidFill>
                  <a:srgbClr val="FFFFFF"/>
                </a:solidFill>
                <a:latin typeface="標楷體" pitchFamily="65" charset="-120"/>
                <a:ea typeface="標楷體" pitchFamily="65" charset="-120"/>
                <a:cs typeface="Apple LiGothic Medium"/>
              </a:endParaRPr>
            </a:p>
            <a:p>
              <a:pPr algn="ctr" defTabSz="914378">
                <a:buClrTx/>
              </a:pPr>
              <a:r>
                <a:rPr lang="zh-TW" altLang="en-US" sz="2800" b="1" dirty="0">
                  <a:solidFill>
                    <a:srgbClr val="FFFFFF"/>
                  </a:solidFill>
                  <a:latin typeface="標楷體" pitchFamily="65" charset="-120"/>
                  <a:ea typeface="標楷體" pitchFamily="65" charset="-120"/>
                </a:rPr>
                <a:t>約</a:t>
              </a:r>
              <a:r>
                <a:rPr kumimoji="1" lang="en-US" altLang="zh-TW" sz="2800" kern="1200" dirty="0">
                  <a:solidFill>
                    <a:srgbClr val="FFFFFF"/>
                  </a:solidFill>
                  <a:latin typeface="標楷體" pitchFamily="65" charset="-120"/>
                  <a:ea typeface="標楷體" pitchFamily="65" charset="-120"/>
                  <a:cs typeface="Apple LiGothic Medium"/>
                </a:rPr>
                <a:t>27%</a:t>
              </a:r>
              <a:endParaRPr kumimoji="1" lang="zh-TW" altLang="en-US" sz="2800" kern="1200" dirty="0">
                <a:solidFill>
                  <a:srgbClr val="FFFFFF"/>
                </a:solidFill>
                <a:latin typeface="標楷體" pitchFamily="65" charset="-120"/>
                <a:ea typeface="標楷體" pitchFamily="65" charset="-120"/>
                <a:cs typeface="Apple LiGothic Medium"/>
              </a:endParaRPr>
            </a:p>
          </p:txBody>
        </p:sp>
        <p:sp>
          <p:nvSpPr>
            <p:cNvPr id="24" name="圓角矩形 23"/>
            <p:cNvSpPr/>
            <p:nvPr/>
          </p:nvSpPr>
          <p:spPr>
            <a:xfrm>
              <a:off x="6084168" y="3453942"/>
              <a:ext cx="2520280" cy="1224136"/>
            </a:xfrm>
            <a:prstGeom prst="roundRect">
              <a:avLst/>
            </a:prstGeom>
            <a:solidFill>
              <a:srgbClr val="660066"/>
            </a:solidFill>
          </p:spPr>
          <p:style>
            <a:lnRef idx="0">
              <a:schemeClr val="accent6"/>
            </a:lnRef>
            <a:fillRef idx="3">
              <a:schemeClr val="accent6"/>
            </a:fillRef>
            <a:effectRef idx="3">
              <a:schemeClr val="accent6"/>
            </a:effectRef>
            <a:fontRef idx="minor">
              <a:schemeClr val="lt1"/>
            </a:fontRef>
          </p:style>
          <p:txBody>
            <a:bodyPr rtlCol="0" anchor="ctr"/>
            <a:lstStyle/>
            <a:p>
              <a:pPr algn="ctr" defTabSz="914378">
                <a:buClrTx/>
              </a:pPr>
              <a:r>
                <a:rPr kumimoji="1" lang="zh-TW" altLang="en-US" sz="2800" b="1" kern="1200" dirty="0">
                  <a:solidFill>
                    <a:srgbClr val="FFFFFF"/>
                  </a:solidFill>
                  <a:latin typeface="標楷體" panose="03000509000000000000" pitchFamily="65" charset="-120"/>
                  <a:ea typeface="標楷體" panose="03000509000000000000" pitchFamily="65" charset="-120"/>
                  <a:cs typeface="Apple LiGothic Medium"/>
                </a:rPr>
                <a:t>堅持到底</a:t>
              </a:r>
              <a:endParaRPr kumimoji="1" lang="en-US" altLang="zh-TW" sz="2800" b="1" kern="1200" dirty="0">
                <a:solidFill>
                  <a:srgbClr val="FFFFFF"/>
                </a:solidFill>
                <a:latin typeface="標楷體" panose="03000509000000000000" pitchFamily="65" charset="-120"/>
                <a:ea typeface="標楷體" panose="03000509000000000000" pitchFamily="65" charset="-120"/>
                <a:cs typeface="Apple LiGothic Medium"/>
              </a:endParaRPr>
            </a:p>
            <a:p>
              <a:pPr algn="ctr" defTabSz="914378">
                <a:buClrTx/>
              </a:pPr>
              <a:r>
                <a:rPr kumimoji="1" lang="zh-TW" altLang="en-US" sz="2800" b="1" kern="1200" dirty="0">
                  <a:solidFill>
                    <a:srgbClr val="FFFFFF"/>
                  </a:solidFill>
                  <a:latin typeface="標楷體" panose="03000509000000000000" pitchFamily="65" charset="-120"/>
                  <a:ea typeface="標楷體" panose="03000509000000000000" pitchFamily="65" charset="-120"/>
                  <a:cs typeface="Apple LiGothic Medium"/>
                </a:rPr>
                <a:t>保持彈性</a:t>
              </a:r>
            </a:p>
          </p:txBody>
        </p:sp>
      </p:grpSp>
      <p:sp>
        <p:nvSpPr>
          <p:cNvPr id="11" name="矩形 10"/>
          <p:cNvSpPr/>
          <p:nvPr/>
        </p:nvSpPr>
        <p:spPr bwMode="auto">
          <a:xfrm>
            <a:off x="-1" y="3"/>
            <a:ext cx="9144001" cy="444735"/>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12"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4824536" y="44624"/>
            <a:ext cx="4355976" cy="400110"/>
          </a:xfrm>
          <a:prstGeom prst="rect">
            <a:avLst/>
          </a:prstGeom>
        </p:spPr>
        <p:txBody>
          <a:bodyPr wrap="squar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志願選填試探後輔導策略與特色作法</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30" name="群組 29"/>
          <p:cNvGrpSpPr/>
          <p:nvPr/>
        </p:nvGrpSpPr>
        <p:grpSpPr>
          <a:xfrm>
            <a:off x="2195736" y="44624"/>
            <a:ext cx="2664296" cy="360045"/>
            <a:chOff x="2123728" y="44624"/>
            <a:chExt cx="2664296" cy="360045"/>
          </a:xfrm>
        </p:grpSpPr>
        <p:grpSp>
          <p:nvGrpSpPr>
            <p:cNvPr id="31" name="群組 30"/>
            <p:cNvGrpSpPr/>
            <p:nvPr/>
          </p:nvGrpSpPr>
          <p:grpSpPr>
            <a:xfrm>
              <a:off x="2555776" y="44624"/>
              <a:ext cx="2232248" cy="360045"/>
              <a:chOff x="2267744" y="44624"/>
              <a:chExt cx="2232248" cy="360045"/>
            </a:xfrm>
          </p:grpSpPr>
          <p:grpSp>
            <p:nvGrpSpPr>
              <p:cNvPr id="33" name="群組 37"/>
              <p:cNvGrpSpPr/>
              <p:nvPr/>
            </p:nvGrpSpPr>
            <p:grpSpPr>
              <a:xfrm>
                <a:off x="2267744" y="44629"/>
                <a:ext cx="2232248" cy="360040"/>
                <a:chOff x="2267738" y="44624"/>
                <a:chExt cx="2232248" cy="360040"/>
              </a:xfrm>
            </p:grpSpPr>
            <p:sp>
              <p:nvSpPr>
                <p:cNvPr id="36" name="橢圓 3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70790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3203848"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3</a:t>
                </a:r>
                <a:endParaRPr lang="zh-TW" altLang="en-US" sz="2400" dirty="0">
                  <a:solidFill>
                    <a:srgbClr val="C00000"/>
                  </a:solidFill>
                  <a:latin typeface="Adobe 繁黑體 Std B" pitchFamily="34" charset="-120"/>
                  <a:ea typeface="Adobe 繁黑體 Std B" pitchFamily="34" charset="-120"/>
                </a:endParaRPr>
              </a:p>
            </p:txBody>
          </p:sp>
          <p:sp>
            <p:nvSpPr>
              <p:cNvPr id="35" name="橢圓 3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2" name="橢圓 3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97113097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圖片1.png"/>
          <p:cNvPicPr>
            <a:picLocks noChangeAspect="1" noChangeArrowheads="1"/>
          </p:cNvPicPr>
          <p:nvPr/>
        </p:nvPicPr>
        <p:blipFill rotWithShape="1">
          <a:blip r:embed="rId2">
            <a:extLst>
              <a:ext uri="{28A0092B-C50C-407E-A947-70E740481C1C}">
                <a14:useLocalDpi xmlns:a14="http://schemas.microsoft.com/office/drawing/2010/main" val="0"/>
              </a:ext>
            </a:extLst>
          </a:blip>
          <a:srcRect l="10598"/>
          <a:stretch/>
        </p:blipFill>
        <p:spPr bwMode="auto">
          <a:xfrm>
            <a:off x="-36512" y="1"/>
            <a:ext cx="9217024" cy="688538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6511" y="-27384"/>
            <a:ext cx="9217024" cy="504056"/>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4" name="矩形 83"/>
          <p:cNvSpPr/>
          <p:nvPr/>
        </p:nvSpPr>
        <p:spPr>
          <a:xfrm>
            <a:off x="4968552" y="44624"/>
            <a:ext cx="4162829" cy="400110"/>
          </a:xfrm>
          <a:prstGeom prst="rect">
            <a:avLst/>
          </a:prstGeom>
        </p:spPr>
        <p:txBody>
          <a:bodyPr wrap="square">
            <a:spAutoFit/>
          </a:bodyPr>
          <a:lstStyle/>
          <a:p>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QA</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問答集摘要說明</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sp>
        <p:nvSpPr>
          <p:cNvPr id="85" name="矩形 84"/>
          <p:cNvSpPr/>
          <p:nvPr/>
        </p:nvSpPr>
        <p:spPr>
          <a:xfrm>
            <a:off x="-23928" y="740910"/>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sp>
        <p:nvSpPr>
          <p:cNvPr id="86" name="內容版面配置區 2"/>
          <p:cNvSpPr>
            <a:spLocks noGrp="1"/>
          </p:cNvSpPr>
          <p:nvPr>
            <p:ph idx="1"/>
          </p:nvPr>
        </p:nvSpPr>
        <p:spPr>
          <a:xfrm>
            <a:off x="323528" y="1095854"/>
            <a:ext cx="8352928" cy="809295"/>
          </a:xfrm>
        </p:spPr>
        <p:txBody>
          <a:bodyPr>
            <a:noAutofit/>
          </a:bodyPr>
          <a:lstStyle/>
          <a:p>
            <a:pPr marL="0" indent="0" algn="ctr">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肆、</a:t>
            </a:r>
            <a:r>
              <a:rPr lang="en-US" altLang="zh-TW" sz="3600" b="1" dirty="0">
                <a:solidFill>
                  <a:srgbClr val="FFFF99"/>
                </a:solidFill>
                <a:latin typeface="Adobe 繁黑體 Std B" pitchFamily="34" charset="-120"/>
                <a:ea typeface="Adobe 繁黑體 Std B" pitchFamily="34" charset="-120"/>
              </a:rPr>
              <a:t>QA</a:t>
            </a:r>
            <a:r>
              <a:rPr lang="zh-TW" altLang="en-US" sz="3600" b="1" dirty="0">
                <a:solidFill>
                  <a:srgbClr val="FFFF99"/>
                </a:solidFill>
                <a:latin typeface="Adobe 繁黑體 Std B" pitchFamily="34" charset="-120"/>
                <a:ea typeface="Adobe 繁黑體 Std B" pitchFamily="34" charset="-120"/>
              </a:rPr>
              <a:t>問答集摘要說明</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27" name="圖片 26" descr="圖片12.jpg"/>
          <p:cNvPicPr>
            <a:picLocks noChangeAspect="1"/>
          </p:cNvPicPr>
          <p:nvPr/>
        </p:nvPicPr>
        <p:blipFill>
          <a:blip r:embed="rId4" cstate="print"/>
          <a:stretch>
            <a:fillRect/>
          </a:stretch>
        </p:blipFill>
        <p:spPr>
          <a:xfrm>
            <a:off x="35496" y="1772816"/>
            <a:ext cx="4030499" cy="4392318"/>
          </a:xfrm>
          <a:prstGeom prst="rect">
            <a:avLst/>
          </a:prstGeom>
          <a:ln>
            <a:noFill/>
          </a:ln>
          <a:effectLst>
            <a:softEdge rad="317500"/>
          </a:effectLst>
        </p:spPr>
      </p:pic>
      <p:sp>
        <p:nvSpPr>
          <p:cNvPr id="28" name="矩形 27"/>
          <p:cNvSpPr/>
          <p:nvPr/>
        </p:nvSpPr>
        <p:spPr>
          <a:xfrm>
            <a:off x="-36512" y="5805264"/>
            <a:ext cx="9197478" cy="897554"/>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9" name="直線接點 28"/>
          <p:cNvCxnSpPr/>
          <p:nvPr/>
        </p:nvCxnSpPr>
        <p:spPr>
          <a:xfrm>
            <a:off x="36512" y="6558803"/>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0" name="直線接點 29"/>
          <p:cNvCxnSpPr/>
          <p:nvPr/>
        </p:nvCxnSpPr>
        <p:spPr>
          <a:xfrm>
            <a:off x="36512" y="5926691"/>
            <a:ext cx="9144000"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1" name="文字方塊 30"/>
          <p:cNvSpPr txBox="1"/>
          <p:nvPr/>
        </p:nvSpPr>
        <p:spPr>
          <a:xfrm>
            <a:off x="44976" y="6070707"/>
            <a:ext cx="4801314" cy="400110"/>
          </a:xfrm>
          <a:prstGeom prst="rect">
            <a:avLst/>
          </a:prstGeom>
          <a:noFill/>
        </p:spPr>
        <p:txBody>
          <a:bodyPr wrap="none" rtlCol="0">
            <a:spAutoFit/>
          </a:bodyPr>
          <a:lstStyle/>
          <a:p>
            <a:r>
              <a:rPr lang="zh-TW" altLang="en-US" sz="2000" dirty="0">
                <a:solidFill>
                  <a:schemeClr val="bg1"/>
                </a:solidFill>
                <a:latin typeface="微軟正黑體" panose="020B0604030504040204" pitchFamily="34" charset="-120"/>
                <a:ea typeface="微軟正黑體" panose="020B0604030504040204" pitchFamily="34" charset="-120"/>
              </a:rPr>
              <a:t>國中九年級學生志願選填試探後輔導作為</a:t>
            </a:r>
          </a:p>
        </p:txBody>
      </p:sp>
      <p:grpSp>
        <p:nvGrpSpPr>
          <p:cNvPr id="42" name="群組 41"/>
          <p:cNvGrpSpPr/>
          <p:nvPr/>
        </p:nvGrpSpPr>
        <p:grpSpPr>
          <a:xfrm>
            <a:off x="2195736" y="44624"/>
            <a:ext cx="2664296" cy="360045"/>
            <a:chOff x="2123728" y="44624"/>
            <a:chExt cx="2664296" cy="360045"/>
          </a:xfrm>
        </p:grpSpPr>
        <p:grpSp>
          <p:nvGrpSpPr>
            <p:cNvPr id="43" name="群組 42"/>
            <p:cNvGrpSpPr/>
            <p:nvPr/>
          </p:nvGrpSpPr>
          <p:grpSpPr>
            <a:xfrm>
              <a:off x="2555776" y="44624"/>
              <a:ext cx="2232248" cy="360045"/>
              <a:chOff x="2267744" y="44624"/>
              <a:chExt cx="2232248" cy="360045"/>
            </a:xfrm>
          </p:grpSpPr>
          <p:grpSp>
            <p:nvGrpSpPr>
              <p:cNvPr id="45" name="群組 37"/>
              <p:cNvGrpSpPr/>
              <p:nvPr/>
            </p:nvGrpSpPr>
            <p:grpSpPr>
              <a:xfrm>
                <a:off x="2267744" y="44629"/>
                <a:ext cx="2232248" cy="360040"/>
                <a:chOff x="2267738" y="44624"/>
                <a:chExt cx="2232248" cy="360040"/>
              </a:xfrm>
            </p:grpSpPr>
            <p:sp>
              <p:nvSpPr>
                <p:cNvPr id="48" name="橢圓 4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9" name="橢圓 48"/>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51" name="橢圓 50"/>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6" name="橢圓 45"/>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47" name="橢圓 4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4" name="橢圓 4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23135116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a:xfrm>
            <a:off x="6421438" y="6452363"/>
            <a:ext cx="2057400" cy="365125"/>
          </a:xfrm>
        </p:spPr>
        <p:txBody>
          <a:bodyPr/>
          <a:lstStyle/>
          <a:p>
            <a:fld id="{5DD3DB80-B894-403A-B48E-6FDC1A72010E}" type="slidenum">
              <a:rPr lang="zh-CN" altLang="en-US" smtClean="0">
                <a:solidFill>
                  <a:srgbClr val="000000">
                    <a:lumMod val="50000"/>
                    <a:lumOff val="50000"/>
                  </a:srgbClr>
                </a:solidFill>
                <a:latin typeface="Calibri"/>
                <a:ea typeface="微软雅黑"/>
              </a:rPr>
              <a:pPr/>
              <a:t>8</a:t>
            </a:fld>
            <a:endParaRPr lang="zh-CN" altLang="en-US">
              <a:solidFill>
                <a:srgbClr val="000000">
                  <a:lumMod val="50000"/>
                  <a:lumOff val="50000"/>
                </a:srgbClr>
              </a:solidFill>
              <a:latin typeface="Calibri"/>
              <a:ea typeface="微软雅黑"/>
            </a:endParaRPr>
          </a:p>
        </p:txBody>
      </p:sp>
      <p:sp>
        <p:nvSpPr>
          <p:cNvPr id="6" name="文字方塊 5"/>
          <p:cNvSpPr txBox="1"/>
          <p:nvPr/>
        </p:nvSpPr>
        <p:spPr>
          <a:xfrm>
            <a:off x="503040" y="692696"/>
            <a:ext cx="8100812" cy="553998"/>
          </a:xfrm>
          <a:prstGeom prst="rect">
            <a:avLst/>
          </a:prstGeom>
          <a:solidFill>
            <a:srgbClr val="20FFFF"/>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defTabSz="685800" fontAlgn="auto">
              <a:spcBef>
                <a:spcPts val="0"/>
              </a:spcBef>
              <a:spcAft>
                <a:spcPts val="0"/>
              </a:spcAft>
            </a:pPr>
            <a:r>
              <a:rPr lang="zh-TW" altLang="en-US" sz="3000" dirty="0">
                <a:solidFill>
                  <a:srgbClr val="000000"/>
                </a:solidFill>
                <a:latin typeface="Arial"/>
                <a:ea typeface="微软雅黑"/>
              </a:rPr>
              <a:t>十二年國民基本教育總綱中核心素養的說明</a:t>
            </a:r>
          </a:p>
        </p:txBody>
      </p:sp>
      <p:sp>
        <p:nvSpPr>
          <p:cNvPr id="7" name="文字方塊 6"/>
          <p:cNvSpPr txBox="1"/>
          <p:nvPr/>
        </p:nvSpPr>
        <p:spPr>
          <a:xfrm>
            <a:off x="4751512" y="4749147"/>
            <a:ext cx="4536504" cy="1938992"/>
          </a:xfrm>
          <a:prstGeom prst="rect">
            <a:avLst/>
          </a:prstGeom>
          <a:noFill/>
        </p:spPr>
        <p:txBody>
          <a:bodyPr wrap="square" rtlCol="0">
            <a:spAutoFit/>
          </a:bodyPr>
          <a:lstStyle/>
          <a:p>
            <a:pPr defTabSz="685800" fontAlgn="auto">
              <a:spcBef>
                <a:spcPts val="0"/>
              </a:spcBef>
              <a:spcAft>
                <a:spcPts val="0"/>
              </a:spcAft>
            </a:pPr>
            <a:r>
              <a:rPr lang="zh-TW" altLang="en-US" sz="3000" b="1" dirty="0">
                <a:solidFill>
                  <a:srgbClr val="C0392B">
                    <a:lumMod val="75000"/>
                  </a:srgbClr>
                </a:solidFill>
                <a:latin typeface="Calibri"/>
                <a:ea typeface="微软雅黑"/>
              </a:rPr>
              <a:t>「核心素養」是指一個人</a:t>
            </a:r>
            <a:r>
              <a:rPr lang="en-US" altLang="zh-TW" sz="3000" b="1" dirty="0">
                <a:solidFill>
                  <a:srgbClr val="C0392B">
                    <a:lumMod val="75000"/>
                  </a:srgbClr>
                </a:solidFill>
                <a:latin typeface="Calibri"/>
                <a:ea typeface="微软雅黑"/>
              </a:rPr>
              <a:t/>
            </a:r>
            <a:br>
              <a:rPr lang="en-US" altLang="zh-TW" sz="3000" b="1" dirty="0">
                <a:solidFill>
                  <a:srgbClr val="C0392B">
                    <a:lumMod val="75000"/>
                  </a:srgbClr>
                </a:solidFill>
                <a:latin typeface="Calibri"/>
                <a:ea typeface="微软雅黑"/>
              </a:rPr>
            </a:br>
            <a:r>
              <a:rPr lang="en-US" altLang="zh-TW" sz="3000" b="1" dirty="0">
                <a:solidFill>
                  <a:srgbClr val="C0392B">
                    <a:lumMod val="75000"/>
                  </a:srgbClr>
                </a:solidFill>
                <a:latin typeface="Calibri"/>
                <a:ea typeface="微软雅黑"/>
              </a:rPr>
              <a:t> </a:t>
            </a:r>
            <a:r>
              <a:rPr lang="zh-TW" altLang="en-US" sz="3000" b="1" dirty="0">
                <a:solidFill>
                  <a:srgbClr val="C0392B">
                    <a:lumMod val="75000"/>
                  </a:srgbClr>
                </a:solidFill>
                <a:latin typeface="Calibri"/>
                <a:ea typeface="微软雅黑"/>
              </a:rPr>
              <a:t>為適應現在生活及未來挑戰，所應具備的知識、能力與態度</a:t>
            </a:r>
          </a:p>
        </p:txBody>
      </p:sp>
      <p:pic>
        <p:nvPicPr>
          <p:cNvPr id="8" name="圖片 7" descr="新課綱素養李教授圖.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401299"/>
            <a:ext cx="5076056" cy="5412077"/>
          </a:xfrm>
          <a:prstGeom prst="rect">
            <a:avLst/>
          </a:prstGeom>
        </p:spPr>
      </p:pic>
      <p:pic>
        <p:nvPicPr>
          <p:cNvPr id="9" name="圖片 8"/>
          <p:cNvPicPr>
            <a:picLocks noChangeAspect="1"/>
          </p:cNvPicPr>
          <p:nvPr/>
        </p:nvPicPr>
        <p:blipFill rotWithShape="1">
          <a:blip r:embed="rId4"/>
          <a:srcRect l="69621" t="16884" r="5696" b="46739"/>
          <a:stretch/>
        </p:blipFill>
        <p:spPr>
          <a:xfrm>
            <a:off x="5543600" y="1436779"/>
            <a:ext cx="2758567" cy="3047559"/>
          </a:xfrm>
          <a:prstGeom prst="rect">
            <a:avLst/>
          </a:prstGeom>
        </p:spPr>
      </p:pic>
      <p:sp>
        <p:nvSpPr>
          <p:cNvPr id="10" name="Shape 311"/>
          <p:cNvSpPr txBox="1">
            <a:spLocks/>
          </p:cNvSpPr>
          <p:nvPr/>
        </p:nvSpPr>
        <p:spPr>
          <a:xfrm>
            <a:off x="4175448" y="6546111"/>
            <a:ext cx="3886200" cy="365125"/>
          </a:xfrm>
          <a:prstGeom prst="rect">
            <a:avLst/>
          </a:prstGeom>
          <a:noFill/>
          <a:ln>
            <a:noFill/>
          </a:ln>
        </p:spPr>
        <p:txBody>
          <a:bodyPr spcFirstLastPara="1" wrap="square" lIns="68569" tIns="34275" rIns="68569" bIns="34275"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auto">
              <a:spcBef>
                <a:spcPts val="0"/>
              </a:spcBef>
              <a:spcAft>
                <a:spcPts val="0"/>
              </a:spcAft>
            </a:pPr>
            <a:r>
              <a:rPr kumimoji="0" lang="zh-TW" altLang="en-US" sz="900" dirty="0">
                <a:solidFill>
                  <a:srgbClr val="888888"/>
                </a:solidFill>
                <a:latin typeface="Georgia"/>
                <a:ea typeface="Georgia"/>
                <a:cs typeface="Georgia"/>
                <a:sym typeface="Georgia"/>
              </a:rPr>
              <a:t>取材自李俊儀教授、藍偉瑩老師</a:t>
            </a:r>
          </a:p>
        </p:txBody>
      </p:sp>
      <p:sp>
        <p:nvSpPr>
          <p:cNvPr id="22" name="矩形 21"/>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23" name="群組 22"/>
          <p:cNvGrpSpPr/>
          <p:nvPr/>
        </p:nvGrpSpPr>
        <p:grpSpPr>
          <a:xfrm>
            <a:off x="2371396" y="98852"/>
            <a:ext cx="2560644" cy="360040"/>
            <a:chOff x="2299388" y="98852"/>
            <a:chExt cx="2560644" cy="360040"/>
          </a:xfrm>
        </p:grpSpPr>
        <p:grpSp>
          <p:nvGrpSpPr>
            <p:cNvPr id="24" name="群組 4"/>
            <p:cNvGrpSpPr/>
            <p:nvPr/>
          </p:nvGrpSpPr>
          <p:grpSpPr>
            <a:xfrm>
              <a:off x="3227581" y="98852"/>
              <a:ext cx="1632451" cy="360040"/>
              <a:chOff x="2835897" y="44624"/>
              <a:chExt cx="1632451" cy="360040"/>
            </a:xfrm>
          </p:grpSpPr>
          <p:sp>
            <p:nvSpPr>
              <p:cNvPr id="27" name="橢圓 26"/>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30" name="橢圓 29"/>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pic>
        <p:nvPicPr>
          <p:cNvPr id="31" name="Picture 2" descr="D:\學輔科資料\簡報圖案\1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32" name="矩形 31"/>
          <p:cNvSpPr/>
          <p:nvPr/>
        </p:nvSpPr>
        <p:spPr>
          <a:xfrm>
            <a:off x="5076056" y="72318"/>
            <a:ext cx="748923" cy="430887"/>
          </a:xfrm>
          <a:prstGeom prst="rect">
            <a:avLst/>
          </a:prstGeom>
        </p:spPr>
        <p:txBody>
          <a:bodyPr wrap="none">
            <a:spAutoFit/>
          </a:bodyPr>
          <a:lstStyle/>
          <a:p>
            <a:r>
              <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Tree>
    <p:extLst>
      <p:ext uri="{BB962C8B-B14F-4D97-AF65-F5344CB8AC3E}">
        <p14:creationId xmlns:p14="http://schemas.microsoft.com/office/powerpoint/2010/main" val="68651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bwMode="auto">
          <a:xfrm>
            <a:off x="428852" y="764704"/>
            <a:ext cx="5511300" cy="1143200"/>
          </a:xfrm>
          <a:prstGeom prst="rect">
            <a:avLst/>
          </a:prstGeom>
          <a:noFill/>
          <a:ln w="9525">
            <a:noFill/>
            <a:miter lim="800000"/>
            <a:headEnd/>
            <a:tailEnd/>
          </a:ln>
        </p:spPr>
        <p:txBody>
          <a:bodyPr spcFirstLastPara="1" vert="horz" wrap="square" lIns="91425" tIns="91425" rIns="91425" bIns="91425" numCol="1" anchor="b" anchorCtr="0" compatLnSpc="1">
            <a:prstTxWarp prst="textNoShape">
              <a:avLst/>
            </a:prstTxWarp>
          </a:bodyPr>
          <a:lstStyle>
            <a:lvl1pPr lvl="0" algn="ctr" rtl="0" eaLnBrk="1" fontAlgn="base" hangingPunct="1">
              <a:spcBef>
                <a:spcPts val="0"/>
              </a:spcBef>
              <a:spcAft>
                <a:spcPts val="0"/>
              </a:spcAft>
              <a:buSzPts val="4800"/>
              <a:buNone/>
              <a:defRPr sz="4400" kern="1200">
                <a:solidFill>
                  <a:schemeClr val="tx1"/>
                </a:solidFill>
                <a:latin typeface="+mj-lt"/>
                <a:ea typeface="+mj-ea"/>
                <a:cs typeface="+mj-cs"/>
              </a:defRPr>
            </a:lvl1pPr>
            <a:lvl2pPr lvl="1" algn="ctr" rtl="0" eaLnBrk="1" fontAlgn="base" hangingPunct="1">
              <a:spcBef>
                <a:spcPts val="0"/>
              </a:spcBef>
              <a:spcAft>
                <a:spcPts val="0"/>
              </a:spcAft>
              <a:buSzPts val="4800"/>
              <a:buNone/>
              <a:defRPr sz="4400">
                <a:solidFill>
                  <a:schemeClr val="tx1"/>
                </a:solidFill>
                <a:latin typeface="Calibri" pitchFamily="34" charset="0"/>
                <a:ea typeface="宋体" charset="-122"/>
              </a:defRPr>
            </a:lvl2pPr>
            <a:lvl3pPr lvl="2" algn="ctr" rtl="0" eaLnBrk="1" fontAlgn="base" hangingPunct="1">
              <a:spcBef>
                <a:spcPts val="0"/>
              </a:spcBef>
              <a:spcAft>
                <a:spcPts val="0"/>
              </a:spcAft>
              <a:buSzPts val="4800"/>
              <a:buNone/>
              <a:defRPr sz="4400">
                <a:solidFill>
                  <a:schemeClr val="tx1"/>
                </a:solidFill>
                <a:latin typeface="Calibri" pitchFamily="34" charset="0"/>
                <a:ea typeface="宋体" charset="-122"/>
              </a:defRPr>
            </a:lvl3pPr>
            <a:lvl4pPr lvl="3" algn="ctr" rtl="0" eaLnBrk="1" fontAlgn="base" hangingPunct="1">
              <a:spcBef>
                <a:spcPts val="0"/>
              </a:spcBef>
              <a:spcAft>
                <a:spcPts val="0"/>
              </a:spcAft>
              <a:buSzPts val="4800"/>
              <a:buNone/>
              <a:defRPr sz="4400">
                <a:solidFill>
                  <a:schemeClr val="tx1"/>
                </a:solidFill>
                <a:latin typeface="Calibri" pitchFamily="34" charset="0"/>
                <a:ea typeface="宋体" charset="-122"/>
              </a:defRPr>
            </a:lvl4pPr>
            <a:lvl5pPr lvl="4" algn="ctr" rtl="0" eaLnBrk="1" fontAlgn="base" hangingPunct="1">
              <a:spcBef>
                <a:spcPts val="0"/>
              </a:spcBef>
              <a:spcAft>
                <a:spcPts val="0"/>
              </a:spcAft>
              <a:buSzPts val="4800"/>
              <a:buNone/>
              <a:defRPr sz="4400">
                <a:solidFill>
                  <a:schemeClr val="tx1"/>
                </a:solidFill>
                <a:latin typeface="Calibri" pitchFamily="34" charset="0"/>
                <a:ea typeface="宋体" charset="-122"/>
              </a:defRPr>
            </a:lvl5pPr>
            <a:lvl6pPr marL="457200" lvl="5" algn="ctr" rtl="0" eaLnBrk="1" fontAlgn="base" hangingPunct="1">
              <a:spcBef>
                <a:spcPts val="0"/>
              </a:spcBef>
              <a:spcAft>
                <a:spcPts val="0"/>
              </a:spcAft>
              <a:buSzPts val="4800"/>
              <a:buNone/>
              <a:defRPr sz="4400">
                <a:solidFill>
                  <a:schemeClr val="tx1"/>
                </a:solidFill>
                <a:latin typeface="Calibri" pitchFamily="34" charset="0"/>
                <a:ea typeface="宋体" charset="-122"/>
              </a:defRPr>
            </a:lvl6pPr>
            <a:lvl7pPr marL="914400" lvl="6" algn="ctr" rtl="0" eaLnBrk="1" fontAlgn="base" hangingPunct="1">
              <a:spcBef>
                <a:spcPts val="0"/>
              </a:spcBef>
              <a:spcAft>
                <a:spcPts val="0"/>
              </a:spcAft>
              <a:buSzPts val="4800"/>
              <a:buNone/>
              <a:defRPr sz="4400">
                <a:solidFill>
                  <a:schemeClr val="tx1"/>
                </a:solidFill>
                <a:latin typeface="Calibri" pitchFamily="34" charset="0"/>
                <a:ea typeface="宋体" charset="-122"/>
              </a:defRPr>
            </a:lvl7pPr>
            <a:lvl8pPr marL="1371600" lvl="7" algn="ctr" rtl="0" eaLnBrk="1" fontAlgn="base" hangingPunct="1">
              <a:spcBef>
                <a:spcPts val="0"/>
              </a:spcBef>
              <a:spcAft>
                <a:spcPts val="0"/>
              </a:spcAft>
              <a:buSzPts val="4800"/>
              <a:buNone/>
              <a:defRPr sz="4400">
                <a:solidFill>
                  <a:schemeClr val="tx1"/>
                </a:solidFill>
                <a:latin typeface="Calibri" pitchFamily="34" charset="0"/>
                <a:ea typeface="宋体" charset="-122"/>
              </a:defRPr>
            </a:lvl8pPr>
            <a:lvl9pPr marL="1828800" lvl="8" algn="ctr" rtl="0" eaLnBrk="1" fontAlgn="base" hangingPunct="1">
              <a:spcBef>
                <a:spcPts val="0"/>
              </a:spcBef>
              <a:spcAft>
                <a:spcPts val="0"/>
              </a:spcAft>
              <a:buSzPts val="4800"/>
              <a:buNone/>
              <a:defRPr sz="4400">
                <a:solidFill>
                  <a:schemeClr val="tx1"/>
                </a:solidFill>
                <a:latin typeface="Calibri" pitchFamily="34" charset="0"/>
                <a:ea typeface="宋体" charset="-122"/>
              </a:defRPr>
            </a:lvl9pPr>
          </a:lstStyle>
          <a:p>
            <a:r>
              <a:rPr lang="zh-TW" altLang="en-US" b="1" dirty="0">
                <a:solidFill>
                  <a:srgbClr val="669900"/>
                </a:solidFill>
                <a:latin typeface="Times New Roman" pitchFamily="18" charset="0"/>
                <a:ea typeface="標楷體" pitchFamily="65" charset="-120"/>
              </a:rPr>
              <a:t>問答集</a:t>
            </a:r>
            <a:r>
              <a:rPr lang="en-US" altLang="zh-TW" b="1" dirty="0">
                <a:solidFill>
                  <a:srgbClr val="669900"/>
                </a:solidFill>
                <a:latin typeface="Times New Roman" pitchFamily="18" charset="0"/>
                <a:ea typeface="標楷體" pitchFamily="65" charset="-120"/>
              </a:rPr>
              <a:t>(Q&amp;A)</a:t>
            </a:r>
            <a:r>
              <a:rPr lang="zh-TW" altLang="en-US" b="1" dirty="0">
                <a:solidFill>
                  <a:srgbClr val="669900"/>
                </a:solidFill>
                <a:latin typeface="Times New Roman" pitchFamily="18" charset="0"/>
                <a:ea typeface="標楷體" pitchFamily="65" charset="-120"/>
              </a:rPr>
              <a:t>簡介</a:t>
            </a:r>
            <a:endParaRPr kumimoji="1" lang="zh-TW" altLang="en-US" b="1" dirty="0">
              <a:solidFill>
                <a:srgbClr val="669900"/>
              </a:solidFill>
            </a:endParaRPr>
          </a:p>
        </p:txBody>
      </p:sp>
      <p:sp>
        <p:nvSpPr>
          <p:cNvPr id="6" name="文字版面配置區 2"/>
          <p:cNvSpPr txBox="1">
            <a:spLocks/>
          </p:cNvSpPr>
          <p:nvPr/>
        </p:nvSpPr>
        <p:spPr bwMode="auto">
          <a:xfrm>
            <a:off x="179517" y="2252716"/>
            <a:ext cx="3312823" cy="3912588"/>
          </a:xfrm>
          <a:prstGeom prst="rect">
            <a:avLst/>
          </a:prstGeom>
          <a:ln w="25400" cap="flat" cmpd="sng" algn="ctr">
            <a:solidFill>
              <a:schemeClr val="accent2"/>
            </a:solidFill>
            <a:prstDash val="solid"/>
            <a:miter lim="800000"/>
            <a:headEnd/>
            <a:tailEnd/>
          </a:ln>
        </p:spPr>
        <p:style>
          <a:lnRef idx="2">
            <a:schemeClr val="accent2"/>
          </a:lnRef>
          <a:fillRef idx="1">
            <a:schemeClr val="lt1"/>
          </a:fillRef>
          <a:effectRef idx="0">
            <a:schemeClr val="accent2"/>
          </a:effectRef>
          <a:fontRef idx="minor">
            <a:schemeClr val="dk1"/>
          </a:fontRef>
        </p:style>
        <p:txBody>
          <a:bodyPr spcFirstLastPara="1" vert="horz" wrap="square" lIns="91425" tIns="91425" rIns="91425" bIns="91425" numCol="1" anchor="t" anchorCtr="0" compatLnSpc="1">
            <a:prstTxWarp prst="textNoShape">
              <a:avLst/>
            </a:prstTxWarp>
          </a:bodyPr>
          <a:lstStyle>
            <a:lvl1pPr marL="457200" lvl="0" indent="-330200" algn="l" rtl="0" eaLnBrk="1" fontAlgn="base" hangingPunct="1">
              <a:spcBef>
                <a:spcPts val="600"/>
              </a:spcBef>
              <a:spcAft>
                <a:spcPts val="0"/>
              </a:spcAft>
              <a:buSzPts val="1600"/>
              <a:buFont typeface="Arial" charset="0"/>
              <a:buChar char="×"/>
              <a:defRPr sz="1600" kern="1200">
                <a:solidFill>
                  <a:schemeClr val="dk1"/>
                </a:solidFill>
                <a:latin typeface="+mn-lt"/>
                <a:ea typeface="+mn-ea"/>
                <a:cs typeface="+mn-cs"/>
              </a:defRPr>
            </a:lvl1pPr>
            <a:lvl2pPr marL="914400" lvl="1" indent="-330200" algn="l" rtl="0" eaLnBrk="1" fontAlgn="base" hangingPunct="1">
              <a:spcBef>
                <a:spcPts val="0"/>
              </a:spcBef>
              <a:spcAft>
                <a:spcPts val="0"/>
              </a:spcAft>
              <a:buSzPts val="1600"/>
              <a:buFont typeface="Arial" charset="0"/>
              <a:buChar char="×"/>
              <a:defRPr sz="1600" kern="1200">
                <a:solidFill>
                  <a:schemeClr val="dk1"/>
                </a:solidFill>
                <a:latin typeface="+mn-lt"/>
                <a:ea typeface="+mn-ea"/>
                <a:cs typeface="+mn-cs"/>
              </a:defRPr>
            </a:lvl2pPr>
            <a:lvl3pPr marL="1371600" lvl="2" indent="-330200" algn="l" rtl="0" eaLnBrk="1" fontAlgn="base" hangingPunct="1">
              <a:spcBef>
                <a:spcPts val="0"/>
              </a:spcBef>
              <a:spcAft>
                <a:spcPts val="0"/>
              </a:spcAft>
              <a:buSzPts val="1600"/>
              <a:buFont typeface="Arial" charset="0"/>
              <a:buChar char="×"/>
              <a:defRPr sz="1600" kern="1200">
                <a:solidFill>
                  <a:schemeClr val="dk1"/>
                </a:solidFill>
                <a:latin typeface="+mn-lt"/>
                <a:ea typeface="+mn-ea"/>
                <a:cs typeface="+mn-cs"/>
              </a:defRPr>
            </a:lvl3pPr>
            <a:lvl4pPr marL="1828800" lvl="3" indent="-330200" algn="l" rtl="0" eaLnBrk="1" fontAlgn="base" hangingPunct="1">
              <a:spcBef>
                <a:spcPts val="0"/>
              </a:spcBef>
              <a:spcAft>
                <a:spcPts val="0"/>
              </a:spcAft>
              <a:buSzPts val="1600"/>
              <a:buFont typeface="Arial" charset="0"/>
              <a:buChar char="×"/>
              <a:defRPr sz="1600" kern="1200">
                <a:solidFill>
                  <a:schemeClr val="dk1"/>
                </a:solidFill>
                <a:latin typeface="+mn-lt"/>
                <a:ea typeface="+mn-ea"/>
                <a:cs typeface="+mn-cs"/>
              </a:defRPr>
            </a:lvl4pPr>
            <a:lvl5pPr marL="2286000" lvl="4" indent="-330200" algn="l" rtl="0" eaLnBrk="1" fontAlgn="base" hangingPunct="1">
              <a:spcBef>
                <a:spcPts val="0"/>
              </a:spcBef>
              <a:spcAft>
                <a:spcPts val="0"/>
              </a:spcAft>
              <a:buSzPts val="1600"/>
              <a:buFont typeface="Arial" charset="0"/>
              <a:buChar char="○"/>
              <a:defRPr sz="1600" kern="1200">
                <a:solidFill>
                  <a:schemeClr val="dk1"/>
                </a:solidFill>
                <a:latin typeface="+mn-lt"/>
                <a:ea typeface="+mn-ea"/>
                <a:cs typeface="+mn-cs"/>
              </a:defRPr>
            </a:lvl5pPr>
            <a:lvl6pPr marL="2743200" lvl="5" indent="-330200" algn="l" defTabSz="914400" rtl="0" eaLnBrk="1" latinLnBrk="0" hangingPunct="1">
              <a:spcBef>
                <a:spcPts val="0"/>
              </a:spcBef>
              <a:spcAft>
                <a:spcPts val="0"/>
              </a:spcAft>
              <a:buSzPts val="1600"/>
              <a:buFont typeface="Arial" pitchFamily="34" charset="0"/>
              <a:buChar char="■"/>
              <a:defRPr sz="1600" kern="1200">
                <a:solidFill>
                  <a:schemeClr val="dk1"/>
                </a:solidFill>
                <a:latin typeface="+mn-lt"/>
                <a:ea typeface="+mn-ea"/>
                <a:cs typeface="+mn-cs"/>
              </a:defRPr>
            </a:lvl6pPr>
            <a:lvl7pPr marL="3200400" lvl="6" indent="-330200" algn="l" defTabSz="914400" rtl="0" eaLnBrk="1" latinLnBrk="0" hangingPunct="1">
              <a:spcBef>
                <a:spcPts val="0"/>
              </a:spcBef>
              <a:spcAft>
                <a:spcPts val="0"/>
              </a:spcAft>
              <a:buSzPts val="1600"/>
              <a:buFont typeface="Arial" pitchFamily="34" charset="0"/>
              <a:buChar char="●"/>
              <a:defRPr sz="1600" kern="1200">
                <a:solidFill>
                  <a:schemeClr val="dk1"/>
                </a:solidFill>
                <a:latin typeface="+mn-lt"/>
                <a:ea typeface="+mn-ea"/>
                <a:cs typeface="+mn-cs"/>
              </a:defRPr>
            </a:lvl7pPr>
            <a:lvl8pPr marL="3657600" lvl="7" indent="-330200" algn="l" defTabSz="914400" rtl="0" eaLnBrk="1" latinLnBrk="0" hangingPunct="1">
              <a:spcBef>
                <a:spcPts val="0"/>
              </a:spcBef>
              <a:spcAft>
                <a:spcPts val="0"/>
              </a:spcAft>
              <a:buSzPts val="1600"/>
              <a:buFont typeface="Arial" pitchFamily="34" charset="0"/>
              <a:buChar char="○"/>
              <a:defRPr sz="1600" kern="1200">
                <a:solidFill>
                  <a:schemeClr val="dk1"/>
                </a:solidFill>
                <a:latin typeface="+mn-lt"/>
                <a:ea typeface="+mn-ea"/>
                <a:cs typeface="+mn-cs"/>
              </a:defRPr>
            </a:lvl8pPr>
            <a:lvl9pPr marL="4114800" lvl="8" indent="-330200" algn="l" defTabSz="914400" rtl="0" eaLnBrk="1" latinLnBrk="0" hangingPunct="1">
              <a:spcBef>
                <a:spcPts val="0"/>
              </a:spcBef>
              <a:spcAft>
                <a:spcPts val="0"/>
              </a:spcAft>
              <a:buSzPts val="1600"/>
              <a:buFont typeface="Arial" pitchFamily="34" charset="0"/>
              <a:buChar char="■"/>
              <a:defRPr sz="1600" kern="1200">
                <a:solidFill>
                  <a:schemeClr val="dk1"/>
                </a:solidFill>
                <a:latin typeface="+mn-lt"/>
                <a:ea typeface="+mn-ea"/>
                <a:cs typeface="+mn-cs"/>
              </a:defRPr>
            </a:lvl9pPr>
          </a:lstStyle>
          <a:p>
            <a:pPr marL="127000" indent="0">
              <a:buFont typeface="Arial" charset="0"/>
              <a:buNone/>
            </a:pPr>
            <a:r>
              <a:rPr lang="zh-TW" altLang="en-US" sz="2500" dirty="0">
                <a:solidFill>
                  <a:srgbClr val="000000"/>
                </a:solidFill>
                <a:latin typeface="Times New Roman" pitchFamily="18" charset="0"/>
                <a:ea typeface="標楷體" pitchFamily="65" charset="-120"/>
              </a:rPr>
              <a:t>教育部為協助各直轄市、縣（市）政府推動國中九年級學生志願選填試探後的輔導作為，彙編「</a:t>
            </a:r>
            <a:r>
              <a:rPr lang="en-US" altLang="zh-TW" sz="2500" dirty="0">
                <a:solidFill>
                  <a:srgbClr val="000000"/>
                </a:solidFill>
                <a:latin typeface="Times New Roman" pitchFamily="18" charset="0"/>
                <a:ea typeface="標楷體" pitchFamily="65" charset="-120"/>
              </a:rPr>
              <a:t>107</a:t>
            </a:r>
            <a:r>
              <a:rPr lang="zh-TW" altLang="en-US" sz="2500" dirty="0">
                <a:solidFill>
                  <a:srgbClr val="000000"/>
                </a:solidFill>
                <a:latin typeface="Times New Roman" pitchFamily="18" charset="0"/>
                <a:ea typeface="標楷體" pitchFamily="65" charset="-120"/>
              </a:rPr>
              <a:t>學年度國中九年級學生志願選填試探後輔導作為常見問答集」及研習課程簡報。</a:t>
            </a:r>
            <a:endParaRPr lang="en-US" altLang="zh-TW" sz="2500" dirty="0">
              <a:solidFill>
                <a:srgbClr val="000000"/>
              </a:solidFill>
              <a:latin typeface="Times New Roman" pitchFamily="18" charset="0"/>
              <a:ea typeface="標楷體" pitchFamily="65" charset="-120"/>
            </a:endParaRPr>
          </a:p>
          <a:p>
            <a:endParaRPr kumimoji="1" lang="zh-TW" altLang="en-US" sz="2200" dirty="0"/>
          </a:p>
        </p:txBody>
      </p:sp>
      <p:graphicFrame>
        <p:nvGraphicFramePr>
          <p:cNvPr id="7" name="資料圖表 6"/>
          <p:cNvGraphicFramePr/>
          <p:nvPr>
            <p:extLst>
              <p:ext uri="{D42A27DB-BD31-4B8C-83A1-F6EECF244321}">
                <p14:modId xmlns:p14="http://schemas.microsoft.com/office/powerpoint/2010/main" val="3961250128"/>
              </p:ext>
            </p:extLst>
          </p:nvPr>
        </p:nvGraphicFramePr>
        <p:xfrm>
          <a:off x="3725454" y="2360072"/>
          <a:ext cx="2502730" cy="351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矩形 16"/>
          <p:cNvSpPr/>
          <p:nvPr/>
        </p:nvSpPr>
        <p:spPr bwMode="auto">
          <a:xfrm>
            <a:off x="-36511" y="-27384"/>
            <a:ext cx="9217024" cy="504056"/>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pic>
        <p:nvPicPr>
          <p:cNvPr id="18" name="Picture 2" descr="D:\學輔科資料\簡報圖案\1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18"/>
          <p:cNvSpPr/>
          <p:nvPr/>
        </p:nvSpPr>
        <p:spPr>
          <a:xfrm>
            <a:off x="4968552" y="44624"/>
            <a:ext cx="4162829" cy="400110"/>
          </a:xfrm>
          <a:prstGeom prst="rect">
            <a:avLst/>
          </a:prstGeom>
        </p:spPr>
        <p:txBody>
          <a:bodyPr wrap="square">
            <a:spAutoFit/>
          </a:bodyPr>
          <a:lstStyle/>
          <a:p>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QA</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問答集摘要說明</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87890955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210225" y="1700808"/>
            <a:ext cx="5976664" cy="1754326"/>
          </a:xfrm>
          <a:prstGeom prst="rect">
            <a:avLst/>
          </a:prstGeom>
          <a:noFill/>
        </p:spPr>
        <p:txBody>
          <a:bodyPr wrap="square" rtlCol="0">
            <a:spAutoFit/>
          </a:bodyPr>
          <a:lstStyle/>
          <a:p>
            <a:r>
              <a:rPr lang="zh-TW" altLang="en-US" sz="3600" b="1" dirty="0">
                <a:solidFill>
                  <a:srgbClr val="FC0280"/>
                </a:solidFill>
                <a:latin typeface="微軟正黑體" panose="020B0604030504040204" pitchFamily="34" charset="-120"/>
                <a:ea typeface="微軟正黑體" panose="020B0604030504040204" pitchFamily="34" charset="-120"/>
                <a:cs typeface="Apple LiGothic Medium"/>
              </a:rPr>
              <a:t>九</a:t>
            </a:r>
            <a:r>
              <a:rPr lang="zh-TW" altLang="zh-TW" sz="3600" b="1" dirty="0">
                <a:solidFill>
                  <a:srgbClr val="FC0280"/>
                </a:solidFill>
                <a:latin typeface="微軟正黑體" panose="020B0604030504040204" pitchFamily="34" charset="-120"/>
                <a:ea typeface="微軟正黑體" panose="020B0604030504040204" pitchFamily="34" charset="-120"/>
                <a:cs typeface="Apple LiGothic Medium"/>
              </a:rPr>
              <a:t>、</a:t>
            </a:r>
            <a:r>
              <a:rPr lang="zh-TW" altLang="en-US" sz="3600" b="1" dirty="0">
                <a:solidFill>
                  <a:srgbClr val="FC0280"/>
                </a:solidFill>
                <a:latin typeface="微軟正黑體" panose="020B0604030504040204" pitchFamily="34" charset="-120"/>
                <a:ea typeface="微軟正黑體" panose="020B0604030504040204" pitchFamily="34" charset="-120"/>
                <a:cs typeface="Apple LiGothic Medium"/>
              </a:rPr>
              <a:t>如何在既有課程中結合生涯發展教育之推動，以有效協助學生志願選填與試探？</a:t>
            </a:r>
            <a:endParaRPr lang="zh-TW" altLang="zh-TW" sz="3600" dirty="0">
              <a:solidFill>
                <a:srgbClr val="FC0280"/>
              </a:solidFill>
              <a:latin typeface="微軟正黑體" panose="020B0604030504040204" pitchFamily="34" charset="-120"/>
              <a:ea typeface="微軟正黑體" panose="020B0604030504040204" pitchFamily="34" charset="-120"/>
              <a:cs typeface="Apple LiGothic Medium"/>
            </a:endParaRPr>
          </a:p>
        </p:txBody>
      </p:sp>
      <p:sp>
        <p:nvSpPr>
          <p:cNvPr id="13" name="矩形 12"/>
          <p:cNvSpPr/>
          <p:nvPr/>
        </p:nvSpPr>
        <p:spPr>
          <a:xfrm>
            <a:off x="-22851" y="692696"/>
            <a:ext cx="9166852" cy="648072"/>
          </a:xfrm>
          <a:prstGeom prst="rect">
            <a:avLst/>
          </a:prstGeom>
          <a:solidFill>
            <a:schemeClr val="accent3">
              <a:lumMod val="75000"/>
              <a:alpha val="627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defTabSz="1244600">
              <a:lnSpc>
                <a:spcPct val="90000"/>
              </a:lnSpc>
              <a:defRPr/>
            </a:pPr>
            <a:r>
              <a:rPr lang="en-US" altLang="zh-TW" sz="3200" b="1" dirty="0" smtClean="0">
                <a:solidFill>
                  <a:prstClr val="white"/>
                </a:solidFill>
                <a:latin typeface="Adobe 繁黑體 Std B" pitchFamily="34" charset="-120"/>
                <a:ea typeface="Adobe 繁黑體 Std B" pitchFamily="34" charset="-120"/>
              </a:rPr>
              <a:t>   </a:t>
            </a:r>
            <a:r>
              <a:rPr lang="zh-TW" altLang="en-US" sz="3200" b="1" dirty="0" smtClean="0">
                <a:solidFill>
                  <a:srgbClr val="0033CC"/>
                </a:solidFill>
                <a:latin typeface="Adobe 繁黑體 Std B" pitchFamily="34" charset="-120"/>
                <a:ea typeface="Adobe 繁黑體 Std B" pitchFamily="34" charset="-120"/>
              </a:rPr>
              <a:t>校</a:t>
            </a:r>
            <a:r>
              <a:rPr lang="zh-TW" altLang="en-US" sz="3200" b="1" dirty="0">
                <a:solidFill>
                  <a:srgbClr val="0033CC"/>
                </a:solidFill>
                <a:latin typeface="Adobe 繁黑體 Std B" pitchFamily="34" charset="-120"/>
                <a:ea typeface="Adobe 繁黑體 Std B" pitchFamily="34" charset="-120"/>
              </a:rPr>
              <a:t>長篇</a:t>
            </a:r>
            <a:r>
              <a:rPr lang="en-US" altLang="zh-TW" sz="3200" b="1" dirty="0">
                <a:solidFill>
                  <a:srgbClr val="0033CC"/>
                </a:solidFill>
                <a:latin typeface="Adobe 繁黑體 Std B" pitchFamily="34" charset="-120"/>
                <a:ea typeface="Adobe 繁黑體 Std B" pitchFamily="34" charset="-120"/>
              </a:rPr>
              <a:t>-</a:t>
            </a:r>
            <a:r>
              <a:rPr lang="zh-TW" altLang="en-US" sz="3200" b="1" dirty="0">
                <a:solidFill>
                  <a:srgbClr val="0033CC"/>
                </a:solidFill>
                <a:latin typeface="Adobe 繁黑體 Std B" pitchFamily="34" charset="-120"/>
                <a:ea typeface="Adobe 繁黑體 Std B" pitchFamily="34" charset="-120"/>
              </a:rPr>
              <a:t>新增題</a:t>
            </a:r>
            <a:r>
              <a:rPr lang="zh-TW" altLang="en-US" sz="3200" b="1" dirty="0" smtClean="0">
                <a:solidFill>
                  <a:srgbClr val="0033CC"/>
                </a:solidFill>
                <a:latin typeface="Adobe 繁黑體 Std B" pitchFamily="34" charset="-120"/>
                <a:ea typeface="Adobe 繁黑體 Std B" pitchFamily="34" charset="-120"/>
              </a:rPr>
              <a:t>說明</a:t>
            </a:r>
            <a:endParaRPr lang="zh-TW" altLang="en-US" sz="3200" b="1" dirty="0">
              <a:solidFill>
                <a:srgbClr val="0033CC"/>
              </a:solidFill>
              <a:latin typeface="Adobe 繁黑體 Std B" pitchFamily="34" charset="-120"/>
              <a:ea typeface="Adobe 繁黑體 Std B" pitchFamily="34" charset="-120"/>
            </a:endParaRPr>
          </a:p>
        </p:txBody>
      </p:sp>
      <p:sp>
        <p:nvSpPr>
          <p:cNvPr id="14" name="矩形 13"/>
          <p:cNvSpPr/>
          <p:nvPr/>
        </p:nvSpPr>
        <p:spPr bwMode="auto">
          <a:xfrm>
            <a:off x="-36511" y="-27384"/>
            <a:ext cx="9217024" cy="504056"/>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pic>
        <p:nvPicPr>
          <p:cNvPr id="15"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p:cNvSpPr/>
          <p:nvPr/>
        </p:nvSpPr>
        <p:spPr>
          <a:xfrm>
            <a:off x="4968552" y="44624"/>
            <a:ext cx="4162829" cy="400110"/>
          </a:xfrm>
          <a:prstGeom prst="rect">
            <a:avLst/>
          </a:prstGeom>
        </p:spPr>
        <p:txBody>
          <a:bodyPr wrap="square">
            <a:spAutoFit/>
          </a:bodyPr>
          <a:lstStyle/>
          <a:p>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QA</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問答集摘要說明</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7" name="群組 16"/>
          <p:cNvGrpSpPr/>
          <p:nvPr/>
        </p:nvGrpSpPr>
        <p:grpSpPr>
          <a:xfrm>
            <a:off x="2195736" y="44624"/>
            <a:ext cx="2664296" cy="360045"/>
            <a:chOff x="2123728" y="44624"/>
            <a:chExt cx="2664296" cy="360045"/>
          </a:xfrm>
        </p:grpSpPr>
        <p:grpSp>
          <p:nvGrpSpPr>
            <p:cNvPr id="18" name="群組 17"/>
            <p:cNvGrpSpPr/>
            <p:nvPr/>
          </p:nvGrpSpPr>
          <p:grpSpPr>
            <a:xfrm>
              <a:off x="2555776" y="44624"/>
              <a:ext cx="2232248" cy="360045"/>
              <a:chOff x="2267744" y="44624"/>
              <a:chExt cx="2232248" cy="360045"/>
            </a:xfrm>
          </p:grpSpPr>
          <p:grpSp>
            <p:nvGrpSpPr>
              <p:cNvPr id="20" name="群組 37"/>
              <p:cNvGrpSpPr/>
              <p:nvPr/>
            </p:nvGrpSpPr>
            <p:grpSpPr>
              <a:xfrm>
                <a:off x="2267744" y="44629"/>
                <a:ext cx="2232248" cy="360040"/>
                <a:chOff x="2267738" y="44624"/>
                <a:chExt cx="2232248" cy="360040"/>
              </a:xfrm>
            </p:grpSpPr>
            <p:sp>
              <p:nvSpPr>
                <p:cNvPr id="23" name="橢圓 22"/>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4" name="橢圓 23"/>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2" name="橢圓 21"/>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19" name="橢圓 1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31623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143513" y="1700808"/>
            <a:ext cx="3780415" cy="3396690"/>
          </a:xfrm>
          <a:prstGeom prst="rect">
            <a:avLst/>
          </a:prstGeom>
          <a:noFill/>
        </p:spPr>
        <p:txBody>
          <a:bodyPr wrap="square" lIns="36000" tIns="36000" rIns="36000" bIns="36000" rtlCol="0">
            <a:spAutoFit/>
          </a:bodyPr>
          <a:lstStyle/>
          <a:p>
            <a:r>
              <a:rPr lang="zh-TW" altLang="zh-TW" sz="3600" b="1" dirty="0">
                <a:solidFill>
                  <a:srgbClr val="FC0280"/>
                </a:solidFill>
                <a:latin typeface="微軟正黑體" panose="020B0604030504040204" pitchFamily="34" charset="-120"/>
                <a:ea typeface="微軟正黑體" panose="020B0604030504040204" pitchFamily="34" charset="-120"/>
                <a:cs typeface="Apple LiGothic Medium"/>
              </a:rPr>
              <a:t>六、在學生進行志願選填試探的過程中，教師該如何運用更多相關資訊，以協助他們做出適當的決定？</a:t>
            </a:r>
            <a:endParaRPr lang="zh-TW" altLang="zh-TW" sz="3600" dirty="0">
              <a:solidFill>
                <a:srgbClr val="FC0280"/>
              </a:solidFill>
              <a:latin typeface="微軟正黑體" panose="020B0604030504040204" pitchFamily="34" charset="-120"/>
              <a:ea typeface="微軟正黑體" panose="020B0604030504040204" pitchFamily="34" charset="-120"/>
              <a:cs typeface="Apple LiGothic Medium"/>
            </a:endParaRPr>
          </a:p>
        </p:txBody>
      </p:sp>
      <p:graphicFrame>
        <p:nvGraphicFramePr>
          <p:cNvPr id="6" name="表格 5"/>
          <p:cNvGraphicFramePr>
            <a:graphicFrameLocks noGrp="1"/>
          </p:cNvGraphicFramePr>
          <p:nvPr>
            <p:extLst>
              <p:ext uri="{D42A27DB-BD31-4B8C-83A1-F6EECF244321}">
                <p14:modId xmlns:p14="http://schemas.microsoft.com/office/powerpoint/2010/main" val="2313600154"/>
              </p:ext>
            </p:extLst>
          </p:nvPr>
        </p:nvGraphicFramePr>
        <p:xfrm>
          <a:off x="3851920" y="1699767"/>
          <a:ext cx="5184069" cy="4897585"/>
        </p:xfrm>
        <a:graphic>
          <a:graphicData uri="http://schemas.openxmlformats.org/drawingml/2006/table">
            <a:tbl>
              <a:tblPr firstRow="1" bandRow="1">
                <a:tableStyleId>{FABFCF23-3B69-468F-B69F-88F6DE6A72F2}</a:tableStyleId>
              </a:tblPr>
              <a:tblGrid>
                <a:gridCol w="468053">
                  <a:extLst>
                    <a:ext uri="{9D8B030D-6E8A-4147-A177-3AD203B41FA5}">
                      <a16:colId xmlns:a16="http://schemas.microsoft.com/office/drawing/2014/main" val="20000"/>
                    </a:ext>
                  </a:extLst>
                </a:gridCol>
                <a:gridCol w="4716016">
                  <a:extLst>
                    <a:ext uri="{9D8B030D-6E8A-4147-A177-3AD203B41FA5}">
                      <a16:colId xmlns:a16="http://schemas.microsoft.com/office/drawing/2014/main" val="20001"/>
                    </a:ext>
                  </a:extLst>
                </a:gridCol>
              </a:tblGrid>
              <a:tr h="391687">
                <a:tc>
                  <a:txBody>
                    <a:bodyPr/>
                    <a:lstStyle/>
                    <a:p>
                      <a:pPr algn="ctr"/>
                      <a:endParaRPr lang="zh-TW" altLang="en-US" sz="2200" dirty="0"/>
                    </a:p>
                  </a:txBody>
                  <a:tcPr/>
                </a:tc>
                <a:tc>
                  <a:txBody>
                    <a:bodyPr/>
                    <a:lstStyle/>
                    <a:p>
                      <a:pPr algn="ctr"/>
                      <a:r>
                        <a:rPr lang="zh-TW" altLang="en-US" sz="2200" dirty="0"/>
                        <a:t>參考資訊網站</a:t>
                      </a:r>
                    </a:p>
                  </a:txBody>
                  <a:tcPr/>
                </a:tc>
                <a:extLst>
                  <a:ext uri="{0D108BD9-81ED-4DB2-BD59-A6C34878D82A}">
                    <a16:rowId xmlns:a16="http://schemas.microsoft.com/office/drawing/2014/main" val="10000"/>
                  </a:ext>
                </a:extLst>
              </a:tr>
              <a:tr h="469023">
                <a:tc>
                  <a:txBody>
                    <a:bodyPr/>
                    <a:lstStyle/>
                    <a:p>
                      <a:pPr algn="ctr"/>
                      <a:r>
                        <a:rPr lang="en-US" altLang="zh-TW" sz="2200" dirty="0"/>
                        <a:t>1</a:t>
                      </a:r>
                      <a:endParaRPr lang="zh-TW" alt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200" b="1" kern="1200" dirty="0">
                          <a:effectLst/>
                        </a:rPr>
                        <a:t>國中及高級中等學校學生生涯輔導網</a:t>
                      </a:r>
                      <a:r>
                        <a:rPr lang="zh-TW" altLang="zh-TW" sz="2200" b="1" dirty="0">
                          <a:effectLst/>
                        </a:rPr>
                        <a:t>  </a:t>
                      </a:r>
                      <a:endParaRPr lang="zh-TW" altLang="en-US" sz="2200" b="1" dirty="0"/>
                    </a:p>
                  </a:txBody>
                  <a:tcPr/>
                </a:tc>
                <a:extLst>
                  <a:ext uri="{0D108BD9-81ED-4DB2-BD59-A6C34878D82A}">
                    <a16:rowId xmlns:a16="http://schemas.microsoft.com/office/drawing/2014/main" val="10001"/>
                  </a:ext>
                </a:extLst>
              </a:tr>
              <a:tr h="437139">
                <a:tc>
                  <a:txBody>
                    <a:bodyPr/>
                    <a:lstStyle/>
                    <a:p>
                      <a:pPr algn="ctr"/>
                      <a:r>
                        <a:rPr lang="en-US" altLang="zh-TW" sz="2200" dirty="0"/>
                        <a:t>2</a:t>
                      </a:r>
                      <a:endParaRPr lang="zh-TW" alt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200" b="1" kern="1200" dirty="0">
                          <a:effectLst/>
                        </a:rPr>
                        <a:t>十二年國民基本教育網站</a:t>
                      </a:r>
                      <a:r>
                        <a:rPr lang="zh-TW" altLang="zh-TW" sz="2200" b="1" dirty="0">
                          <a:effectLst/>
                        </a:rPr>
                        <a:t> </a:t>
                      </a:r>
                      <a:endParaRPr lang="zh-TW" altLang="en-US" sz="2200" b="1" dirty="0"/>
                    </a:p>
                  </a:txBody>
                  <a:tcPr/>
                </a:tc>
                <a:extLst>
                  <a:ext uri="{0D108BD9-81ED-4DB2-BD59-A6C34878D82A}">
                    <a16:rowId xmlns:a16="http://schemas.microsoft.com/office/drawing/2014/main" val="10002"/>
                  </a:ext>
                </a:extLst>
              </a:tr>
              <a:tr h="437139">
                <a:tc>
                  <a:txBody>
                    <a:bodyPr/>
                    <a:lstStyle/>
                    <a:p>
                      <a:pPr algn="ctr"/>
                      <a:r>
                        <a:rPr lang="en-US" altLang="zh-TW" sz="2200" dirty="0"/>
                        <a:t>3</a:t>
                      </a:r>
                      <a:endParaRPr lang="zh-TW" alt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200" b="1" kern="1200" dirty="0">
                          <a:effectLst/>
                        </a:rPr>
                        <a:t>國中畢業生適性入學宣導網站</a:t>
                      </a:r>
                      <a:r>
                        <a:rPr lang="zh-TW" altLang="zh-TW" sz="2200" b="1" dirty="0">
                          <a:effectLst/>
                        </a:rPr>
                        <a:t> </a:t>
                      </a:r>
                      <a:endParaRPr lang="zh-TW" altLang="en-US" sz="2200" b="1" dirty="0"/>
                    </a:p>
                  </a:txBody>
                  <a:tcPr/>
                </a:tc>
                <a:extLst>
                  <a:ext uri="{0D108BD9-81ED-4DB2-BD59-A6C34878D82A}">
                    <a16:rowId xmlns:a16="http://schemas.microsoft.com/office/drawing/2014/main" val="10003"/>
                  </a:ext>
                </a:extLst>
              </a:tr>
              <a:tr h="437139">
                <a:tc>
                  <a:txBody>
                    <a:bodyPr/>
                    <a:lstStyle/>
                    <a:p>
                      <a:pPr algn="ctr"/>
                      <a:r>
                        <a:rPr lang="en-US" altLang="zh-TW" sz="2200" dirty="0"/>
                        <a:t>4</a:t>
                      </a:r>
                      <a:endParaRPr lang="zh-TW" alt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200" b="1" kern="1200" dirty="0">
                          <a:effectLst/>
                        </a:rPr>
                        <a:t>全國高中高職五專資訊網</a:t>
                      </a:r>
                      <a:endParaRPr lang="zh-TW" altLang="en-US" sz="2200" b="1" dirty="0"/>
                    </a:p>
                  </a:txBody>
                  <a:tcPr/>
                </a:tc>
                <a:extLst>
                  <a:ext uri="{0D108BD9-81ED-4DB2-BD59-A6C34878D82A}">
                    <a16:rowId xmlns:a16="http://schemas.microsoft.com/office/drawing/2014/main" val="10004"/>
                  </a:ext>
                </a:extLst>
              </a:tr>
              <a:tr h="462400">
                <a:tc>
                  <a:txBody>
                    <a:bodyPr/>
                    <a:lstStyle/>
                    <a:p>
                      <a:pPr algn="ctr"/>
                      <a:r>
                        <a:rPr lang="en-US" altLang="zh-TW" sz="2200" dirty="0"/>
                        <a:t>5</a:t>
                      </a:r>
                      <a:endParaRPr lang="zh-TW" altLang="en-US" sz="2200" dirty="0"/>
                    </a:p>
                  </a:txBody>
                  <a:tcPr/>
                </a:tc>
                <a:tc>
                  <a:txBody>
                    <a:bodyPr/>
                    <a:lstStyle/>
                    <a:p>
                      <a:pPr algn="l"/>
                      <a:r>
                        <a:rPr lang="zh-TW" altLang="zh-TW" sz="2200" b="1" kern="1200" dirty="0">
                          <a:effectLst/>
                        </a:rPr>
                        <a:t>高級中等學校課程計畫平臺</a:t>
                      </a:r>
                      <a:endParaRPr lang="zh-TW" altLang="en-US" sz="2200" b="1" dirty="0"/>
                    </a:p>
                  </a:txBody>
                  <a:tcPr/>
                </a:tc>
                <a:extLst>
                  <a:ext uri="{0D108BD9-81ED-4DB2-BD59-A6C34878D82A}">
                    <a16:rowId xmlns:a16="http://schemas.microsoft.com/office/drawing/2014/main" val="10005"/>
                  </a:ext>
                </a:extLst>
              </a:tr>
              <a:tr h="437139">
                <a:tc>
                  <a:txBody>
                    <a:bodyPr/>
                    <a:lstStyle/>
                    <a:p>
                      <a:pPr algn="ctr"/>
                      <a:r>
                        <a:rPr lang="en-US" altLang="zh-TW" sz="2200" dirty="0"/>
                        <a:t>6</a:t>
                      </a:r>
                      <a:endParaRPr lang="zh-TW" alt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200" b="1" kern="1200" dirty="0">
                          <a:effectLst/>
                        </a:rPr>
                        <a:t>大學招生委員會聯合會</a:t>
                      </a:r>
                      <a:endParaRPr lang="zh-TW" altLang="en-US" sz="2200" b="1" dirty="0"/>
                    </a:p>
                  </a:txBody>
                  <a:tcPr/>
                </a:tc>
                <a:extLst>
                  <a:ext uri="{0D108BD9-81ED-4DB2-BD59-A6C34878D82A}">
                    <a16:rowId xmlns:a16="http://schemas.microsoft.com/office/drawing/2014/main" val="10006"/>
                  </a:ext>
                </a:extLst>
              </a:tr>
              <a:tr h="437139">
                <a:tc>
                  <a:txBody>
                    <a:bodyPr/>
                    <a:lstStyle/>
                    <a:p>
                      <a:pPr algn="ctr"/>
                      <a:r>
                        <a:rPr lang="en-US" altLang="zh-TW" sz="2200" dirty="0"/>
                        <a:t>7</a:t>
                      </a:r>
                      <a:endParaRPr lang="zh-TW" alt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200" b="1" kern="1200" dirty="0">
                          <a:effectLst/>
                        </a:rPr>
                        <a:t>大</a:t>
                      </a:r>
                      <a:r>
                        <a:rPr lang="zh-TW" altLang="zh-TW" sz="2200" b="1" kern="1200" dirty="0">
                          <a:effectLst/>
                        </a:rPr>
                        <a:t>考中心選才電子報</a:t>
                      </a:r>
                      <a:r>
                        <a:rPr lang="zh-TW" altLang="zh-TW" sz="2200" b="1" dirty="0">
                          <a:effectLst/>
                        </a:rPr>
                        <a:t> </a:t>
                      </a:r>
                      <a:endParaRPr lang="zh-TW" altLang="en-US" sz="2200" b="1" dirty="0"/>
                    </a:p>
                  </a:txBody>
                  <a:tcPr/>
                </a:tc>
                <a:extLst>
                  <a:ext uri="{0D108BD9-81ED-4DB2-BD59-A6C34878D82A}">
                    <a16:rowId xmlns:a16="http://schemas.microsoft.com/office/drawing/2014/main" val="10007"/>
                  </a:ext>
                </a:extLst>
              </a:tr>
              <a:tr h="448249">
                <a:tc>
                  <a:txBody>
                    <a:bodyPr/>
                    <a:lstStyle/>
                    <a:p>
                      <a:pPr algn="ctr"/>
                      <a:r>
                        <a:rPr lang="en-US" altLang="zh-TW" sz="2200" dirty="0"/>
                        <a:t>8</a:t>
                      </a:r>
                      <a:endParaRPr lang="zh-TW" alt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200" b="1" kern="1200" dirty="0">
                          <a:effectLst/>
                        </a:rPr>
                        <a:t>技專校院招生策略委員會</a:t>
                      </a:r>
                      <a:r>
                        <a:rPr lang="zh-TW" altLang="zh-TW" sz="2200" b="1" dirty="0">
                          <a:effectLst/>
                        </a:rPr>
                        <a:t> </a:t>
                      </a:r>
                      <a:endParaRPr lang="zh-TW" altLang="en-US" sz="2200" b="1" dirty="0"/>
                    </a:p>
                  </a:txBody>
                  <a:tcPr/>
                </a:tc>
                <a:extLst>
                  <a:ext uri="{0D108BD9-81ED-4DB2-BD59-A6C34878D82A}">
                    <a16:rowId xmlns:a16="http://schemas.microsoft.com/office/drawing/2014/main" val="10008"/>
                  </a:ext>
                </a:extLst>
              </a:tr>
              <a:tr h="462901">
                <a:tc>
                  <a:txBody>
                    <a:bodyPr/>
                    <a:lstStyle/>
                    <a:p>
                      <a:pPr algn="ctr"/>
                      <a:r>
                        <a:rPr lang="en-US" altLang="zh-TW" sz="2200" dirty="0"/>
                        <a:t>9</a:t>
                      </a:r>
                      <a:endParaRPr lang="zh-TW" alt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2200" b="1" kern="1200" dirty="0">
                          <a:effectLst/>
                        </a:rPr>
                        <a:t>技專校院招生委員會聯合會</a:t>
                      </a:r>
                      <a:endParaRPr lang="zh-TW" altLang="en-US" sz="2200" b="1" dirty="0"/>
                    </a:p>
                  </a:txBody>
                  <a:tcPr/>
                </a:tc>
                <a:extLst>
                  <a:ext uri="{0D108BD9-81ED-4DB2-BD59-A6C34878D82A}">
                    <a16:rowId xmlns:a16="http://schemas.microsoft.com/office/drawing/2014/main" val="10009"/>
                  </a:ext>
                </a:extLst>
              </a:tr>
              <a:tr h="442597">
                <a:tc>
                  <a:txBody>
                    <a:bodyPr/>
                    <a:lstStyle/>
                    <a:p>
                      <a:pPr algn="ctr"/>
                      <a:r>
                        <a:rPr lang="en-US" altLang="zh-TW" sz="2200" dirty="0"/>
                        <a:t>10</a:t>
                      </a:r>
                      <a:endParaRPr lang="zh-TW" alt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200" b="1" dirty="0"/>
                        <a:t>技訊網</a:t>
                      </a:r>
                    </a:p>
                  </a:txBody>
                  <a:tcPr/>
                </a:tc>
                <a:extLst>
                  <a:ext uri="{0D108BD9-81ED-4DB2-BD59-A6C34878D82A}">
                    <a16:rowId xmlns:a16="http://schemas.microsoft.com/office/drawing/2014/main" val="10010"/>
                  </a:ext>
                </a:extLst>
              </a:tr>
            </a:tbl>
          </a:graphicData>
        </a:graphic>
      </p:graphicFrame>
      <p:sp>
        <p:nvSpPr>
          <p:cNvPr id="15" name="矩形 14"/>
          <p:cNvSpPr/>
          <p:nvPr/>
        </p:nvSpPr>
        <p:spPr>
          <a:xfrm>
            <a:off x="-22852" y="692696"/>
            <a:ext cx="9166851" cy="648072"/>
          </a:xfrm>
          <a:prstGeom prst="rect">
            <a:avLst/>
          </a:prstGeom>
          <a:solidFill>
            <a:schemeClr val="accent3">
              <a:lumMod val="75000"/>
              <a:alpha val="627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defTabSz="1244600">
              <a:lnSpc>
                <a:spcPct val="90000"/>
              </a:lnSpc>
              <a:defRPr/>
            </a:pPr>
            <a:r>
              <a:rPr lang="en-US" altLang="zh-TW" sz="3200" b="1" dirty="0" smtClean="0">
                <a:solidFill>
                  <a:prstClr val="white"/>
                </a:solidFill>
                <a:latin typeface="Adobe 繁黑體 Std B" pitchFamily="34" charset="-120"/>
                <a:ea typeface="Adobe 繁黑體 Std B" pitchFamily="34" charset="-120"/>
              </a:rPr>
              <a:t>   </a:t>
            </a:r>
            <a:r>
              <a:rPr lang="zh-TW" altLang="en-US" sz="3200" b="1" dirty="0" smtClean="0">
                <a:solidFill>
                  <a:srgbClr val="0033CC"/>
                </a:solidFill>
                <a:latin typeface="Adobe 繁黑體 Std B" pitchFamily="34" charset="-120"/>
                <a:ea typeface="Adobe 繁黑體 Std B" pitchFamily="34" charset="-120"/>
              </a:rPr>
              <a:t>教師篇</a:t>
            </a:r>
            <a:r>
              <a:rPr lang="en-US" altLang="zh-TW" sz="3200" b="1" dirty="0" smtClean="0">
                <a:solidFill>
                  <a:srgbClr val="0033CC"/>
                </a:solidFill>
                <a:latin typeface="Adobe 繁黑體 Std B" pitchFamily="34" charset="-120"/>
                <a:ea typeface="Adobe 繁黑體 Std B" pitchFamily="34" charset="-120"/>
              </a:rPr>
              <a:t>-</a:t>
            </a:r>
            <a:r>
              <a:rPr lang="zh-TW" altLang="en-US" sz="3200" b="1" dirty="0">
                <a:solidFill>
                  <a:srgbClr val="0033CC"/>
                </a:solidFill>
                <a:latin typeface="Adobe 繁黑體 Std B" pitchFamily="34" charset="-120"/>
                <a:ea typeface="Adobe 繁黑體 Std B" pitchFamily="34" charset="-120"/>
              </a:rPr>
              <a:t>編修</a:t>
            </a:r>
            <a:r>
              <a:rPr lang="zh-TW" altLang="en-US" sz="3200" b="1" dirty="0" smtClean="0">
                <a:solidFill>
                  <a:srgbClr val="0033CC"/>
                </a:solidFill>
                <a:latin typeface="Adobe 繁黑體 Std B" pitchFamily="34" charset="-120"/>
                <a:ea typeface="Adobe 繁黑體 Std B" pitchFamily="34" charset="-120"/>
              </a:rPr>
              <a:t>題</a:t>
            </a:r>
            <a:r>
              <a:rPr lang="zh-TW" altLang="en-US" sz="3200" b="1" dirty="0">
                <a:solidFill>
                  <a:srgbClr val="0033CC"/>
                </a:solidFill>
                <a:latin typeface="Adobe 繁黑體 Std B" pitchFamily="34" charset="-120"/>
                <a:ea typeface="Adobe 繁黑體 Std B" pitchFamily="34" charset="-120"/>
              </a:rPr>
              <a:t>說明</a:t>
            </a:r>
            <a:r>
              <a:rPr lang="en-US" altLang="zh-TW" sz="3200" b="1" dirty="0">
                <a:solidFill>
                  <a:srgbClr val="0033CC"/>
                </a:solidFill>
                <a:latin typeface="Adobe 繁黑體 Std B" pitchFamily="34" charset="-120"/>
                <a:ea typeface="Adobe 繁黑體 Std B" pitchFamily="34" charset="-120"/>
              </a:rPr>
              <a:t> </a:t>
            </a:r>
            <a:endParaRPr lang="zh-TW" altLang="en-US" sz="3200" b="1" dirty="0">
              <a:solidFill>
                <a:srgbClr val="0033CC"/>
              </a:solidFill>
              <a:latin typeface="Adobe 繁黑體 Std B" pitchFamily="34" charset="-120"/>
              <a:ea typeface="Adobe 繁黑體 Std B" pitchFamily="34" charset="-120"/>
            </a:endParaRPr>
          </a:p>
        </p:txBody>
      </p:sp>
      <p:sp>
        <p:nvSpPr>
          <p:cNvPr id="16" name="矩形 15"/>
          <p:cNvSpPr/>
          <p:nvPr/>
        </p:nvSpPr>
        <p:spPr bwMode="auto">
          <a:xfrm>
            <a:off x="-36511" y="-27384"/>
            <a:ext cx="9217024" cy="504056"/>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pic>
        <p:nvPicPr>
          <p:cNvPr id="17"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4968552" y="44624"/>
            <a:ext cx="4162829" cy="400110"/>
          </a:xfrm>
          <a:prstGeom prst="rect">
            <a:avLst/>
          </a:prstGeom>
        </p:spPr>
        <p:txBody>
          <a:bodyPr wrap="square">
            <a:spAutoFit/>
          </a:bodyPr>
          <a:lstStyle/>
          <a:p>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QA</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問答集摘要說明</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9272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287524" y="1458650"/>
            <a:ext cx="7236798" cy="1754326"/>
          </a:xfrm>
          <a:prstGeom prst="rect">
            <a:avLst/>
          </a:prstGeom>
          <a:noFill/>
        </p:spPr>
        <p:txBody>
          <a:bodyPr wrap="square" rtlCol="0">
            <a:spAutoFit/>
          </a:bodyPr>
          <a:lstStyle/>
          <a:p>
            <a:r>
              <a:rPr lang="zh-TW" altLang="zh-TW" sz="3600" b="1" dirty="0">
                <a:solidFill>
                  <a:srgbClr val="FC0280"/>
                </a:solidFill>
                <a:latin typeface="微軟正黑體" panose="020B0604030504040204" pitchFamily="34" charset="-120"/>
                <a:ea typeface="微軟正黑體" panose="020B0604030504040204" pitchFamily="34" charset="-120"/>
                <a:cs typeface="Apple LiGothic Medium"/>
              </a:rPr>
              <a:t>十四、 十二年國民基本教育課程綱要與國中畢業生升學選擇之重要關聯為何？</a:t>
            </a:r>
          </a:p>
        </p:txBody>
      </p:sp>
      <p:sp>
        <p:nvSpPr>
          <p:cNvPr id="6" name="矩形 5"/>
          <p:cNvSpPr/>
          <p:nvPr/>
        </p:nvSpPr>
        <p:spPr>
          <a:xfrm>
            <a:off x="377534" y="3373132"/>
            <a:ext cx="8172908" cy="2936188"/>
          </a:xfrm>
          <a:prstGeom prst="rect">
            <a:avLst/>
          </a:prstGeom>
        </p:spPr>
        <p:txBody>
          <a:bodyPr wrap="square">
            <a:spAutoFit/>
          </a:bodyPr>
          <a:lstStyle/>
          <a:p>
            <a:pPr>
              <a:lnSpc>
                <a:spcPct val="110000"/>
              </a:lnSpc>
            </a:pPr>
            <a:r>
              <a:rPr lang="zh-TW" altLang="zh-TW" sz="2800" b="1" dirty="0">
                <a:latin typeface="Apple LiGothic Medium"/>
                <a:ea typeface="華康中黑體"/>
                <a:cs typeface="Apple LiGothic Medium"/>
              </a:rPr>
              <a:t>Ａ：十二年國民基本教育課程綱要將於</a:t>
            </a:r>
            <a:r>
              <a:rPr lang="en-US" altLang="zh-TW" sz="2800" b="1" dirty="0">
                <a:latin typeface="Apple LiGothic Medium"/>
                <a:ea typeface="華康中黑體"/>
                <a:cs typeface="Apple LiGothic Medium"/>
              </a:rPr>
              <a:t>108</a:t>
            </a:r>
            <a:r>
              <a:rPr lang="zh-TW" altLang="zh-TW" sz="2800" b="1" dirty="0">
                <a:latin typeface="Apple LiGothic Medium"/>
                <a:ea typeface="華康中黑體"/>
                <a:cs typeface="Apple LiGothic Medium"/>
              </a:rPr>
              <a:t>學年度正式施行，其中於高級中等學校教育階段的課程內涵變化與升大學所需採計之學習歷程及考招連動措施等都與現行辦法有相當出入，因此建議師長們對於</a:t>
            </a:r>
            <a:r>
              <a:rPr lang="en-US" altLang="zh-TW" sz="2800" b="1" dirty="0">
                <a:latin typeface="Apple LiGothic Medium"/>
                <a:ea typeface="華康中黑體"/>
                <a:cs typeface="Apple LiGothic Medium"/>
              </a:rPr>
              <a:t>108</a:t>
            </a:r>
            <a:r>
              <a:rPr lang="zh-TW" altLang="zh-TW" sz="2800" b="1" dirty="0">
                <a:latin typeface="Apple LiGothic Medium"/>
                <a:ea typeface="華康中黑體"/>
                <a:cs typeface="Apple LiGothic Medium"/>
              </a:rPr>
              <a:t>新課綱之相關變化有所理解及掌握，方能針對學生特質提供適性選填建議</a:t>
            </a:r>
            <a:r>
              <a:rPr lang="zh-TW" altLang="en-US" sz="2800" b="1" dirty="0">
                <a:latin typeface="Apple LiGothic Medium"/>
                <a:ea typeface="華康中黑體"/>
                <a:cs typeface="Apple LiGothic Medium"/>
              </a:rPr>
              <a:t>（另有專題報告進行說明）</a:t>
            </a:r>
            <a:r>
              <a:rPr lang="zh-TW" altLang="zh-TW" sz="2800" b="1" dirty="0">
                <a:latin typeface="Apple LiGothic Medium"/>
                <a:ea typeface="華康中黑體"/>
                <a:cs typeface="Apple LiGothic Medium"/>
              </a:rPr>
              <a:t> </a:t>
            </a:r>
            <a:endParaRPr lang="zh-TW" altLang="en-US" sz="2800" b="1" dirty="0">
              <a:latin typeface="Apple LiGothic Medium"/>
              <a:ea typeface="華康中黑體"/>
              <a:cs typeface="Apple LiGothic Medium"/>
            </a:endParaRPr>
          </a:p>
        </p:txBody>
      </p:sp>
      <p:sp>
        <p:nvSpPr>
          <p:cNvPr id="16" name="矩形 15"/>
          <p:cNvSpPr/>
          <p:nvPr/>
        </p:nvSpPr>
        <p:spPr>
          <a:xfrm>
            <a:off x="-22852" y="692696"/>
            <a:ext cx="9166851" cy="648072"/>
          </a:xfrm>
          <a:prstGeom prst="rect">
            <a:avLst/>
          </a:prstGeom>
          <a:solidFill>
            <a:schemeClr val="accent3">
              <a:lumMod val="75000"/>
              <a:alpha val="627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defTabSz="1244600">
              <a:lnSpc>
                <a:spcPct val="90000"/>
              </a:lnSpc>
              <a:defRPr/>
            </a:pPr>
            <a:r>
              <a:rPr lang="en-US" altLang="zh-TW" sz="3200" b="1" dirty="0" smtClean="0">
                <a:solidFill>
                  <a:prstClr val="white"/>
                </a:solidFill>
                <a:latin typeface="Adobe 繁黑體 Std B" pitchFamily="34" charset="-120"/>
                <a:ea typeface="Adobe 繁黑體 Std B" pitchFamily="34" charset="-120"/>
              </a:rPr>
              <a:t>   </a:t>
            </a:r>
            <a:r>
              <a:rPr lang="zh-TW" altLang="en-US" sz="3200" b="1" dirty="0" smtClean="0">
                <a:solidFill>
                  <a:srgbClr val="0033CC"/>
                </a:solidFill>
                <a:latin typeface="Adobe 繁黑體 Std B" pitchFamily="34" charset="-120"/>
                <a:ea typeface="Adobe 繁黑體 Std B" pitchFamily="34" charset="-120"/>
              </a:rPr>
              <a:t>教師篇</a:t>
            </a:r>
            <a:r>
              <a:rPr lang="en-US" altLang="zh-TW" sz="3200" b="1" dirty="0" smtClean="0">
                <a:solidFill>
                  <a:srgbClr val="0033CC"/>
                </a:solidFill>
                <a:latin typeface="Adobe 繁黑體 Std B" pitchFamily="34" charset="-120"/>
                <a:ea typeface="Adobe 繁黑體 Std B" pitchFamily="34" charset="-120"/>
              </a:rPr>
              <a:t>-</a:t>
            </a:r>
            <a:r>
              <a:rPr lang="zh-TW" altLang="en-US" sz="3200" b="1" dirty="0" smtClean="0">
                <a:solidFill>
                  <a:srgbClr val="0033CC"/>
                </a:solidFill>
                <a:latin typeface="Adobe 繁黑體 Std B" pitchFamily="34" charset="-120"/>
                <a:ea typeface="Adobe 繁黑體 Std B" pitchFamily="34" charset="-120"/>
              </a:rPr>
              <a:t>新增題</a:t>
            </a:r>
            <a:r>
              <a:rPr lang="zh-TW" altLang="en-US" sz="3200" b="1" dirty="0">
                <a:solidFill>
                  <a:srgbClr val="0033CC"/>
                </a:solidFill>
                <a:latin typeface="Adobe 繁黑體 Std B" pitchFamily="34" charset="-120"/>
                <a:ea typeface="Adobe 繁黑體 Std B" pitchFamily="34" charset="-120"/>
              </a:rPr>
              <a:t>說明</a:t>
            </a:r>
            <a:r>
              <a:rPr lang="en-US" altLang="zh-TW" sz="3200" b="1" dirty="0">
                <a:solidFill>
                  <a:srgbClr val="0033CC"/>
                </a:solidFill>
                <a:latin typeface="Adobe 繁黑體 Std B" pitchFamily="34" charset="-120"/>
                <a:ea typeface="Adobe 繁黑體 Std B" pitchFamily="34" charset="-120"/>
              </a:rPr>
              <a:t> </a:t>
            </a:r>
            <a:endParaRPr lang="zh-TW" altLang="en-US" sz="3200" b="1" dirty="0">
              <a:solidFill>
                <a:srgbClr val="0033CC"/>
              </a:solidFill>
              <a:latin typeface="Adobe 繁黑體 Std B" pitchFamily="34" charset="-120"/>
              <a:ea typeface="Adobe 繁黑體 Std B" pitchFamily="34" charset="-120"/>
            </a:endParaRPr>
          </a:p>
        </p:txBody>
      </p:sp>
      <p:sp>
        <p:nvSpPr>
          <p:cNvPr id="17" name="矩形 16"/>
          <p:cNvSpPr/>
          <p:nvPr/>
        </p:nvSpPr>
        <p:spPr bwMode="auto">
          <a:xfrm>
            <a:off x="-36511" y="-27384"/>
            <a:ext cx="9217024" cy="504056"/>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pic>
        <p:nvPicPr>
          <p:cNvPr id="18"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18"/>
          <p:cNvSpPr/>
          <p:nvPr/>
        </p:nvSpPr>
        <p:spPr>
          <a:xfrm>
            <a:off x="4968552" y="44624"/>
            <a:ext cx="4162829" cy="400110"/>
          </a:xfrm>
          <a:prstGeom prst="rect">
            <a:avLst/>
          </a:prstGeom>
        </p:spPr>
        <p:txBody>
          <a:bodyPr wrap="square">
            <a:spAutoFit/>
          </a:bodyPr>
          <a:lstStyle/>
          <a:p>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QA</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問答集摘要說明</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20" name="群組 19"/>
          <p:cNvGrpSpPr/>
          <p:nvPr/>
        </p:nvGrpSpPr>
        <p:grpSpPr>
          <a:xfrm>
            <a:off x="2195736" y="44624"/>
            <a:ext cx="2664296" cy="360045"/>
            <a:chOff x="2123728" y="44624"/>
            <a:chExt cx="2664296" cy="360045"/>
          </a:xfrm>
        </p:grpSpPr>
        <p:grpSp>
          <p:nvGrpSpPr>
            <p:cNvPr id="21" name="群組 20"/>
            <p:cNvGrpSpPr/>
            <p:nvPr/>
          </p:nvGrpSpPr>
          <p:grpSpPr>
            <a:xfrm>
              <a:off x="2555776" y="44624"/>
              <a:ext cx="2232248" cy="360045"/>
              <a:chOff x="2267744" y="44624"/>
              <a:chExt cx="2232248" cy="360045"/>
            </a:xfrm>
          </p:grpSpPr>
          <p:grpSp>
            <p:nvGrpSpPr>
              <p:cNvPr id="23" name="群組 37"/>
              <p:cNvGrpSpPr/>
              <p:nvPr/>
            </p:nvGrpSpPr>
            <p:grpSpPr>
              <a:xfrm>
                <a:off x="2267744" y="44629"/>
                <a:ext cx="2232248" cy="360040"/>
                <a:chOff x="2267738" y="44624"/>
                <a:chExt cx="2232248" cy="360040"/>
              </a:xfrm>
            </p:grpSpPr>
            <p:sp>
              <p:nvSpPr>
                <p:cNvPr id="26" name="橢圓 25"/>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4" name="橢圓 23"/>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5" name="橢圓 24"/>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35025016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323528" y="1628800"/>
            <a:ext cx="5832648" cy="1754326"/>
          </a:xfrm>
          <a:prstGeom prst="rect">
            <a:avLst/>
          </a:prstGeom>
          <a:noFill/>
        </p:spPr>
        <p:txBody>
          <a:bodyPr wrap="square" rtlCol="0">
            <a:spAutoFit/>
          </a:bodyPr>
          <a:lstStyle/>
          <a:p>
            <a:r>
              <a:rPr lang="zh-TW" altLang="en-US" sz="3600" b="1" dirty="0">
                <a:solidFill>
                  <a:srgbClr val="FC0280"/>
                </a:solidFill>
                <a:latin typeface="微軟正黑體" panose="020B0604030504040204" pitchFamily="34" charset="-120"/>
                <a:ea typeface="微軟正黑體" panose="020B0604030504040204" pitchFamily="34" charset="-120"/>
                <a:cs typeface="Apple LiGothic Medium"/>
              </a:rPr>
              <a:t>二</a:t>
            </a:r>
            <a:r>
              <a:rPr lang="zh-TW" altLang="zh-TW" sz="3600" b="1" dirty="0">
                <a:solidFill>
                  <a:srgbClr val="FC0280"/>
                </a:solidFill>
                <a:latin typeface="微軟正黑體" panose="020B0604030504040204" pitchFamily="34" charset="-120"/>
                <a:ea typeface="微軟正黑體" panose="020B0604030504040204" pitchFamily="34" charset="-120"/>
                <a:cs typeface="Apple LiGothic Medium"/>
              </a:rPr>
              <a:t>、</a:t>
            </a:r>
            <a:r>
              <a:rPr lang="zh-TW" altLang="en-US" sz="3600" b="1" dirty="0">
                <a:solidFill>
                  <a:srgbClr val="FC0280"/>
                </a:solidFill>
                <a:latin typeface="微軟正黑體" panose="020B0604030504040204" pitchFamily="34" charset="-120"/>
                <a:ea typeface="微軟正黑體" panose="020B0604030504040204" pitchFamily="34" charset="-120"/>
                <a:cs typeface="Apple LiGothic Medium"/>
              </a:rPr>
              <a:t>我如何運用「志願試探選填與輔導系統」幫助自己做出選填志願的決定？</a:t>
            </a:r>
            <a:endParaRPr lang="zh-TW" altLang="zh-TW" sz="3600" b="1" dirty="0">
              <a:solidFill>
                <a:srgbClr val="FC0280"/>
              </a:solidFill>
              <a:latin typeface="微軟正黑體" panose="020B0604030504040204" pitchFamily="34" charset="-120"/>
              <a:ea typeface="微軟正黑體" panose="020B0604030504040204" pitchFamily="34" charset="-120"/>
              <a:cs typeface="Apple LiGothic Medium"/>
            </a:endParaRPr>
          </a:p>
        </p:txBody>
      </p:sp>
      <p:sp>
        <p:nvSpPr>
          <p:cNvPr id="14" name="矩形 13"/>
          <p:cNvSpPr/>
          <p:nvPr/>
        </p:nvSpPr>
        <p:spPr>
          <a:xfrm>
            <a:off x="-22852" y="692696"/>
            <a:ext cx="9166851" cy="648072"/>
          </a:xfrm>
          <a:prstGeom prst="rect">
            <a:avLst/>
          </a:prstGeom>
          <a:solidFill>
            <a:schemeClr val="accent3">
              <a:lumMod val="75000"/>
              <a:alpha val="627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defTabSz="1244600">
              <a:lnSpc>
                <a:spcPct val="90000"/>
              </a:lnSpc>
              <a:defRPr/>
            </a:pPr>
            <a:r>
              <a:rPr lang="en-US" altLang="zh-TW" sz="3200" b="1" dirty="0" smtClean="0">
                <a:solidFill>
                  <a:prstClr val="white"/>
                </a:solidFill>
                <a:latin typeface="Adobe 繁黑體 Std B" pitchFamily="34" charset="-120"/>
                <a:ea typeface="Adobe 繁黑體 Std B" pitchFamily="34" charset="-120"/>
              </a:rPr>
              <a:t>   </a:t>
            </a:r>
            <a:r>
              <a:rPr lang="zh-TW" altLang="en-US" sz="3200" b="1" dirty="0" smtClean="0">
                <a:solidFill>
                  <a:srgbClr val="0033CC"/>
                </a:solidFill>
                <a:latin typeface="Adobe 繁黑體 Std B" pitchFamily="34" charset="-120"/>
                <a:ea typeface="Adobe 繁黑體 Std B" pitchFamily="34" charset="-120"/>
              </a:rPr>
              <a:t>學生篇</a:t>
            </a:r>
            <a:r>
              <a:rPr lang="en-US" altLang="zh-TW" sz="3200" b="1" dirty="0" smtClean="0">
                <a:solidFill>
                  <a:srgbClr val="0033CC"/>
                </a:solidFill>
                <a:latin typeface="Adobe 繁黑體 Std B" pitchFamily="34" charset="-120"/>
                <a:ea typeface="Adobe 繁黑體 Std B" pitchFamily="34" charset="-120"/>
              </a:rPr>
              <a:t>-</a:t>
            </a:r>
            <a:r>
              <a:rPr lang="zh-TW" altLang="en-US" sz="3200" b="1" dirty="0" smtClean="0">
                <a:solidFill>
                  <a:srgbClr val="0033CC"/>
                </a:solidFill>
                <a:latin typeface="Adobe 繁黑體 Std B" pitchFamily="34" charset="-120"/>
                <a:ea typeface="Adobe 繁黑體 Std B" pitchFamily="34" charset="-120"/>
              </a:rPr>
              <a:t>編修題</a:t>
            </a:r>
            <a:r>
              <a:rPr lang="zh-TW" altLang="en-US" sz="3200" b="1" dirty="0">
                <a:solidFill>
                  <a:srgbClr val="0033CC"/>
                </a:solidFill>
                <a:latin typeface="Adobe 繁黑體 Std B" pitchFamily="34" charset="-120"/>
                <a:ea typeface="Adobe 繁黑體 Std B" pitchFamily="34" charset="-120"/>
              </a:rPr>
              <a:t>說明</a:t>
            </a:r>
            <a:r>
              <a:rPr lang="en-US" altLang="zh-TW" sz="3200" b="1" dirty="0">
                <a:solidFill>
                  <a:srgbClr val="0033CC"/>
                </a:solidFill>
                <a:latin typeface="Adobe 繁黑體 Std B" pitchFamily="34" charset="-120"/>
                <a:ea typeface="Adobe 繁黑體 Std B" pitchFamily="34" charset="-120"/>
              </a:rPr>
              <a:t> </a:t>
            </a:r>
            <a:endParaRPr lang="zh-TW" altLang="en-US" sz="3200" b="1" dirty="0">
              <a:solidFill>
                <a:srgbClr val="0033CC"/>
              </a:solidFill>
              <a:latin typeface="Adobe 繁黑體 Std B" pitchFamily="34" charset="-120"/>
              <a:ea typeface="Adobe 繁黑體 Std B" pitchFamily="34" charset="-120"/>
            </a:endParaRPr>
          </a:p>
        </p:txBody>
      </p:sp>
      <p:sp>
        <p:nvSpPr>
          <p:cNvPr id="15" name="矩形 14"/>
          <p:cNvSpPr/>
          <p:nvPr/>
        </p:nvSpPr>
        <p:spPr bwMode="auto">
          <a:xfrm>
            <a:off x="-36511" y="-27384"/>
            <a:ext cx="9217024" cy="504056"/>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pic>
        <p:nvPicPr>
          <p:cNvPr id="16"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p:cNvSpPr/>
          <p:nvPr/>
        </p:nvSpPr>
        <p:spPr>
          <a:xfrm>
            <a:off x="4968552" y="44624"/>
            <a:ext cx="4162829" cy="400110"/>
          </a:xfrm>
          <a:prstGeom prst="rect">
            <a:avLst/>
          </a:prstGeom>
        </p:spPr>
        <p:txBody>
          <a:bodyPr wrap="square">
            <a:spAutoFit/>
          </a:bodyPr>
          <a:lstStyle/>
          <a:p>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QA</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問答集摘要說明</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9425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251520" y="1628800"/>
            <a:ext cx="7128792" cy="1754326"/>
          </a:xfrm>
          <a:prstGeom prst="rect">
            <a:avLst/>
          </a:prstGeom>
          <a:noFill/>
        </p:spPr>
        <p:txBody>
          <a:bodyPr wrap="square" rtlCol="0">
            <a:spAutoFit/>
          </a:bodyPr>
          <a:lstStyle/>
          <a:p>
            <a:r>
              <a:rPr lang="zh-TW" altLang="en-US" sz="3600" b="1" dirty="0">
                <a:solidFill>
                  <a:srgbClr val="FC0280"/>
                </a:solidFill>
                <a:latin typeface="微軟正黑體" panose="020B0604030504040204" pitchFamily="34" charset="-120"/>
                <a:ea typeface="微軟正黑體" panose="020B0604030504040204" pitchFamily="34" charset="-120"/>
                <a:cs typeface="Apple LiGothic Medium"/>
              </a:rPr>
              <a:t>四</a:t>
            </a:r>
            <a:r>
              <a:rPr lang="zh-TW" altLang="zh-TW" sz="3600" b="1" dirty="0">
                <a:solidFill>
                  <a:srgbClr val="FC0280"/>
                </a:solidFill>
                <a:latin typeface="微軟正黑體" panose="020B0604030504040204" pitchFamily="34" charset="-120"/>
                <a:ea typeface="微軟正黑體" panose="020B0604030504040204" pitchFamily="34" charset="-120"/>
                <a:cs typeface="Apple LiGothic Medium"/>
              </a:rPr>
              <a:t>、</a:t>
            </a:r>
            <a:r>
              <a:rPr lang="zh-TW" altLang="en-US" sz="3600" b="1" dirty="0">
                <a:solidFill>
                  <a:srgbClr val="FC0280"/>
                </a:solidFill>
                <a:latin typeface="微軟正黑體" panose="020B0604030504040204" pitchFamily="34" charset="-120"/>
                <a:ea typeface="微軟正黑體" panose="020B0604030504040204" pitchFamily="34" charset="-120"/>
                <a:cs typeface="Apple LiGothic Medium"/>
              </a:rPr>
              <a:t>如果我喜歡的學校或科別，選填人數大於錄取人數甚多時，我是不是該調整志願序？</a:t>
            </a:r>
            <a:endParaRPr lang="zh-TW" altLang="zh-TW" sz="3600" b="1" dirty="0">
              <a:solidFill>
                <a:srgbClr val="FC0280"/>
              </a:solidFill>
              <a:latin typeface="微軟正黑體" panose="020B0604030504040204" pitchFamily="34" charset="-120"/>
              <a:ea typeface="微軟正黑體" panose="020B0604030504040204" pitchFamily="34" charset="-120"/>
              <a:cs typeface="Apple LiGothic Medium"/>
            </a:endParaRPr>
          </a:p>
        </p:txBody>
      </p:sp>
      <p:sp>
        <p:nvSpPr>
          <p:cNvPr id="14" name="矩形 13"/>
          <p:cNvSpPr/>
          <p:nvPr/>
        </p:nvSpPr>
        <p:spPr>
          <a:xfrm>
            <a:off x="-36512" y="692696"/>
            <a:ext cx="9180512" cy="648072"/>
          </a:xfrm>
          <a:prstGeom prst="rect">
            <a:avLst/>
          </a:prstGeom>
          <a:solidFill>
            <a:schemeClr val="accent3">
              <a:lumMod val="75000"/>
              <a:alpha val="627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defTabSz="1244600">
              <a:lnSpc>
                <a:spcPct val="90000"/>
              </a:lnSpc>
              <a:defRPr/>
            </a:pPr>
            <a:r>
              <a:rPr lang="en-US" altLang="zh-TW" sz="3200" b="1" dirty="0" smtClean="0">
                <a:solidFill>
                  <a:prstClr val="white"/>
                </a:solidFill>
                <a:latin typeface="Adobe 繁黑體 Std B" pitchFamily="34" charset="-120"/>
                <a:ea typeface="Adobe 繁黑體 Std B" pitchFamily="34" charset="-120"/>
              </a:rPr>
              <a:t>   </a:t>
            </a:r>
            <a:r>
              <a:rPr lang="zh-TW" altLang="en-US" sz="3200" b="1" dirty="0" smtClean="0">
                <a:solidFill>
                  <a:srgbClr val="0033CC"/>
                </a:solidFill>
                <a:latin typeface="Adobe 繁黑體 Std B" pitchFamily="34" charset="-120"/>
                <a:ea typeface="Adobe 繁黑體 Std B" pitchFamily="34" charset="-120"/>
              </a:rPr>
              <a:t>學生篇</a:t>
            </a:r>
            <a:r>
              <a:rPr lang="en-US" altLang="zh-TW" sz="3200" b="1" dirty="0" smtClean="0">
                <a:solidFill>
                  <a:srgbClr val="0033CC"/>
                </a:solidFill>
                <a:latin typeface="Adobe 繁黑體 Std B" pitchFamily="34" charset="-120"/>
                <a:ea typeface="Adobe 繁黑體 Std B" pitchFamily="34" charset="-120"/>
              </a:rPr>
              <a:t>-</a:t>
            </a:r>
            <a:r>
              <a:rPr lang="zh-TW" altLang="en-US" sz="3200" b="1" dirty="0" smtClean="0">
                <a:solidFill>
                  <a:srgbClr val="0033CC"/>
                </a:solidFill>
                <a:latin typeface="Adobe 繁黑體 Std B" pitchFamily="34" charset="-120"/>
                <a:ea typeface="Adobe 繁黑體 Std B" pitchFamily="34" charset="-120"/>
              </a:rPr>
              <a:t>編修題</a:t>
            </a:r>
            <a:r>
              <a:rPr lang="zh-TW" altLang="en-US" sz="3200" b="1" dirty="0">
                <a:solidFill>
                  <a:srgbClr val="0033CC"/>
                </a:solidFill>
                <a:latin typeface="Adobe 繁黑體 Std B" pitchFamily="34" charset="-120"/>
                <a:ea typeface="Adobe 繁黑體 Std B" pitchFamily="34" charset="-120"/>
              </a:rPr>
              <a:t>說明</a:t>
            </a:r>
            <a:r>
              <a:rPr lang="en-US" altLang="zh-TW" sz="3200" b="1" dirty="0">
                <a:solidFill>
                  <a:srgbClr val="0033CC"/>
                </a:solidFill>
                <a:latin typeface="Adobe 繁黑體 Std B" pitchFamily="34" charset="-120"/>
                <a:ea typeface="Adobe 繁黑體 Std B" pitchFamily="34" charset="-120"/>
              </a:rPr>
              <a:t> </a:t>
            </a:r>
            <a:endParaRPr lang="zh-TW" altLang="en-US" sz="3200" b="1" dirty="0">
              <a:solidFill>
                <a:srgbClr val="0033CC"/>
              </a:solidFill>
              <a:latin typeface="Adobe 繁黑體 Std B" pitchFamily="34" charset="-120"/>
              <a:ea typeface="Adobe 繁黑體 Std B" pitchFamily="34" charset="-120"/>
            </a:endParaRPr>
          </a:p>
        </p:txBody>
      </p:sp>
      <p:sp>
        <p:nvSpPr>
          <p:cNvPr id="15" name="矩形 14"/>
          <p:cNvSpPr/>
          <p:nvPr/>
        </p:nvSpPr>
        <p:spPr bwMode="auto">
          <a:xfrm>
            <a:off x="-36511" y="-27384"/>
            <a:ext cx="9217024" cy="504056"/>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pic>
        <p:nvPicPr>
          <p:cNvPr id="16"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p:cNvSpPr/>
          <p:nvPr/>
        </p:nvSpPr>
        <p:spPr>
          <a:xfrm>
            <a:off x="4968552" y="44624"/>
            <a:ext cx="4162829" cy="400110"/>
          </a:xfrm>
          <a:prstGeom prst="rect">
            <a:avLst/>
          </a:prstGeom>
        </p:spPr>
        <p:txBody>
          <a:bodyPr wrap="square">
            <a:spAutoFit/>
          </a:bodyPr>
          <a:lstStyle/>
          <a:p>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QA</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問答集摘要說明</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a:off x="2195736" y="44624"/>
            <a:ext cx="2664296" cy="360045"/>
            <a:chOff x="2123728" y="44624"/>
            <a:chExt cx="2664296" cy="360045"/>
          </a:xfrm>
        </p:grpSpPr>
        <p:grpSp>
          <p:nvGrpSpPr>
            <p:cNvPr id="19" name="群組 18"/>
            <p:cNvGrpSpPr/>
            <p:nvPr/>
          </p:nvGrpSpPr>
          <p:grpSpPr>
            <a:xfrm>
              <a:off x="2555776" y="44624"/>
              <a:ext cx="2232248" cy="360045"/>
              <a:chOff x="2267744" y="44624"/>
              <a:chExt cx="2232248" cy="360045"/>
            </a:xfrm>
          </p:grpSpPr>
          <p:grpSp>
            <p:nvGrpSpPr>
              <p:cNvPr id="21" name="群組 37"/>
              <p:cNvGrpSpPr/>
              <p:nvPr/>
            </p:nvGrpSpPr>
            <p:grpSpPr>
              <a:xfrm>
                <a:off x="2267744" y="44629"/>
                <a:ext cx="2232248" cy="360040"/>
                <a:chOff x="2267738" y="44624"/>
                <a:chExt cx="2232248"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97063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251520" y="1628800"/>
            <a:ext cx="6552728" cy="1754326"/>
          </a:xfrm>
          <a:prstGeom prst="rect">
            <a:avLst/>
          </a:prstGeom>
          <a:noFill/>
        </p:spPr>
        <p:txBody>
          <a:bodyPr wrap="square" rtlCol="0">
            <a:spAutoFit/>
          </a:bodyPr>
          <a:lstStyle/>
          <a:p>
            <a:r>
              <a:rPr lang="zh-TW" altLang="en-US" sz="3600" b="1" dirty="0">
                <a:solidFill>
                  <a:srgbClr val="FC0280"/>
                </a:solidFill>
                <a:latin typeface="微軟正黑體" panose="020B0604030504040204" pitchFamily="34" charset="-120"/>
                <a:ea typeface="微軟正黑體" panose="020B0604030504040204" pitchFamily="34" charset="-120"/>
                <a:cs typeface="Apple LiGothic Medium"/>
              </a:rPr>
              <a:t>五</a:t>
            </a:r>
            <a:r>
              <a:rPr lang="zh-TW" altLang="zh-TW" sz="3600" b="1" dirty="0">
                <a:solidFill>
                  <a:srgbClr val="FC0280"/>
                </a:solidFill>
                <a:latin typeface="微軟正黑體" panose="020B0604030504040204" pitchFamily="34" charset="-120"/>
                <a:ea typeface="微軟正黑體" panose="020B0604030504040204" pitchFamily="34" charset="-120"/>
                <a:cs typeface="Apple LiGothic Medium"/>
              </a:rPr>
              <a:t>、</a:t>
            </a:r>
            <a:r>
              <a:rPr lang="zh-TW" altLang="en-US" sz="3600" b="1" dirty="0">
                <a:solidFill>
                  <a:srgbClr val="FC0280"/>
                </a:solidFill>
                <a:latin typeface="微軟正黑體" panose="020B0604030504040204" pitchFamily="34" charset="-120"/>
                <a:ea typeface="微軟正黑體" panose="020B0604030504040204" pitchFamily="34" charset="-120"/>
                <a:cs typeface="Apple LiGothic Medium"/>
              </a:rPr>
              <a:t>如果孩子志願選填試探的志願跟我的期待不一致時，該怎麼辦？</a:t>
            </a:r>
            <a:endParaRPr lang="zh-TW" altLang="zh-TW" sz="3600" b="1" dirty="0">
              <a:solidFill>
                <a:srgbClr val="FC0280"/>
              </a:solidFill>
              <a:latin typeface="微軟正黑體" panose="020B0604030504040204" pitchFamily="34" charset="-120"/>
              <a:ea typeface="微軟正黑體" panose="020B0604030504040204" pitchFamily="34" charset="-120"/>
              <a:cs typeface="Apple LiGothic Medium"/>
            </a:endParaRPr>
          </a:p>
        </p:txBody>
      </p:sp>
      <p:sp>
        <p:nvSpPr>
          <p:cNvPr id="15" name="矩形 14"/>
          <p:cNvSpPr/>
          <p:nvPr/>
        </p:nvSpPr>
        <p:spPr>
          <a:xfrm>
            <a:off x="-22852" y="692696"/>
            <a:ext cx="9166851" cy="648072"/>
          </a:xfrm>
          <a:prstGeom prst="rect">
            <a:avLst/>
          </a:prstGeom>
          <a:solidFill>
            <a:schemeClr val="accent3">
              <a:lumMod val="75000"/>
              <a:alpha val="627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defTabSz="1244600">
              <a:lnSpc>
                <a:spcPct val="90000"/>
              </a:lnSpc>
              <a:defRPr/>
            </a:pPr>
            <a:r>
              <a:rPr lang="en-US" altLang="zh-TW" sz="3200" b="1" dirty="0" smtClean="0">
                <a:solidFill>
                  <a:prstClr val="white"/>
                </a:solidFill>
                <a:latin typeface="Adobe 繁黑體 Std B" pitchFamily="34" charset="-120"/>
                <a:ea typeface="Adobe 繁黑體 Std B" pitchFamily="34" charset="-120"/>
              </a:rPr>
              <a:t>   </a:t>
            </a:r>
            <a:r>
              <a:rPr lang="zh-TW" altLang="en-US" sz="3200" b="1" dirty="0" smtClean="0">
                <a:solidFill>
                  <a:srgbClr val="0033CC"/>
                </a:solidFill>
                <a:latin typeface="Adobe 繁黑體 Std B" pitchFamily="34" charset="-120"/>
                <a:ea typeface="Adobe 繁黑體 Std B" pitchFamily="34" charset="-120"/>
              </a:rPr>
              <a:t>家長篇</a:t>
            </a:r>
            <a:r>
              <a:rPr lang="en-US" altLang="zh-TW" sz="3200" b="1" dirty="0" smtClean="0">
                <a:solidFill>
                  <a:srgbClr val="0033CC"/>
                </a:solidFill>
                <a:latin typeface="Adobe 繁黑體 Std B" pitchFamily="34" charset="-120"/>
                <a:ea typeface="Adobe 繁黑體 Std B" pitchFamily="34" charset="-120"/>
              </a:rPr>
              <a:t>-</a:t>
            </a:r>
            <a:r>
              <a:rPr lang="zh-TW" altLang="en-US" sz="3200" b="1" dirty="0" smtClean="0">
                <a:solidFill>
                  <a:srgbClr val="0033CC"/>
                </a:solidFill>
                <a:latin typeface="Adobe 繁黑體 Std B" pitchFamily="34" charset="-120"/>
                <a:ea typeface="Adobe 繁黑體 Std B" pitchFamily="34" charset="-120"/>
              </a:rPr>
              <a:t>編修題</a:t>
            </a:r>
            <a:r>
              <a:rPr lang="zh-TW" altLang="en-US" sz="3200" b="1" dirty="0">
                <a:solidFill>
                  <a:srgbClr val="0033CC"/>
                </a:solidFill>
                <a:latin typeface="Adobe 繁黑體 Std B" pitchFamily="34" charset="-120"/>
                <a:ea typeface="Adobe 繁黑體 Std B" pitchFamily="34" charset="-120"/>
              </a:rPr>
              <a:t>說明</a:t>
            </a:r>
            <a:r>
              <a:rPr lang="en-US" altLang="zh-TW" sz="3200" b="1" dirty="0">
                <a:solidFill>
                  <a:srgbClr val="0033CC"/>
                </a:solidFill>
                <a:latin typeface="Adobe 繁黑體 Std B" pitchFamily="34" charset="-120"/>
                <a:ea typeface="Adobe 繁黑體 Std B" pitchFamily="34" charset="-120"/>
              </a:rPr>
              <a:t> </a:t>
            </a:r>
            <a:endParaRPr lang="zh-TW" altLang="en-US" sz="3200" b="1" dirty="0">
              <a:solidFill>
                <a:srgbClr val="0033CC"/>
              </a:solidFill>
              <a:latin typeface="Adobe 繁黑體 Std B" pitchFamily="34" charset="-120"/>
              <a:ea typeface="Adobe 繁黑體 Std B" pitchFamily="34" charset="-120"/>
            </a:endParaRPr>
          </a:p>
        </p:txBody>
      </p:sp>
      <p:sp>
        <p:nvSpPr>
          <p:cNvPr id="16" name="矩形 15"/>
          <p:cNvSpPr/>
          <p:nvPr/>
        </p:nvSpPr>
        <p:spPr bwMode="auto">
          <a:xfrm>
            <a:off x="-36511" y="-27384"/>
            <a:ext cx="9217024" cy="504056"/>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pic>
        <p:nvPicPr>
          <p:cNvPr id="17"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4968552" y="44624"/>
            <a:ext cx="4162829" cy="400110"/>
          </a:xfrm>
          <a:prstGeom prst="rect">
            <a:avLst/>
          </a:prstGeom>
        </p:spPr>
        <p:txBody>
          <a:bodyPr wrap="square">
            <a:spAutoFit/>
          </a:bodyPr>
          <a:lstStyle/>
          <a:p>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QA</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問答集摘要說明</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80030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07504" y="1405225"/>
            <a:ext cx="9036496" cy="1200329"/>
          </a:xfrm>
          <a:prstGeom prst="rect">
            <a:avLst/>
          </a:prstGeom>
          <a:noFill/>
        </p:spPr>
        <p:txBody>
          <a:bodyPr wrap="square" rtlCol="0">
            <a:spAutoFit/>
          </a:bodyPr>
          <a:lstStyle/>
          <a:p>
            <a:r>
              <a:rPr lang="zh-TW" altLang="en-US" sz="3600" b="1" dirty="0">
                <a:solidFill>
                  <a:srgbClr val="FC0280"/>
                </a:solidFill>
                <a:latin typeface="微軟正黑體" panose="020B0604030504040204" pitchFamily="34" charset="-120"/>
                <a:ea typeface="微軟正黑體" panose="020B0604030504040204" pitchFamily="34" charset="-120"/>
                <a:cs typeface="Apple LiGothic Medium"/>
              </a:rPr>
              <a:t>八</a:t>
            </a:r>
            <a:r>
              <a:rPr lang="zh-TW" altLang="zh-TW" sz="3600" b="1" dirty="0">
                <a:solidFill>
                  <a:srgbClr val="FC0280"/>
                </a:solidFill>
                <a:latin typeface="微軟正黑體" panose="020B0604030504040204" pitchFamily="34" charset="-120"/>
                <a:ea typeface="微軟正黑體" panose="020B0604030504040204" pitchFamily="34" charset="-120"/>
                <a:cs typeface="Apple LiGothic Medium"/>
              </a:rPr>
              <a:t>、</a:t>
            </a:r>
            <a:r>
              <a:rPr lang="zh-TW" altLang="en-US" sz="3600" b="1" dirty="0">
                <a:solidFill>
                  <a:srgbClr val="FC0280"/>
                </a:solidFill>
                <a:latin typeface="微軟正黑體" panose="020B0604030504040204" pitchFamily="34" charset="-120"/>
                <a:ea typeface="微軟正黑體" panose="020B0604030504040204" pitchFamily="34" charset="-120"/>
                <a:cs typeface="Apple LiGothic Medium"/>
              </a:rPr>
              <a:t>我想知道孩子選擇就讀高中職或五專畢業之後，未來其生涯進路為何？</a:t>
            </a:r>
            <a:endParaRPr lang="zh-TW" altLang="zh-TW" sz="3600" b="1" dirty="0">
              <a:solidFill>
                <a:srgbClr val="FC0280"/>
              </a:solidFill>
              <a:latin typeface="微軟正黑體" panose="020B0604030504040204" pitchFamily="34" charset="-120"/>
              <a:ea typeface="微軟正黑體" panose="020B0604030504040204" pitchFamily="34" charset="-120"/>
              <a:cs typeface="Apple LiGothic Medium"/>
            </a:endParaRPr>
          </a:p>
        </p:txBody>
      </p:sp>
      <p:sp>
        <p:nvSpPr>
          <p:cNvPr id="5" name="矩形 4"/>
          <p:cNvSpPr/>
          <p:nvPr/>
        </p:nvSpPr>
        <p:spPr>
          <a:xfrm>
            <a:off x="102691" y="2595676"/>
            <a:ext cx="8933805" cy="3785652"/>
          </a:xfrm>
          <a:prstGeom prst="rect">
            <a:avLst/>
          </a:prstGeom>
        </p:spPr>
        <p:txBody>
          <a:bodyPr wrap="square">
            <a:spAutoFit/>
          </a:bodyPr>
          <a:lstStyle/>
          <a:p>
            <a:pPr algn="just"/>
            <a:r>
              <a:rPr lang="zh-TW" altLang="zh-TW" sz="2000" b="1" dirty="0">
                <a:solidFill>
                  <a:srgbClr val="660066"/>
                </a:solidFill>
                <a:effectLst>
                  <a:outerShdw blurRad="38100" dist="38100" dir="2700000" algn="tl">
                    <a:srgbClr val="000000">
                      <a:alpha val="43137"/>
                    </a:srgbClr>
                  </a:outerShdw>
                </a:effectLst>
                <a:latin typeface="+mn-ea"/>
                <a:ea typeface="+mn-ea"/>
              </a:rPr>
              <a:t>Ａ：</a:t>
            </a:r>
          </a:p>
          <a:p>
            <a:pPr algn="just"/>
            <a:r>
              <a:rPr lang="zh-TW" altLang="en-US" sz="2000" b="1" dirty="0">
                <a:solidFill>
                  <a:srgbClr val="660066"/>
                </a:solidFill>
                <a:effectLst>
                  <a:outerShdw blurRad="38100" dist="38100" dir="2700000" algn="tl">
                    <a:srgbClr val="000000">
                      <a:alpha val="43137"/>
                    </a:srgbClr>
                  </a:outerShdw>
                </a:effectLst>
                <a:latin typeface="+mn-ea"/>
                <a:ea typeface="+mn-ea"/>
              </a:rPr>
              <a:t>過去</a:t>
            </a:r>
            <a:r>
              <a:rPr lang="zh-TW" altLang="en-US" sz="2000" b="1" u="sng" dirty="0">
                <a:solidFill>
                  <a:srgbClr val="FF0000"/>
                </a:solidFill>
                <a:effectLst>
                  <a:outerShdw blurRad="38100" dist="38100" dir="2700000" algn="tl">
                    <a:srgbClr val="000000">
                      <a:alpha val="43137"/>
                    </a:srgbClr>
                  </a:outerShdw>
                </a:effectLst>
                <a:latin typeface="+mn-ea"/>
                <a:ea typeface="+mn-ea"/>
              </a:rPr>
              <a:t>高中畢業生的升學以一般大學為主</a:t>
            </a:r>
            <a:r>
              <a:rPr lang="zh-TW" altLang="en-US" sz="2000" b="1" dirty="0">
                <a:solidFill>
                  <a:srgbClr val="660066"/>
                </a:solidFill>
                <a:effectLst>
                  <a:outerShdw blurRad="38100" dist="38100" dir="2700000" algn="tl">
                    <a:srgbClr val="000000">
                      <a:alpha val="43137"/>
                    </a:srgbClr>
                  </a:outerShdw>
                </a:effectLst>
                <a:latin typeface="+mn-ea"/>
                <a:ea typeface="+mn-ea"/>
              </a:rPr>
              <a:t>，高職生的升學進路只能就讀技專校院，但現今升學藩籬已被打破，不論孩子選擇就讀普通型高中、技術型高中、綜合型高中或五專，目前之多元入學管道</a:t>
            </a:r>
            <a:r>
              <a:rPr lang="zh-TW" altLang="en-US" sz="2000" b="1" u="sng" dirty="0">
                <a:solidFill>
                  <a:srgbClr val="FF0000"/>
                </a:solidFill>
                <a:effectLst>
                  <a:outerShdw blurRad="38100" dist="38100" dir="2700000" algn="tl">
                    <a:srgbClr val="000000">
                      <a:alpha val="43137"/>
                    </a:srgbClr>
                  </a:outerShdw>
                </a:effectLst>
                <a:latin typeface="+mn-ea"/>
                <a:ea typeface="+mn-ea"/>
              </a:rPr>
              <a:t>多</a:t>
            </a:r>
            <a:r>
              <a:rPr lang="zh-TW" altLang="en-US" sz="2000" b="1" dirty="0">
                <a:solidFill>
                  <a:srgbClr val="660066"/>
                </a:solidFill>
                <a:effectLst>
                  <a:outerShdw blurRad="38100" dist="38100" dir="2700000" algn="tl">
                    <a:srgbClr val="000000">
                      <a:alpha val="43137"/>
                    </a:srgbClr>
                  </a:outerShdw>
                </a:effectLst>
                <a:latin typeface="+mn-ea"/>
                <a:ea typeface="+mn-ea"/>
              </a:rPr>
              <a:t>已互通。</a:t>
            </a:r>
            <a:r>
              <a:rPr lang="zh-TW" altLang="en-US" sz="2000" b="1" u="sng" dirty="0">
                <a:solidFill>
                  <a:srgbClr val="FF0000"/>
                </a:solidFill>
                <a:effectLst>
                  <a:outerShdw blurRad="38100" dist="38100" dir="2700000" algn="tl">
                    <a:srgbClr val="000000">
                      <a:alpha val="43137"/>
                    </a:srgbClr>
                  </a:outerShdw>
                </a:effectLst>
                <a:latin typeface="+mn-ea"/>
                <a:ea typeface="+mn-ea"/>
              </a:rPr>
              <a:t>甚至有與產業合作的各種升學管道，原來的</a:t>
            </a:r>
            <a:r>
              <a:rPr lang="zh-TW" altLang="en-US" sz="2000" b="1" dirty="0">
                <a:solidFill>
                  <a:srgbClr val="660066"/>
                </a:solidFill>
                <a:effectLst>
                  <a:outerShdw blurRad="38100" dist="38100" dir="2700000" algn="tl">
                    <a:srgbClr val="000000">
                      <a:alpha val="43137"/>
                    </a:srgbClr>
                  </a:outerShdw>
                </a:effectLst>
                <a:latin typeface="+mn-ea"/>
                <a:ea typeface="+mn-ea"/>
              </a:rPr>
              <a:t>普通型高中及綜合高中學術學程畢業生除「甄選入學」（含繁星推薦及個人申請）及「考試分發」入學大學外，尚可運用「個人申請入學」管道進入技專校院；而技術型高中及綜合高中專門學程畢業生參加四技二專統一入學測驗，除聯合登記分發，還可申請繁星計畫、甄選入學或技優入學等升學管道外，如果想念普通大學，自</a:t>
            </a:r>
            <a:r>
              <a:rPr lang="en-US" altLang="zh-TW" sz="2000" b="1" dirty="0">
                <a:solidFill>
                  <a:srgbClr val="660066"/>
                </a:solidFill>
                <a:effectLst>
                  <a:outerShdw blurRad="38100" dist="38100" dir="2700000" algn="tl">
                    <a:srgbClr val="000000">
                      <a:alpha val="43137"/>
                    </a:srgbClr>
                  </a:outerShdw>
                </a:effectLst>
                <a:latin typeface="+mn-ea"/>
                <a:ea typeface="+mn-ea"/>
              </a:rPr>
              <a:t>99</a:t>
            </a:r>
            <a:r>
              <a:rPr lang="zh-TW" altLang="en-US" sz="2000" b="1" dirty="0">
                <a:solidFill>
                  <a:srgbClr val="660066"/>
                </a:solidFill>
                <a:effectLst>
                  <a:outerShdw blurRad="38100" dist="38100" dir="2700000" algn="tl">
                    <a:srgbClr val="000000">
                      <a:alpha val="43137"/>
                    </a:srgbClr>
                  </a:outerShdw>
                </a:effectLst>
                <a:latin typeface="+mn-ea"/>
                <a:ea typeface="+mn-ea"/>
              </a:rPr>
              <a:t>學年度起，更可運用四技二專統一入學測驗成績參加一般大學「甄選入學」或進入頂尖大學；五專畢業者亦可以</a:t>
            </a:r>
            <a:r>
              <a:rPr lang="zh-TW" altLang="en-US" sz="2000" b="1" u="sng" dirty="0">
                <a:solidFill>
                  <a:srgbClr val="FF0000"/>
                </a:solidFill>
                <a:effectLst>
                  <a:outerShdw blurRad="38100" dist="38100" dir="2700000" algn="tl">
                    <a:srgbClr val="000000">
                      <a:alpha val="43137"/>
                    </a:srgbClr>
                  </a:outerShdw>
                </a:effectLst>
                <a:latin typeface="+mn-ea"/>
                <a:ea typeface="+mn-ea"/>
              </a:rPr>
              <a:t>繼續申請二技或</a:t>
            </a:r>
            <a:r>
              <a:rPr lang="zh-TW" altLang="en-US" sz="2000" b="1" dirty="0">
                <a:solidFill>
                  <a:srgbClr val="660066"/>
                </a:solidFill>
                <a:effectLst>
                  <a:outerShdw blurRad="38100" dist="38100" dir="2700000" algn="tl">
                    <a:srgbClr val="000000">
                      <a:alpha val="43137"/>
                    </a:srgbClr>
                  </a:outerShdw>
                </a:effectLst>
                <a:latin typeface="+mn-ea"/>
                <a:ea typeface="+mn-ea"/>
              </a:rPr>
              <a:t>插班大學。因此，隨著孩子年齡增長對自我及多元入學管道的瞭解，在多元入學管道互通下，未來之生涯抉擇及路徑是有改變及調整的可能性。</a:t>
            </a:r>
          </a:p>
        </p:txBody>
      </p:sp>
      <p:sp>
        <p:nvSpPr>
          <p:cNvPr id="17" name="矩形 16"/>
          <p:cNvSpPr/>
          <p:nvPr/>
        </p:nvSpPr>
        <p:spPr>
          <a:xfrm>
            <a:off x="-22852" y="620688"/>
            <a:ext cx="9166851" cy="648072"/>
          </a:xfrm>
          <a:prstGeom prst="rect">
            <a:avLst/>
          </a:prstGeom>
          <a:solidFill>
            <a:schemeClr val="accent3">
              <a:lumMod val="75000"/>
              <a:alpha val="627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defTabSz="1244600">
              <a:lnSpc>
                <a:spcPct val="90000"/>
              </a:lnSpc>
              <a:defRPr/>
            </a:pPr>
            <a:r>
              <a:rPr lang="en-US" altLang="zh-TW" sz="3200" b="1" dirty="0" smtClean="0">
                <a:solidFill>
                  <a:prstClr val="white"/>
                </a:solidFill>
                <a:latin typeface="Adobe 繁黑體 Std B" pitchFamily="34" charset="-120"/>
                <a:ea typeface="Adobe 繁黑體 Std B" pitchFamily="34" charset="-120"/>
              </a:rPr>
              <a:t>   </a:t>
            </a:r>
            <a:r>
              <a:rPr lang="zh-TW" altLang="en-US" sz="3200" b="1" dirty="0" smtClean="0">
                <a:solidFill>
                  <a:srgbClr val="0033CC"/>
                </a:solidFill>
                <a:latin typeface="Adobe 繁黑體 Std B" pitchFamily="34" charset="-120"/>
                <a:ea typeface="Adobe 繁黑體 Std B" pitchFamily="34" charset="-120"/>
              </a:rPr>
              <a:t>家長篇</a:t>
            </a:r>
            <a:r>
              <a:rPr lang="en-US" altLang="zh-TW" sz="3200" b="1" dirty="0" smtClean="0">
                <a:solidFill>
                  <a:srgbClr val="0033CC"/>
                </a:solidFill>
                <a:latin typeface="Adobe 繁黑體 Std B" pitchFamily="34" charset="-120"/>
                <a:ea typeface="Adobe 繁黑體 Std B" pitchFamily="34" charset="-120"/>
              </a:rPr>
              <a:t>-</a:t>
            </a:r>
            <a:r>
              <a:rPr lang="zh-TW" altLang="en-US" sz="3200" b="1" dirty="0" smtClean="0">
                <a:solidFill>
                  <a:srgbClr val="0033CC"/>
                </a:solidFill>
                <a:latin typeface="Adobe 繁黑體 Std B" pitchFamily="34" charset="-120"/>
                <a:ea typeface="Adobe 繁黑體 Std B" pitchFamily="34" charset="-120"/>
              </a:rPr>
              <a:t>編修題</a:t>
            </a:r>
            <a:r>
              <a:rPr lang="zh-TW" altLang="en-US" sz="3200" b="1" dirty="0">
                <a:solidFill>
                  <a:srgbClr val="0033CC"/>
                </a:solidFill>
                <a:latin typeface="Adobe 繁黑體 Std B" pitchFamily="34" charset="-120"/>
                <a:ea typeface="Adobe 繁黑體 Std B" pitchFamily="34" charset="-120"/>
              </a:rPr>
              <a:t>說明</a:t>
            </a:r>
            <a:r>
              <a:rPr lang="en-US" altLang="zh-TW" sz="3200" b="1" dirty="0">
                <a:solidFill>
                  <a:srgbClr val="0033CC"/>
                </a:solidFill>
                <a:latin typeface="Adobe 繁黑體 Std B" pitchFamily="34" charset="-120"/>
                <a:ea typeface="Adobe 繁黑體 Std B" pitchFamily="34" charset="-120"/>
              </a:rPr>
              <a:t> </a:t>
            </a:r>
            <a:endParaRPr lang="zh-TW" altLang="en-US" sz="3200" b="1" dirty="0">
              <a:solidFill>
                <a:srgbClr val="0033CC"/>
              </a:solidFill>
              <a:latin typeface="Adobe 繁黑體 Std B" pitchFamily="34" charset="-120"/>
              <a:ea typeface="Adobe 繁黑體 Std B" pitchFamily="34" charset="-120"/>
            </a:endParaRPr>
          </a:p>
        </p:txBody>
      </p:sp>
      <p:sp>
        <p:nvSpPr>
          <p:cNvPr id="18" name="矩形 17"/>
          <p:cNvSpPr/>
          <p:nvPr/>
        </p:nvSpPr>
        <p:spPr bwMode="auto">
          <a:xfrm>
            <a:off x="-36511" y="-27384"/>
            <a:ext cx="9217024" cy="504056"/>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pic>
        <p:nvPicPr>
          <p:cNvPr id="19"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19"/>
          <p:cNvSpPr/>
          <p:nvPr/>
        </p:nvSpPr>
        <p:spPr>
          <a:xfrm>
            <a:off x="4968552" y="44624"/>
            <a:ext cx="4162829" cy="400110"/>
          </a:xfrm>
          <a:prstGeom prst="rect">
            <a:avLst/>
          </a:prstGeom>
        </p:spPr>
        <p:txBody>
          <a:bodyPr wrap="square">
            <a:spAutoFit/>
          </a:bodyPr>
          <a:lstStyle/>
          <a:p>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QA</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問答集摘要說明</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21" name="群組 20"/>
          <p:cNvGrpSpPr/>
          <p:nvPr/>
        </p:nvGrpSpPr>
        <p:grpSpPr>
          <a:xfrm>
            <a:off x="2195736" y="44624"/>
            <a:ext cx="2664296" cy="360045"/>
            <a:chOff x="2123728" y="44624"/>
            <a:chExt cx="2664296" cy="360045"/>
          </a:xfrm>
        </p:grpSpPr>
        <p:grpSp>
          <p:nvGrpSpPr>
            <p:cNvPr id="22" name="群組 21"/>
            <p:cNvGrpSpPr/>
            <p:nvPr/>
          </p:nvGrpSpPr>
          <p:grpSpPr>
            <a:xfrm>
              <a:off x="2555776" y="44624"/>
              <a:ext cx="2232248" cy="360045"/>
              <a:chOff x="2267744" y="44624"/>
              <a:chExt cx="2232248" cy="360045"/>
            </a:xfrm>
          </p:grpSpPr>
          <p:grpSp>
            <p:nvGrpSpPr>
              <p:cNvPr id="24" name="群組 37"/>
              <p:cNvGrpSpPr/>
              <p:nvPr/>
            </p:nvGrpSpPr>
            <p:grpSpPr>
              <a:xfrm>
                <a:off x="2267744" y="44629"/>
                <a:ext cx="2232248" cy="360040"/>
                <a:chOff x="2267738" y="44624"/>
                <a:chExt cx="2232248" cy="360040"/>
              </a:xfrm>
            </p:grpSpPr>
            <p:sp>
              <p:nvSpPr>
                <p:cNvPr id="27" name="橢圓 2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6" name="橢圓 2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73659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07504" y="1333217"/>
            <a:ext cx="9036496" cy="1200329"/>
          </a:xfrm>
          <a:prstGeom prst="rect">
            <a:avLst/>
          </a:prstGeom>
          <a:noFill/>
        </p:spPr>
        <p:txBody>
          <a:bodyPr wrap="square" rtlCol="0">
            <a:spAutoFit/>
          </a:bodyPr>
          <a:lstStyle/>
          <a:p>
            <a:r>
              <a:rPr lang="zh-TW" altLang="en-US" sz="3600" b="1" dirty="0">
                <a:solidFill>
                  <a:srgbClr val="FC0280"/>
                </a:solidFill>
                <a:latin typeface="微軟正黑體" panose="020B0604030504040204" pitchFamily="34" charset="-120"/>
                <a:ea typeface="微軟正黑體" panose="020B0604030504040204" pitchFamily="34" charset="-120"/>
                <a:cs typeface="Apple LiGothic Medium"/>
              </a:rPr>
              <a:t>八</a:t>
            </a:r>
            <a:r>
              <a:rPr lang="zh-TW" altLang="zh-TW" sz="3600" b="1" dirty="0">
                <a:solidFill>
                  <a:srgbClr val="FC0280"/>
                </a:solidFill>
                <a:latin typeface="微軟正黑體" panose="020B0604030504040204" pitchFamily="34" charset="-120"/>
                <a:ea typeface="微軟正黑體" panose="020B0604030504040204" pitchFamily="34" charset="-120"/>
                <a:cs typeface="Apple LiGothic Medium"/>
              </a:rPr>
              <a:t>、</a:t>
            </a:r>
            <a:r>
              <a:rPr lang="zh-TW" altLang="en-US" sz="3600" b="1" dirty="0">
                <a:solidFill>
                  <a:srgbClr val="FC0280"/>
                </a:solidFill>
                <a:latin typeface="微軟正黑體" panose="020B0604030504040204" pitchFamily="34" charset="-120"/>
                <a:ea typeface="微軟正黑體" panose="020B0604030504040204" pitchFamily="34" charset="-120"/>
                <a:cs typeface="Apple LiGothic Medium"/>
              </a:rPr>
              <a:t>我想知道孩子選擇就讀高中職或五專畢業之後，未來其生涯進路為何？</a:t>
            </a:r>
            <a:endParaRPr lang="zh-TW" altLang="zh-TW" sz="3600" b="1" dirty="0">
              <a:solidFill>
                <a:srgbClr val="FC0280"/>
              </a:solidFill>
              <a:latin typeface="微軟正黑體" panose="020B0604030504040204" pitchFamily="34" charset="-120"/>
              <a:ea typeface="微軟正黑體" panose="020B0604030504040204" pitchFamily="34" charset="-120"/>
              <a:cs typeface="Apple LiGothic Medium"/>
            </a:endParaRPr>
          </a:p>
        </p:txBody>
      </p:sp>
      <p:pic>
        <p:nvPicPr>
          <p:cNvPr id="6" name="Picture 2"/>
          <p:cNvPicPr/>
          <p:nvPr/>
        </p:nvPicPr>
        <p:blipFill>
          <a:blip r:embed="rId2">
            <a:extLst>
              <a:ext uri="{28A0092B-C50C-407E-A947-70E740481C1C}">
                <a14:useLocalDpi xmlns:a14="http://schemas.microsoft.com/office/drawing/2010/main" val="0"/>
              </a:ext>
            </a:extLst>
          </a:blip>
          <a:srcRect l="4724" t="26169" r="3278" b="19562"/>
          <a:stretch>
            <a:fillRect/>
          </a:stretch>
        </p:blipFill>
        <p:spPr bwMode="auto">
          <a:xfrm>
            <a:off x="1475656" y="2636912"/>
            <a:ext cx="6264696" cy="3672408"/>
          </a:xfrm>
          <a:prstGeom prst="rect">
            <a:avLst/>
          </a:prstGeom>
          <a:noFill/>
          <a:ln>
            <a:noFill/>
          </a:ln>
        </p:spPr>
      </p:pic>
      <p:sp>
        <p:nvSpPr>
          <p:cNvPr id="7" name="Text Box 82"/>
          <p:cNvSpPr txBox="1">
            <a:spLocks noChangeArrowheads="1"/>
          </p:cNvSpPr>
          <p:nvPr/>
        </p:nvSpPr>
        <p:spPr bwMode="auto">
          <a:xfrm>
            <a:off x="1403648" y="6398721"/>
            <a:ext cx="5909689" cy="41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lnSpc>
                <a:spcPts val="2400"/>
              </a:lnSpc>
              <a:spcAft>
                <a:spcPts val="0"/>
              </a:spcAft>
            </a:pPr>
            <a:r>
              <a:rPr lang="zh-TW" sz="2200" b="1" kern="100" dirty="0">
                <a:effectLst/>
                <a:latin typeface="Calibri"/>
                <a:ea typeface="標楷體"/>
                <a:cs typeface="標楷體"/>
              </a:rPr>
              <a:t>國中畢業生升學進路階梯</a:t>
            </a:r>
            <a:r>
              <a:rPr lang="zh-TW" sz="2200" b="1" kern="100" dirty="0" smtClean="0">
                <a:effectLst/>
                <a:latin typeface="Calibri"/>
                <a:ea typeface="標楷體"/>
                <a:cs typeface="標楷體"/>
              </a:rPr>
              <a:t>圖</a:t>
            </a:r>
            <a:endParaRPr lang="zh-TW" sz="2200" kern="100" dirty="0">
              <a:effectLst/>
              <a:latin typeface="Calibri"/>
              <a:ea typeface="新細明體"/>
              <a:cs typeface="Times New Roman"/>
            </a:endParaRPr>
          </a:p>
        </p:txBody>
      </p:sp>
      <p:sp>
        <p:nvSpPr>
          <p:cNvPr id="17" name="矩形 16"/>
          <p:cNvSpPr/>
          <p:nvPr/>
        </p:nvSpPr>
        <p:spPr>
          <a:xfrm>
            <a:off x="-22852" y="620688"/>
            <a:ext cx="9166851" cy="648072"/>
          </a:xfrm>
          <a:prstGeom prst="rect">
            <a:avLst/>
          </a:prstGeom>
          <a:solidFill>
            <a:schemeClr val="accent3">
              <a:lumMod val="75000"/>
              <a:alpha val="627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defTabSz="1244600">
              <a:lnSpc>
                <a:spcPct val="90000"/>
              </a:lnSpc>
              <a:defRPr/>
            </a:pPr>
            <a:r>
              <a:rPr lang="en-US" altLang="zh-TW" sz="3200" b="1" dirty="0" smtClean="0">
                <a:solidFill>
                  <a:prstClr val="white"/>
                </a:solidFill>
                <a:latin typeface="Adobe 繁黑體 Std B" pitchFamily="34" charset="-120"/>
                <a:ea typeface="Adobe 繁黑體 Std B" pitchFamily="34" charset="-120"/>
              </a:rPr>
              <a:t>   </a:t>
            </a:r>
            <a:r>
              <a:rPr lang="zh-TW" altLang="en-US" sz="3200" b="1" dirty="0" smtClean="0">
                <a:solidFill>
                  <a:srgbClr val="0033CC"/>
                </a:solidFill>
                <a:latin typeface="Adobe 繁黑體 Std B" pitchFamily="34" charset="-120"/>
                <a:ea typeface="Adobe 繁黑體 Std B" pitchFamily="34" charset="-120"/>
              </a:rPr>
              <a:t>家長篇</a:t>
            </a:r>
            <a:r>
              <a:rPr lang="en-US" altLang="zh-TW" sz="3200" b="1" dirty="0" smtClean="0">
                <a:solidFill>
                  <a:srgbClr val="0033CC"/>
                </a:solidFill>
                <a:latin typeface="Adobe 繁黑體 Std B" pitchFamily="34" charset="-120"/>
                <a:ea typeface="Adobe 繁黑體 Std B" pitchFamily="34" charset="-120"/>
              </a:rPr>
              <a:t>-</a:t>
            </a:r>
            <a:r>
              <a:rPr lang="zh-TW" altLang="en-US" sz="3200" b="1" dirty="0" smtClean="0">
                <a:solidFill>
                  <a:srgbClr val="0033CC"/>
                </a:solidFill>
                <a:latin typeface="Adobe 繁黑體 Std B" pitchFamily="34" charset="-120"/>
                <a:ea typeface="Adobe 繁黑體 Std B" pitchFamily="34" charset="-120"/>
              </a:rPr>
              <a:t>編修題</a:t>
            </a:r>
            <a:r>
              <a:rPr lang="zh-TW" altLang="en-US" sz="3200" b="1" dirty="0">
                <a:solidFill>
                  <a:srgbClr val="0033CC"/>
                </a:solidFill>
                <a:latin typeface="Adobe 繁黑體 Std B" pitchFamily="34" charset="-120"/>
                <a:ea typeface="Adobe 繁黑體 Std B" pitchFamily="34" charset="-120"/>
              </a:rPr>
              <a:t>說明</a:t>
            </a:r>
            <a:r>
              <a:rPr lang="en-US" altLang="zh-TW" sz="3200" b="1" dirty="0">
                <a:solidFill>
                  <a:srgbClr val="0033CC"/>
                </a:solidFill>
                <a:latin typeface="Adobe 繁黑體 Std B" pitchFamily="34" charset="-120"/>
                <a:ea typeface="Adobe 繁黑體 Std B" pitchFamily="34" charset="-120"/>
              </a:rPr>
              <a:t> </a:t>
            </a:r>
            <a:endParaRPr lang="zh-TW" altLang="en-US" sz="3200" b="1" dirty="0">
              <a:solidFill>
                <a:srgbClr val="0033CC"/>
              </a:solidFill>
              <a:latin typeface="Adobe 繁黑體 Std B" pitchFamily="34" charset="-120"/>
              <a:ea typeface="Adobe 繁黑體 Std B" pitchFamily="34" charset="-120"/>
            </a:endParaRPr>
          </a:p>
        </p:txBody>
      </p:sp>
      <p:sp>
        <p:nvSpPr>
          <p:cNvPr id="18" name="矩形 17"/>
          <p:cNvSpPr/>
          <p:nvPr/>
        </p:nvSpPr>
        <p:spPr bwMode="auto">
          <a:xfrm>
            <a:off x="-36511" y="-27384"/>
            <a:ext cx="9217024" cy="504056"/>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pic>
        <p:nvPicPr>
          <p:cNvPr id="19"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19"/>
          <p:cNvSpPr/>
          <p:nvPr/>
        </p:nvSpPr>
        <p:spPr>
          <a:xfrm>
            <a:off x="4968552" y="44624"/>
            <a:ext cx="4162829" cy="400110"/>
          </a:xfrm>
          <a:prstGeom prst="rect">
            <a:avLst/>
          </a:prstGeom>
        </p:spPr>
        <p:txBody>
          <a:bodyPr wrap="square">
            <a:spAutoFit/>
          </a:bodyPr>
          <a:lstStyle/>
          <a:p>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QA</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問答集摘要說明</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21" name="群組 20"/>
          <p:cNvGrpSpPr/>
          <p:nvPr/>
        </p:nvGrpSpPr>
        <p:grpSpPr>
          <a:xfrm>
            <a:off x="2195736" y="44624"/>
            <a:ext cx="2664296" cy="360045"/>
            <a:chOff x="2123728" y="44624"/>
            <a:chExt cx="2664296" cy="360045"/>
          </a:xfrm>
        </p:grpSpPr>
        <p:grpSp>
          <p:nvGrpSpPr>
            <p:cNvPr id="22" name="群組 21"/>
            <p:cNvGrpSpPr/>
            <p:nvPr/>
          </p:nvGrpSpPr>
          <p:grpSpPr>
            <a:xfrm>
              <a:off x="2555776" y="44624"/>
              <a:ext cx="2232248" cy="360045"/>
              <a:chOff x="2267744" y="44624"/>
              <a:chExt cx="2232248" cy="360045"/>
            </a:xfrm>
          </p:grpSpPr>
          <p:grpSp>
            <p:nvGrpSpPr>
              <p:cNvPr id="24" name="群組 37"/>
              <p:cNvGrpSpPr/>
              <p:nvPr/>
            </p:nvGrpSpPr>
            <p:grpSpPr>
              <a:xfrm>
                <a:off x="2267744" y="44629"/>
                <a:ext cx="2232248" cy="360040"/>
                <a:chOff x="2267738" y="44624"/>
                <a:chExt cx="2232248" cy="360040"/>
              </a:xfrm>
            </p:grpSpPr>
            <p:sp>
              <p:nvSpPr>
                <p:cNvPr id="27" name="橢圓 26"/>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8" name="橢圓 27"/>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9" name="橢圓 28"/>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5" name="橢圓 24"/>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6" name="橢圓 25"/>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03353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279618" y="1556792"/>
            <a:ext cx="5732541" cy="1754326"/>
          </a:xfrm>
          <a:prstGeom prst="rect">
            <a:avLst/>
          </a:prstGeom>
          <a:noFill/>
        </p:spPr>
        <p:txBody>
          <a:bodyPr wrap="square" rtlCol="0">
            <a:spAutoFit/>
          </a:bodyPr>
          <a:lstStyle/>
          <a:p>
            <a:r>
              <a:rPr lang="zh-TW" altLang="en-US" sz="3600" b="1" dirty="0">
                <a:solidFill>
                  <a:srgbClr val="FC0280"/>
                </a:solidFill>
                <a:latin typeface="微軟正黑體" panose="020B0604030504040204" pitchFamily="34" charset="-120"/>
                <a:ea typeface="微軟正黑體" panose="020B0604030504040204" pitchFamily="34" charset="-120"/>
                <a:cs typeface="Apple LiGothic Medium"/>
              </a:rPr>
              <a:t>七</a:t>
            </a:r>
            <a:r>
              <a:rPr lang="zh-TW" altLang="zh-TW" sz="3600" b="1" dirty="0">
                <a:solidFill>
                  <a:srgbClr val="FC0280"/>
                </a:solidFill>
                <a:latin typeface="微軟正黑體" panose="020B0604030504040204" pitchFamily="34" charset="-120"/>
                <a:ea typeface="微軟正黑體" panose="020B0604030504040204" pitchFamily="34" charset="-120"/>
                <a:cs typeface="Apple LiGothic Medium"/>
              </a:rPr>
              <a:t>、</a:t>
            </a:r>
            <a:r>
              <a:rPr lang="zh-TW" altLang="en-US" sz="3600" b="1" dirty="0">
                <a:solidFill>
                  <a:srgbClr val="FC0280"/>
                </a:solidFill>
                <a:latin typeface="微軟正黑體" panose="020B0604030504040204" pitchFamily="34" charset="-120"/>
                <a:ea typeface="微軟正黑體" panose="020B0604030504040204" pitchFamily="34" charset="-120"/>
                <a:cs typeface="Apple LiGothic Medium"/>
              </a:rPr>
              <a:t>何謂「擴大高中職優先免試入學」與「學習區完全免試入學」？</a:t>
            </a:r>
            <a:endParaRPr lang="zh-TW" altLang="zh-TW" sz="3600" b="1" dirty="0">
              <a:solidFill>
                <a:srgbClr val="FC0280"/>
              </a:solidFill>
              <a:latin typeface="微軟正黑體" panose="020B0604030504040204" pitchFamily="34" charset="-120"/>
              <a:ea typeface="微軟正黑體" panose="020B0604030504040204" pitchFamily="34" charset="-120"/>
              <a:cs typeface="Apple LiGothic Medium"/>
            </a:endParaRPr>
          </a:p>
        </p:txBody>
      </p:sp>
      <p:sp>
        <p:nvSpPr>
          <p:cNvPr id="15" name="矩形 14"/>
          <p:cNvSpPr/>
          <p:nvPr/>
        </p:nvSpPr>
        <p:spPr>
          <a:xfrm>
            <a:off x="-22851" y="620688"/>
            <a:ext cx="9166852" cy="648072"/>
          </a:xfrm>
          <a:prstGeom prst="rect">
            <a:avLst/>
          </a:prstGeom>
          <a:solidFill>
            <a:schemeClr val="accent3">
              <a:lumMod val="75000"/>
              <a:alpha val="6274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defTabSz="1244600">
              <a:lnSpc>
                <a:spcPct val="90000"/>
              </a:lnSpc>
              <a:defRPr/>
            </a:pPr>
            <a:r>
              <a:rPr lang="en-US" altLang="zh-TW" sz="3200" b="1" dirty="0" smtClean="0">
                <a:solidFill>
                  <a:prstClr val="white"/>
                </a:solidFill>
                <a:latin typeface="Adobe 繁黑體 Std B" pitchFamily="34" charset="-120"/>
                <a:ea typeface="Adobe 繁黑體 Std B" pitchFamily="34" charset="-120"/>
              </a:rPr>
              <a:t>   </a:t>
            </a:r>
            <a:r>
              <a:rPr lang="zh-TW" altLang="en-US" sz="3200" b="1" dirty="0" smtClean="0">
                <a:solidFill>
                  <a:srgbClr val="0033CC"/>
                </a:solidFill>
                <a:latin typeface="Adobe 繁黑體 Std B" pitchFamily="34" charset="-120"/>
                <a:ea typeface="Adobe 繁黑體 Std B" pitchFamily="34" charset="-120"/>
              </a:rPr>
              <a:t>其他篇</a:t>
            </a:r>
            <a:r>
              <a:rPr lang="en-US" altLang="zh-TW" sz="3200" b="1" dirty="0" smtClean="0">
                <a:solidFill>
                  <a:srgbClr val="0033CC"/>
                </a:solidFill>
                <a:latin typeface="Adobe 繁黑體 Std B" pitchFamily="34" charset="-120"/>
                <a:ea typeface="Adobe 繁黑體 Std B" pitchFamily="34" charset="-120"/>
              </a:rPr>
              <a:t>-</a:t>
            </a:r>
            <a:r>
              <a:rPr lang="zh-TW" altLang="en-US" sz="3200" b="1" dirty="0" smtClean="0">
                <a:solidFill>
                  <a:srgbClr val="0033CC"/>
                </a:solidFill>
                <a:latin typeface="Adobe 繁黑體 Std B" pitchFamily="34" charset="-120"/>
                <a:ea typeface="Adobe 繁黑體 Std B" pitchFamily="34" charset="-120"/>
              </a:rPr>
              <a:t>編修題</a:t>
            </a:r>
            <a:r>
              <a:rPr lang="zh-TW" altLang="en-US" sz="3200" b="1" dirty="0">
                <a:solidFill>
                  <a:srgbClr val="0033CC"/>
                </a:solidFill>
                <a:latin typeface="Adobe 繁黑體 Std B" pitchFamily="34" charset="-120"/>
                <a:ea typeface="Adobe 繁黑體 Std B" pitchFamily="34" charset="-120"/>
              </a:rPr>
              <a:t>說明</a:t>
            </a:r>
            <a:r>
              <a:rPr lang="en-US" altLang="zh-TW" sz="3200" b="1" dirty="0">
                <a:solidFill>
                  <a:srgbClr val="0033CC"/>
                </a:solidFill>
                <a:latin typeface="Adobe 繁黑體 Std B" pitchFamily="34" charset="-120"/>
                <a:ea typeface="Adobe 繁黑體 Std B" pitchFamily="34" charset="-120"/>
              </a:rPr>
              <a:t> </a:t>
            </a:r>
            <a:endParaRPr lang="zh-TW" altLang="en-US" sz="3200" b="1" dirty="0">
              <a:solidFill>
                <a:srgbClr val="0033CC"/>
              </a:solidFill>
              <a:latin typeface="Adobe 繁黑體 Std B" pitchFamily="34" charset="-120"/>
              <a:ea typeface="Adobe 繁黑體 Std B" pitchFamily="34" charset="-120"/>
            </a:endParaRPr>
          </a:p>
        </p:txBody>
      </p:sp>
      <p:sp>
        <p:nvSpPr>
          <p:cNvPr id="16" name="矩形 15"/>
          <p:cNvSpPr/>
          <p:nvPr/>
        </p:nvSpPr>
        <p:spPr bwMode="auto">
          <a:xfrm>
            <a:off x="-36511" y="-27384"/>
            <a:ext cx="9217024" cy="504056"/>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pic>
        <p:nvPicPr>
          <p:cNvPr id="17"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4968552" y="44624"/>
            <a:ext cx="4162829" cy="400110"/>
          </a:xfrm>
          <a:prstGeom prst="rect">
            <a:avLst/>
          </a:prstGeom>
        </p:spPr>
        <p:txBody>
          <a:bodyPr wrap="square">
            <a:spAutoFit/>
          </a:bodyPr>
          <a:lstStyle/>
          <a:p>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QA</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問答集摘要說明</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4763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Shape 293"/>
          <p:cNvPicPr preferRelativeResize="0"/>
          <p:nvPr/>
        </p:nvPicPr>
        <p:blipFill rotWithShape="1">
          <a:blip r:embed="rId3">
            <a:alphaModFix/>
          </a:blip>
          <a:srcRect/>
          <a:stretch/>
        </p:blipFill>
        <p:spPr>
          <a:xfrm>
            <a:off x="179512" y="1916832"/>
            <a:ext cx="3888432" cy="4054113"/>
          </a:xfrm>
          <a:prstGeom prst="rect">
            <a:avLst/>
          </a:prstGeom>
          <a:noFill/>
          <a:ln>
            <a:noFill/>
          </a:ln>
        </p:spPr>
      </p:pic>
      <p:sp>
        <p:nvSpPr>
          <p:cNvPr id="294" name="Shape 294"/>
          <p:cNvSpPr txBox="1">
            <a:spLocks noGrp="1"/>
          </p:cNvSpPr>
          <p:nvPr>
            <p:ph type="title"/>
          </p:nvPr>
        </p:nvSpPr>
        <p:spPr>
          <a:xfrm>
            <a:off x="4613473" y="332656"/>
            <a:ext cx="3915950" cy="1344975"/>
          </a:xfrm>
          <a:prstGeom prst="rect">
            <a:avLst/>
          </a:prstGeom>
          <a:noFill/>
          <a:ln>
            <a:noFill/>
          </a:ln>
        </p:spPr>
        <p:txBody>
          <a:bodyPr spcFirstLastPara="1" vert="horz" wrap="square" lIns="68569" tIns="34275" rIns="68569" bIns="34275" rtlCol="0" anchor="ctr" anchorCtr="0">
            <a:noAutofit/>
          </a:bodyPr>
          <a:lstStyle/>
          <a:p>
            <a:pPr algn="ctr">
              <a:spcBef>
                <a:spcPts val="0"/>
              </a:spcBef>
              <a:buClr>
                <a:schemeClr val="dk1"/>
              </a:buClr>
              <a:buSzPts val="4000"/>
            </a:pPr>
            <a:r>
              <a:rPr lang="zh-TW" altLang="en-US" sz="3000" dirty="0">
                <a:solidFill>
                  <a:schemeClr val="dk1"/>
                </a:solidFill>
                <a:latin typeface="Georgia"/>
                <a:ea typeface="Georgia"/>
                <a:cs typeface="Georgia"/>
                <a:sym typeface="Georgia"/>
              </a:rPr>
              <a:t>普通高中課程地圖</a:t>
            </a:r>
            <a:endParaRPr dirty="0"/>
          </a:p>
        </p:txBody>
      </p:sp>
      <p:grpSp>
        <p:nvGrpSpPr>
          <p:cNvPr id="295" name="Shape 295"/>
          <p:cNvGrpSpPr/>
          <p:nvPr/>
        </p:nvGrpSpPr>
        <p:grpSpPr>
          <a:xfrm>
            <a:off x="4102100" y="1303868"/>
            <a:ext cx="5600700" cy="5147733"/>
            <a:chOff x="0" y="113243"/>
            <a:chExt cx="5052225" cy="3758822"/>
          </a:xfrm>
        </p:grpSpPr>
        <p:sp>
          <p:nvSpPr>
            <p:cNvPr id="296" name="Shape 296"/>
            <p:cNvSpPr/>
            <p:nvPr/>
          </p:nvSpPr>
          <p:spPr>
            <a:xfrm rot="5400000">
              <a:off x="2123421" y="203787"/>
              <a:ext cx="1392992" cy="1211903"/>
            </a:xfrm>
            <a:prstGeom prst="hexagon">
              <a:avLst>
                <a:gd name="adj" fmla="val 25000"/>
                <a:gd name="vf" fmla="val 115470"/>
              </a:avLst>
            </a:prstGeom>
            <a:solidFill>
              <a:srgbClr val="599BD5"/>
            </a:solidFill>
            <a:ln w="12700" cap="flat" cmpd="sng">
              <a:solidFill>
                <a:schemeClr val="lt1"/>
              </a:solidFill>
              <a:prstDash val="solid"/>
              <a:miter lim="800000"/>
              <a:headEnd type="none" w="med" len="med"/>
              <a:tailEnd type="none" w="med" len="med"/>
            </a:ln>
          </p:spPr>
          <p:txBody>
            <a:bodyPr spcFirstLastPara="1" wrap="square" lIns="68569" tIns="68569" rIns="68569" bIns="68569" anchor="ctr" anchorCtr="0">
              <a:noAutofit/>
            </a:bodyPr>
            <a:lstStyle/>
            <a:p>
              <a:pPr defTabSz="685800" fontAlgn="auto">
                <a:spcBef>
                  <a:spcPts val="0"/>
                </a:spcBef>
                <a:spcAft>
                  <a:spcPts val="0"/>
                </a:spcAft>
              </a:pPr>
              <a:endParaRPr kumimoji="0" sz="1350">
                <a:solidFill>
                  <a:prstClr val="black"/>
                </a:solidFill>
                <a:latin typeface="Calibri"/>
                <a:ea typeface="微软雅黑"/>
              </a:endParaRPr>
            </a:p>
          </p:txBody>
        </p:sp>
        <p:sp>
          <p:nvSpPr>
            <p:cNvPr id="297" name="Shape 297"/>
            <p:cNvSpPr txBox="1"/>
            <p:nvPr/>
          </p:nvSpPr>
          <p:spPr>
            <a:xfrm>
              <a:off x="2233977" y="330318"/>
              <a:ext cx="1202911" cy="958842"/>
            </a:xfrm>
            <a:prstGeom prst="rect">
              <a:avLst/>
            </a:prstGeom>
            <a:noFill/>
            <a:ln>
              <a:noFill/>
            </a:ln>
          </p:spPr>
          <p:txBody>
            <a:bodyPr spcFirstLastPara="1" wrap="square" lIns="27000" tIns="68569" rIns="27000" bIns="68569" anchor="ctr" anchorCtr="0">
              <a:noAutofit/>
            </a:bodyPr>
            <a:lstStyle/>
            <a:p>
              <a:pPr algn="ctr" defTabSz="685800" fontAlgn="auto">
                <a:spcBef>
                  <a:spcPts val="0"/>
                </a:spcBef>
                <a:spcAft>
                  <a:spcPts val="0"/>
                </a:spcAft>
                <a:buClr>
                  <a:srgbClr val="FFFFFF"/>
                </a:buClr>
                <a:buSzPts val="2400"/>
              </a:pPr>
              <a:r>
                <a:rPr kumimoji="0" lang="zh-TW" altLang="en-US" sz="2100" dirty="0">
                  <a:solidFill>
                    <a:srgbClr val="FFFFFF"/>
                  </a:solidFill>
                  <a:latin typeface="標楷體" panose="03000509000000000000" pitchFamily="65" charset="-120"/>
                  <a:ea typeface="標楷體" panose="03000509000000000000" pitchFamily="65" charset="-120"/>
                  <a:cs typeface="Georgia"/>
                  <a:sym typeface="Georgia"/>
                </a:rPr>
                <a:t>部定必修</a:t>
              </a:r>
              <a:endParaRPr kumimoji="0" lang="en-US" altLang="zh-TW" sz="2100" dirty="0">
                <a:solidFill>
                  <a:srgbClr val="FFFFFF"/>
                </a:solidFill>
                <a:latin typeface="標楷體" panose="03000509000000000000" pitchFamily="65" charset="-120"/>
                <a:ea typeface="標楷體" panose="03000509000000000000" pitchFamily="65" charset="-120"/>
                <a:cs typeface="Georgia"/>
                <a:sym typeface="Georgia"/>
              </a:endParaRPr>
            </a:p>
            <a:p>
              <a:pPr algn="ctr" defTabSz="685800" fontAlgn="auto">
                <a:spcBef>
                  <a:spcPts val="0"/>
                </a:spcBef>
                <a:spcAft>
                  <a:spcPts val="0"/>
                </a:spcAft>
                <a:buClr>
                  <a:srgbClr val="FFFFFF"/>
                </a:buClr>
                <a:buSzPts val="2400"/>
              </a:pPr>
              <a:r>
                <a:rPr kumimoji="0" lang="zh-TW" altLang="en-US" sz="2100" dirty="0">
                  <a:solidFill>
                    <a:srgbClr val="FFFFFF"/>
                  </a:solidFill>
                  <a:latin typeface="標楷體" panose="03000509000000000000" pitchFamily="65" charset="-120"/>
                  <a:ea typeface="標楷體" panose="03000509000000000000" pitchFamily="65" charset="-120"/>
                  <a:cs typeface="Georgia"/>
                  <a:sym typeface="Georgia"/>
                </a:rPr>
                <a:t>（</a:t>
              </a:r>
              <a:r>
                <a:rPr kumimoji="0" lang="en-US" altLang="zh-TW" sz="2100" dirty="0">
                  <a:solidFill>
                    <a:srgbClr val="FFFFFF"/>
                  </a:solidFill>
                  <a:latin typeface="標楷體" panose="03000509000000000000" pitchFamily="65" charset="-120"/>
                  <a:ea typeface="標楷體" panose="03000509000000000000" pitchFamily="65" charset="-120"/>
                  <a:cs typeface="Georgia"/>
                  <a:sym typeface="Georgia"/>
                </a:rPr>
                <a:t>118</a:t>
              </a:r>
              <a:r>
                <a:rPr kumimoji="0" lang="zh-TW" altLang="en-US" sz="2100" dirty="0">
                  <a:solidFill>
                    <a:srgbClr val="FFFFFF"/>
                  </a:solidFill>
                  <a:latin typeface="標楷體" panose="03000509000000000000" pitchFamily="65" charset="-120"/>
                  <a:ea typeface="標楷體" panose="03000509000000000000" pitchFamily="65" charset="-120"/>
                  <a:cs typeface="Georgia"/>
                  <a:sym typeface="Georgia"/>
                </a:rPr>
                <a:t>）</a:t>
              </a:r>
              <a:endParaRPr kumimoji="0" sz="2100" dirty="0">
                <a:solidFill>
                  <a:srgbClr val="FFFFFF"/>
                </a:solidFill>
                <a:latin typeface="標楷體" panose="03000509000000000000" pitchFamily="65" charset="-120"/>
                <a:ea typeface="標楷體" panose="03000509000000000000" pitchFamily="65" charset="-120"/>
                <a:cs typeface="Georgia"/>
                <a:sym typeface="Georgia"/>
              </a:endParaRPr>
            </a:p>
          </p:txBody>
        </p:sp>
        <p:sp>
          <p:nvSpPr>
            <p:cNvPr id="298" name="Shape 298"/>
            <p:cNvSpPr/>
            <p:nvPr/>
          </p:nvSpPr>
          <p:spPr>
            <a:xfrm>
              <a:off x="0" y="830391"/>
              <a:ext cx="888722" cy="835795"/>
            </a:xfrm>
            <a:prstGeom prst="roundRect">
              <a:avLst>
                <a:gd name="adj" fmla="val 16667"/>
              </a:avLst>
            </a:prstGeom>
            <a:noFill/>
            <a:ln>
              <a:noFill/>
            </a:ln>
          </p:spPr>
          <p:txBody>
            <a:bodyPr spcFirstLastPara="1" wrap="square" lIns="68569" tIns="68569" rIns="68569" bIns="68569" anchor="ctr" anchorCtr="0">
              <a:noAutofit/>
            </a:bodyPr>
            <a:lstStyle/>
            <a:p>
              <a:pPr defTabSz="685800" fontAlgn="auto">
                <a:spcBef>
                  <a:spcPts val="0"/>
                </a:spcBef>
                <a:spcAft>
                  <a:spcPts val="0"/>
                </a:spcAft>
              </a:pPr>
              <a:endParaRPr kumimoji="0" sz="1350">
                <a:solidFill>
                  <a:prstClr val="black"/>
                </a:solidFill>
                <a:latin typeface="Calibri"/>
                <a:ea typeface="微软雅黑"/>
              </a:endParaRPr>
            </a:p>
          </p:txBody>
        </p:sp>
        <p:sp>
          <p:nvSpPr>
            <p:cNvPr id="299" name="Shape 299"/>
            <p:cNvSpPr/>
            <p:nvPr/>
          </p:nvSpPr>
          <p:spPr>
            <a:xfrm rot="5400000">
              <a:off x="814565" y="203787"/>
              <a:ext cx="1392992" cy="1211903"/>
            </a:xfrm>
            <a:prstGeom prst="hexagon">
              <a:avLst>
                <a:gd name="adj" fmla="val 25000"/>
                <a:gd name="vf" fmla="val 115470"/>
              </a:avLst>
            </a:prstGeom>
            <a:solidFill>
              <a:srgbClr val="599BD5"/>
            </a:solidFill>
            <a:ln w="12700" cap="flat" cmpd="sng">
              <a:solidFill>
                <a:schemeClr val="lt1"/>
              </a:solidFill>
              <a:prstDash val="solid"/>
              <a:miter lim="800000"/>
              <a:headEnd type="none" w="med" len="med"/>
              <a:tailEnd type="none" w="med" len="med"/>
            </a:ln>
          </p:spPr>
          <p:txBody>
            <a:bodyPr spcFirstLastPara="1" wrap="square" lIns="68569" tIns="68569" rIns="68569" bIns="68569" anchor="ctr" anchorCtr="0">
              <a:noAutofit/>
            </a:bodyPr>
            <a:lstStyle/>
            <a:p>
              <a:pPr defTabSz="685800" fontAlgn="auto">
                <a:spcBef>
                  <a:spcPts val="0"/>
                </a:spcBef>
                <a:spcAft>
                  <a:spcPts val="0"/>
                </a:spcAft>
              </a:pPr>
              <a:endParaRPr kumimoji="0" sz="1350">
                <a:solidFill>
                  <a:prstClr val="black"/>
                </a:solidFill>
                <a:latin typeface="Calibri"/>
                <a:ea typeface="微软雅黑"/>
              </a:endParaRPr>
            </a:p>
          </p:txBody>
        </p:sp>
        <p:sp>
          <p:nvSpPr>
            <p:cNvPr id="300" name="Shape 300"/>
            <p:cNvSpPr txBox="1"/>
            <p:nvPr/>
          </p:nvSpPr>
          <p:spPr>
            <a:xfrm>
              <a:off x="974725" y="330318"/>
              <a:ext cx="1133233" cy="958842"/>
            </a:xfrm>
            <a:prstGeom prst="rect">
              <a:avLst/>
            </a:prstGeom>
            <a:noFill/>
            <a:ln>
              <a:noFill/>
            </a:ln>
          </p:spPr>
          <p:txBody>
            <a:bodyPr spcFirstLastPara="1" wrap="square" lIns="0" tIns="0" rIns="0" bIns="0" anchor="ctr" anchorCtr="0">
              <a:noAutofit/>
            </a:bodyPr>
            <a:lstStyle/>
            <a:p>
              <a:pPr algn="ctr" defTabSz="685800" fontAlgn="auto">
                <a:spcBef>
                  <a:spcPts val="0"/>
                </a:spcBef>
                <a:spcAft>
                  <a:spcPts val="0"/>
                </a:spcAft>
                <a:buClr>
                  <a:srgbClr val="FFFFFF"/>
                </a:buClr>
                <a:buSzPts val="2400"/>
              </a:pPr>
              <a:r>
                <a:rPr kumimoji="0" lang="zh-TW" altLang="en-US" sz="2100" dirty="0">
                  <a:solidFill>
                    <a:srgbClr val="FFFFFF"/>
                  </a:solidFill>
                  <a:latin typeface="標楷體" panose="03000509000000000000" pitchFamily="65" charset="-120"/>
                  <a:ea typeface="標楷體" panose="03000509000000000000" pitchFamily="65" charset="-120"/>
                  <a:cs typeface="Georgia"/>
                  <a:sym typeface="Georgia"/>
                </a:rPr>
                <a:t>加深加廣選修</a:t>
              </a:r>
              <a:endParaRPr kumimoji="0" lang="en-US" altLang="zh-TW" sz="2100" dirty="0">
                <a:solidFill>
                  <a:srgbClr val="FFFFFF"/>
                </a:solidFill>
                <a:latin typeface="標楷體" panose="03000509000000000000" pitchFamily="65" charset="-120"/>
                <a:ea typeface="標楷體" panose="03000509000000000000" pitchFamily="65" charset="-120"/>
                <a:cs typeface="Georgia"/>
                <a:sym typeface="Georgia"/>
              </a:endParaRPr>
            </a:p>
            <a:p>
              <a:pPr algn="ctr" defTabSz="685800" fontAlgn="auto">
                <a:spcBef>
                  <a:spcPts val="0"/>
                </a:spcBef>
                <a:spcAft>
                  <a:spcPts val="0"/>
                </a:spcAft>
                <a:buClr>
                  <a:srgbClr val="FFFFFF"/>
                </a:buClr>
                <a:buSzPts val="2400"/>
              </a:pPr>
              <a:r>
                <a:rPr kumimoji="0" lang="en-US" sz="2100" dirty="0">
                  <a:solidFill>
                    <a:srgbClr val="FFFFFF"/>
                  </a:solidFill>
                  <a:latin typeface="標楷體" panose="03000509000000000000" pitchFamily="65" charset="-120"/>
                  <a:ea typeface="標楷體" panose="03000509000000000000" pitchFamily="65" charset="-120"/>
                  <a:cs typeface="Georgia"/>
                  <a:sym typeface="Georgia"/>
                </a:rPr>
                <a:t>(48-52)</a:t>
              </a:r>
              <a:endParaRPr kumimoji="0" sz="2100" dirty="0">
                <a:solidFill>
                  <a:srgbClr val="FFFFFF"/>
                </a:solidFill>
                <a:latin typeface="標楷體" panose="03000509000000000000" pitchFamily="65" charset="-120"/>
                <a:ea typeface="標楷體" panose="03000509000000000000" pitchFamily="65" charset="-120"/>
                <a:cs typeface="Georgia"/>
                <a:sym typeface="Georgia"/>
              </a:endParaRPr>
            </a:p>
          </p:txBody>
        </p:sp>
        <p:sp>
          <p:nvSpPr>
            <p:cNvPr id="301" name="Shape 301"/>
            <p:cNvSpPr/>
            <p:nvPr/>
          </p:nvSpPr>
          <p:spPr>
            <a:xfrm rot="5400000">
              <a:off x="1466486" y="1386159"/>
              <a:ext cx="1392992" cy="1211903"/>
            </a:xfrm>
            <a:prstGeom prst="hexagon">
              <a:avLst>
                <a:gd name="adj" fmla="val 25000"/>
                <a:gd name="vf" fmla="val 115470"/>
              </a:avLst>
            </a:prstGeom>
            <a:solidFill>
              <a:srgbClr val="FF0000"/>
            </a:solidFill>
            <a:ln w="12700" cap="flat" cmpd="sng">
              <a:solidFill>
                <a:schemeClr val="lt1"/>
              </a:solidFill>
              <a:prstDash val="solid"/>
              <a:miter lim="800000"/>
              <a:headEnd type="none" w="med" len="med"/>
              <a:tailEnd type="none" w="med" len="med"/>
            </a:ln>
          </p:spPr>
          <p:txBody>
            <a:bodyPr spcFirstLastPara="1" wrap="square" lIns="68569" tIns="68569" rIns="68569" bIns="68569" anchor="ctr" anchorCtr="0">
              <a:noAutofit/>
            </a:bodyPr>
            <a:lstStyle/>
            <a:p>
              <a:pPr defTabSz="685800" fontAlgn="auto">
                <a:spcBef>
                  <a:spcPts val="0"/>
                </a:spcBef>
                <a:spcAft>
                  <a:spcPts val="0"/>
                </a:spcAft>
              </a:pPr>
              <a:endParaRPr kumimoji="0" sz="1350">
                <a:solidFill>
                  <a:prstClr val="black"/>
                </a:solidFill>
                <a:latin typeface="Calibri"/>
                <a:ea typeface="微软雅黑"/>
              </a:endParaRPr>
            </a:p>
          </p:txBody>
        </p:sp>
        <p:sp>
          <p:nvSpPr>
            <p:cNvPr id="302" name="Shape 302"/>
            <p:cNvSpPr txBox="1"/>
            <p:nvPr/>
          </p:nvSpPr>
          <p:spPr>
            <a:xfrm>
              <a:off x="1554059" y="1512690"/>
              <a:ext cx="1214875" cy="958842"/>
            </a:xfrm>
            <a:prstGeom prst="rect">
              <a:avLst/>
            </a:prstGeom>
            <a:noFill/>
            <a:ln>
              <a:noFill/>
            </a:ln>
          </p:spPr>
          <p:txBody>
            <a:bodyPr spcFirstLastPara="1" wrap="square" lIns="27000" tIns="68569" rIns="27000" bIns="68569" anchor="ctr" anchorCtr="0">
              <a:noAutofit/>
            </a:bodyPr>
            <a:lstStyle/>
            <a:p>
              <a:pPr algn="ctr" defTabSz="685800" fontAlgn="auto">
                <a:spcBef>
                  <a:spcPts val="0"/>
                </a:spcBef>
                <a:spcAft>
                  <a:spcPts val="0"/>
                </a:spcAft>
                <a:buClr>
                  <a:srgbClr val="FFFFFF"/>
                </a:buClr>
                <a:buSzPts val="2400"/>
              </a:pPr>
              <a:r>
                <a:rPr kumimoji="0" lang="zh-TW" altLang="en-US" sz="2100" dirty="0">
                  <a:solidFill>
                    <a:srgbClr val="FFFFFF"/>
                  </a:solidFill>
                  <a:latin typeface="標楷體" panose="03000509000000000000" pitchFamily="65" charset="-120"/>
                  <a:ea typeface="標楷體" panose="03000509000000000000" pitchFamily="65" charset="-120"/>
                  <a:cs typeface="Georgia"/>
                  <a:sym typeface="Georgia"/>
                </a:rPr>
                <a:t>多元選修</a:t>
              </a:r>
              <a:endParaRPr kumimoji="0" sz="2100" dirty="0">
                <a:solidFill>
                  <a:srgbClr val="FFFFFF"/>
                </a:solidFill>
                <a:latin typeface="標楷體" panose="03000509000000000000" pitchFamily="65" charset="-120"/>
                <a:ea typeface="標楷體" panose="03000509000000000000" pitchFamily="65" charset="-120"/>
                <a:cs typeface="Georgia"/>
                <a:sym typeface="Georgia"/>
              </a:endParaRPr>
            </a:p>
            <a:p>
              <a:pPr algn="ctr" defTabSz="685800" fontAlgn="auto">
                <a:spcBef>
                  <a:spcPts val="0"/>
                </a:spcBef>
                <a:spcAft>
                  <a:spcPts val="0"/>
                </a:spcAft>
                <a:buClr>
                  <a:srgbClr val="FFFFFF"/>
                </a:buClr>
                <a:buSzPts val="2400"/>
              </a:pPr>
              <a:r>
                <a:rPr kumimoji="0" lang="en-US" altLang="zh-TW" sz="2100" dirty="0">
                  <a:solidFill>
                    <a:srgbClr val="FFFFFF"/>
                  </a:solidFill>
                  <a:latin typeface="標楷體" panose="03000509000000000000" pitchFamily="65" charset="-120"/>
                  <a:ea typeface="標楷體" panose="03000509000000000000" pitchFamily="65" charset="-120"/>
                  <a:cs typeface="Georgia"/>
                  <a:sym typeface="Georgia"/>
                </a:rPr>
                <a:t>(≥6)</a:t>
              </a:r>
              <a:endParaRPr kumimoji="0" sz="2100" dirty="0">
                <a:solidFill>
                  <a:srgbClr val="FFFFFF"/>
                </a:solidFill>
                <a:latin typeface="標楷體" panose="03000509000000000000" pitchFamily="65" charset="-120"/>
                <a:ea typeface="標楷體" panose="03000509000000000000" pitchFamily="65" charset="-120"/>
                <a:cs typeface="Georgia"/>
                <a:sym typeface="Georgia"/>
              </a:endParaRPr>
            </a:p>
          </p:txBody>
        </p:sp>
        <p:sp>
          <p:nvSpPr>
            <p:cNvPr id="303" name="Shape 303"/>
            <p:cNvSpPr/>
            <p:nvPr/>
          </p:nvSpPr>
          <p:spPr>
            <a:xfrm>
              <a:off x="245988" y="1555817"/>
              <a:ext cx="892579" cy="835795"/>
            </a:xfrm>
            <a:prstGeom prst="roundRect">
              <a:avLst>
                <a:gd name="adj" fmla="val 16667"/>
              </a:avLst>
            </a:prstGeom>
            <a:noFill/>
            <a:ln>
              <a:noFill/>
            </a:ln>
          </p:spPr>
          <p:txBody>
            <a:bodyPr spcFirstLastPara="1" wrap="square" lIns="68569" tIns="68569" rIns="68569" bIns="68569" anchor="ctr" anchorCtr="0">
              <a:noAutofit/>
            </a:bodyPr>
            <a:lstStyle/>
            <a:p>
              <a:pPr defTabSz="685800" fontAlgn="auto">
                <a:spcBef>
                  <a:spcPts val="0"/>
                </a:spcBef>
                <a:spcAft>
                  <a:spcPts val="0"/>
                </a:spcAft>
              </a:pPr>
              <a:endParaRPr kumimoji="0" sz="1350">
                <a:solidFill>
                  <a:prstClr val="black"/>
                </a:solidFill>
                <a:latin typeface="Calibri"/>
                <a:ea typeface="微软雅黑"/>
              </a:endParaRPr>
            </a:p>
          </p:txBody>
        </p:sp>
        <p:sp>
          <p:nvSpPr>
            <p:cNvPr id="304" name="Shape 304"/>
            <p:cNvSpPr/>
            <p:nvPr/>
          </p:nvSpPr>
          <p:spPr>
            <a:xfrm rot="5400000">
              <a:off x="2775341" y="1386159"/>
              <a:ext cx="1392992" cy="1211903"/>
            </a:xfrm>
            <a:prstGeom prst="hexagon">
              <a:avLst>
                <a:gd name="adj" fmla="val 25000"/>
                <a:gd name="vf" fmla="val 115470"/>
              </a:avLst>
            </a:prstGeom>
            <a:solidFill>
              <a:srgbClr val="660066"/>
            </a:solidFill>
            <a:ln w="12700" cap="flat" cmpd="sng">
              <a:solidFill>
                <a:schemeClr val="lt1"/>
              </a:solidFill>
              <a:prstDash val="solid"/>
              <a:miter lim="800000"/>
              <a:headEnd type="none" w="med" len="med"/>
              <a:tailEnd type="none" w="med" len="med"/>
            </a:ln>
          </p:spPr>
          <p:txBody>
            <a:bodyPr spcFirstLastPara="1" wrap="square" lIns="68569" tIns="68569" rIns="68569" bIns="68569" anchor="ctr" anchorCtr="0">
              <a:noAutofit/>
            </a:bodyPr>
            <a:lstStyle/>
            <a:p>
              <a:pPr defTabSz="685800" fontAlgn="auto">
                <a:spcBef>
                  <a:spcPts val="0"/>
                </a:spcBef>
                <a:spcAft>
                  <a:spcPts val="0"/>
                </a:spcAft>
              </a:pPr>
              <a:endParaRPr kumimoji="0" sz="1350">
                <a:solidFill>
                  <a:prstClr val="black"/>
                </a:solidFill>
                <a:latin typeface="Calibri"/>
                <a:ea typeface="微软雅黑"/>
              </a:endParaRPr>
            </a:p>
          </p:txBody>
        </p:sp>
        <p:sp>
          <p:nvSpPr>
            <p:cNvPr id="305" name="Shape 305"/>
            <p:cNvSpPr txBox="1"/>
            <p:nvPr/>
          </p:nvSpPr>
          <p:spPr>
            <a:xfrm>
              <a:off x="2862129" y="1512690"/>
              <a:ext cx="1215658" cy="958842"/>
            </a:xfrm>
            <a:prstGeom prst="rect">
              <a:avLst/>
            </a:prstGeom>
            <a:noFill/>
            <a:ln>
              <a:noFill/>
            </a:ln>
          </p:spPr>
          <p:txBody>
            <a:bodyPr spcFirstLastPara="1" wrap="square" lIns="0" tIns="0" rIns="0" bIns="0" anchor="ctr" anchorCtr="0">
              <a:noAutofit/>
            </a:bodyPr>
            <a:lstStyle/>
            <a:p>
              <a:pPr algn="ctr" defTabSz="685800" fontAlgn="auto">
                <a:spcBef>
                  <a:spcPts val="0"/>
                </a:spcBef>
                <a:spcAft>
                  <a:spcPts val="0"/>
                </a:spcAft>
                <a:buClr>
                  <a:srgbClr val="FFFFFF"/>
                </a:buClr>
                <a:buSzPts val="2400"/>
              </a:pPr>
              <a:r>
                <a:rPr kumimoji="0" lang="zh-TW" altLang="en-US" sz="2100" dirty="0">
                  <a:solidFill>
                    <a:srgbClr val="FFFFFF"/>
                  </a:solidFill>
                  <a:latin typeface="標楷體" panose="03000509000000000000" pitchFamily="65" charset="-120"/>
                  <a:ea typeface="標楷體" panose="03000509000000000000" pitchFamily="65" charset="-120"/>
                  <a:cs typeface="Georgia"/>
                  <a:sym typeface="Georgia"/>
                </a:rPr>
                <a:t>校訂必修</a:t>
              </a:r>
              <a:endParaRPr kumimoji="0" sz="2100" dirty="0">
                <a:solidFill>
                  <a:srgbClr val="FFFFFF"/>
                </a:solidFill>
                <a:latin typeface="標楷體" panose="03000509000000000000" pitchFamily="65" charset="-120"/>
                <a:ea typeface="標楷體" panose="03000509000000000000" pitchFamily="65" charset="-120"/>
                <a:cs typeface="Georgia"/>
                <a:sym typeface="Georgia"/>
              </a:endParaRPr>
            </a:p>
            <a:p>
              <a:pPr algn="ctr" defTabSz="685800" fontAlgn="auto">
                <a:spcBef>
                  <a:spcPts val="0"/>
                </a:spcBef>
                <a:spcAft>
                  <a:spcPts val="0"/>
                </a:spcAft>
                <a:buClr>
                  <a:srgbClr val="FFFFFF"/>
                </a:buClr>
                <a:buSzPts val="2400"/>
              </a:pPr>
              <a:r>
                <a:rPr kumimoji="0" lang="en-US" altLang="zh-TW" sz="2100" dirty="0">
                  <a:solidFill>
                    <a:srgbClr val="FFFFFF"/>
                  </a:solidFill>
                  <a:latin typeface="標楷體" panose="03000509000000000000" pitchFamily="65" charset="-120"/>
                  <a:ea typeface="標楷體" panose="03000509000000000000" pitchFamily="65" charset="-120"/>
                  <a:cs typeface="Georgia"/>
                  <a:sym typeface="Georgia"/>
                </a:rPr>
                <a:t>(4-8)</a:t>
              </a:r>
              <a:endParaRPr kumimoji="0" sz="2100" dirty="0">
                <a:solidFill>
                  <a:srgbClr val="FFFFFF"/>
                </a:solidFill>
                <a:latin typeface="標楷體" panose="03000509000000000000" pitchFamily="65" charset="-120"/>
                <a:ea typeface="標楷體" panose="03000509000000000000" pitchFamily="65" charset="-120"/>
                <a:cs typeface="Georgia"/>
                <a:sym typeface="Georgia"/>
              </a:endParaRPr>
            </a:p>
          </p:txBody>
        </p:sp>
        <p:sp>
          <p:nvSpPr>
            <p:cNvPr id="306" name="Shape 306"/>
            <p:cNvSpPr/>
            <p:nvPr/>
          </p:nvSpPr>
          <p:spPr>
            <a:xfrm rot="5400000">
              <a:off x="2098551" y="2569617"/>
              <a:ext cx="1392992" cy="1211903"/>
            </a:xfrm>
            <a:prstGeom prst="hexagon">
              <a:avLst>
                <a:gd name="adj" fmla="val 25000"/>
                <a:gd name="vf" fmla="val 115470"/>
              </a:avLst>
            </a:prstGeom>
            <a:solidFill>
              <a:srgbClr val="CC66FF"/>
            </a:solidFill>
            <a:ln w="12700" cap="flat" cmpd="sng">
              <a:solidFill>
                <a:schemeClr val="lt1"/>
              </a:solidFill>
              <a:prstDash val="solid"/>
              <a:miter lim="800000"/>
              <a:headEnd type="none" w="med" len="med"/>
              <a:tailEnd type="none" w="med" len="med"/>
            </a:ln>
          </p:spPr>
          <p:txBody>
            <a:bodyPr spcFirstLastPara="1" wrap="square" lIns="68569" tIns="68569" rIns="68569" bIns="68569" anchor="ctr" anchorCtr="0">
              <a:noAutofit/>
            </a:bodyPr>
            <a:lstStyle/>
            <a:p>
              <a:pPr defTabSz="685800" fontAlgn="auto">
                <a:spcBef>
                  <a:spcPts val="0"/>
                </a:spcBef>
                <a:spcAft>
                  <a:spcPts val="0"/>
                </a:spcAft>
              </a:pPr>
              <a:endParaRPr kumimoji="0" sz="1350">
                <a:solidFill>
                  <a:prstClr val="black"/>
                </a:solidFill>
                <a:latin typeface="Calibri"/>
                <a:ea typeface="微软雅黑"/>
              </a:endParaRPr>
            </a:p>
          </p:txBody>
        </p:sp>
        <p:sp>
          <p:nvSpPr>
            <p:cNvPr id="307" name="Shape 307"/>
            <p:cNvSpPr txBox="1"/>
            <p:nvPr/>
          </p:nvSpPr>
          <p:spPr>
            <a:xfrm>
              <a:off x="2189095" y="2696148"/>
              <a:ext cx="1211903" cy="958842"/>
            </a:xfrm>
            <a:prstGeom prst="rect">
              <a:avLst/>
            </a:prstGeom>
            <a:noFill/>
            <a:ln>
              <a:noFill/>
            </a:ln>
          </p:spPr>
          <p:txBody>
            <a:bodyPr spcFirstLastPara="1" wrap="square" lIns="27000" tIns="68569" rIns="27000" bIns="68569" anchor="ctr" anchorCtr="0">
              <a:noAutofit/>
            </a:bodyPr>
            <a:lstStyle/>
            <a:p>
              <a:pPr algn="ctr" defTabSz="685800" fontAlgn="auto">
                <a:spcBef>
                  <a:spcPts val="0"/>
                </a:spcBef>
                <a:spcAft>
                  <a:spcPts val="0"/>
                </a:spcAft>
                <a:buClr>
                  <a:srgbClr val="FFFFFF"/>
                </a:buClr>
                <a:buSzPts val="2400"/>
              </a:pPr>
              <a:r>
                <a:rPr kumimoji="0" lang="zh-TW" altLang="en-US" sz="2100" dirty="0">
                  <a:solidFill>
                    <a:srgbClr val="FFFFFF"/>
                  </a:solidFill>
                  <a:latin typeface="標楷體" panose="03000509000000000000" pitchFamily="65" charset="-120"/>
                  <a:ea typeface="標楷體" panose="03000509000000000000" pitchFamily="65" charset="-120"/>
                  <a:cs typeface="Georgia"/>
                  <a:sym typeface="Georgia"/>
                </a:rPr>
                <a:t>團體活動</a:t>
              </a:r>
              <a:endParaRPr kumimoji="0" sz="2100" dirty="0">
                <a:solidFill>
                  <a:srgbClr val="FFFFFF"/>
                </a:solidFill>
                <a:latin typeface="標楷體" panose="03000509000000000000" pitchFamily="65" charset="-120"/>
                <a:ea typeface="標楷體" panose="03000509000000000000" pitchFamily="65" charset="-120"/>
                <a:cs typeface="Georgia"/>
                <a:sym typeface="Georgia"/>
              </a:endParaRPr>
            </a:p>
            <a:p>
              <a:pPr algn="ctr" defTabSz="685800" fontAlgn="auto">
                <a:spcBef>
                  <a:spcPts val="0"/>
                </a:spcBef>
                <a:spcAft>
                  <a:spcPts val="0"/>
                </a:spcAft>
                <a:buClr>
                  <a:srgbClr val="FFFFFF"/>
                </a:buClr>
                <a:buSzPts val="2400"/>
              </a:pPr>
              <a:r>
                <a:rPr kumimoji="0" lang="en-US" altLang="zh-TW" sz="2100" dirty="0">
                  <a:solidFill>
                    <a:srgbClr val="FFFFFF"/>
                  </a:solidFill>
                  <a:latin typeface="標楷體" panose="03000509000000000000" pitchFamily="65" charset="-120"/>
                  <a:ea typeface="標楷體" panose="03000509000000000000" pitchFamily="65" charset="-120"/>
                  <a:cs typeface="Georgia"/>
                  <a:sym typeface="Georgia"/>
                </a:rPr>
                <a:t>(</a:t>
              </a:r>
              <a:r>
                <a:rPr kumimoji="0" lang="zh-TW" altLang="en-US" sz="2100" dirty="0">
                  <a:solidFill>
                    <a:srgbClr val="FFFFFF"/>
                  </a:solidFill>
                  <a:latin typeface="標楷體" panose="03000509000000000000" pitchFamily="65" charset="-120"/>
                  <a:ea typeface="標楷體" panose="03000509000000000000" pitchFamily="65" charset="-120"/>
                  <a:cs typeface="Georgia"/>
                  <a:sym typeface="Georgia"/>
                </a:rPr>
                <a:t>每週</a:t>
              </a:r>
              <a:r>
                <a:rPr kumimoji="0" lang="en-US" altLang="zh-TW" sz="2100" dirty="0">
                  <a:solidFill>
                    <a:srgbClr val="FFFFFF"/>
                  </a:solidFill>
                  <a:latin typeface="標楷體" panose="03000509000000000000" pitchFamily="65" charset="-120"/>
                  <a:ea typeface="標楷體" panose="03000509000000000000" pitchFamily="65" charset="-120"/>
                  <a:cs typeface="Georgia"/>
                  <a:sym typeface="Georgia"/>
                </a:rPr>
                <a:t>2-3)</a:t>
              </a:r>
              <a:endParaRPr kumimoji="0" sz="2100" dirty="0">
                <a:solidFill>
                  <a:srgbClr val="FFFFFF"/>
                </a:solidFill>
                <a:latin typeface="標楷體" panose="03000509000000000000" pitchFamily="65" charset="-120"/>
                <a:ea typeface="標楷體" panose="03000509000000000000" pitchFamily="65" charset="-120"/>
                <a:cs typeface="Georgia"/>
                <a:sym typeface="Georgia"/>
              </a:endParaRPr>
            </a:p>
          </p:txBody>
        </p:sp>
        <p:sp>
          <p:nvSpPr>
            <p:cNvPr id="308" name="Shape 308"/>
            <p:cNvSpPr/>
            <p:nvPr/>
          </p:nvSpPr>
          <p:spPr>
            <a:xfrm>
              <a:off x="3357640" y="2799411"/>
              <a:ext cx="1694585" cy="1015508"/>
            </a:xfrm>
            <a:prstGeom prst="rect">
              <a:avLst/>
            </a:prstGeom>
            <a:noFill/>
            <a:ln>
              <a:noFill/>
            </a:ln>
          </p:spPr>
          <p:txBody>
            <a:bodyPr spcFirstLastPara="1" wrap="square" lIns="68569" tIns="68569" rIns="68569" bIns="68569" anchor="ctr" anchorCtr="0">
              <a:noAutofit/>
            </a:bodyPr>
            <a:lstStyle/>
            <a:p>
              <a:pPr defTabSz="685800" fontAlgn="auto">
                <a:spcBef>
                  <a:spcPts val="0"/>
                </a:spcBef>
                <a:spcAft>
                  <a:spcPts val="0"/>
                </a:spcAft>
              </a:pPr>
              <a:endParaRPr kumimoji="0" sz="1350">
                <a:solidFill>
                  <a:prstClr val="black"/>
                </a:solidFill>
                <a:latin typeface="Calibri"/>
                <a:ea typeface="微软雅黑"/>
              </a:endParaRPr>
            </a:p>
          </p:txBody>
        </p:sp>
        <p:sp>
          <p:nvSpPr>
            <p:cNvPr id="309" name="Shape 309"/>
            <p:cNvSpPr/>
            <p:nvPr/>
          </p:nvSpPr>
          <p:spPr>
            <a:xfrm rot="5400000">
              <a:off x="841286" y="2568531"/>
              <a:ext cx="1392992" cy="1211903"/>
            </a:xfrm>
            <a:prstGeom prst="hexagon">
              <a:avLst>
                <a:gd name="adj" fmla="val 25000"/>
                <a:gd name="vf" fmla="val 115470"/>
              </a:avLst>
            </a:prstGeom>
            <a:solidFill>
              <a:srgbClr val="008000"/>
            </a:solidFill>
            <a:ln w="12700" cap="flat" cmpd="sng">
              <a:solidFill>
                <a:schemeClr val="lt1"/>
              </a:solidFill>
              <a:prstDash val="solid"/>
              <a:miter lim="800000"/>
              <a:headEnd type="none" w="med" len="med"/>
              <a:tailEnd type="none" w="med" len="med"/>
            </a:ln>
          </p:spPr>
          <p:txBody>
            <a:bodyPr spcFirstLastPara="1" wrap="square" lIns="68569" tIns="68569" rIns="68569" bIns="68569" anchor="ctr" anchorCtr="0">
              <a:noAutofit/>
            </a:bodyPr>
            <a:lstStyle/>
            <a:p>
              <a:pPr defTabSz="685800" fontAlgn="auto">
                <a:spcBef>
                  <a:spcPts val="0"/>
                </a:spcBef>
                <a:spcAft>
                  <a:spcPts val="0"/>
                </a:spcAft>
              </a:pPr>
              <a:endParaRPr kumimoji="0" sz="1350">
                <a:solidFill>
                  <a:prstClr val="black"/>
                </a:solidFill>
                <a:latin typeface="Calibri"/>
                <a:ea typeface="微软雅黑"/>
              </a:endParaRPr>
            </a:p>
          </p:txBody>
        </p:sp>
        <p:sp>
          <p:nvSpPr>
            <p:cNvPr id="310" name="Shape 310"/>
            <p:cNvSpPr txBox="1"/>
            <p:nvPr/>
          </p:nvSpPr>
          <p:spPr>
            <a:xfrm>
              <a:off x="931830" y="2695062"/>
              <a:ext cx="1257265" cy="958842"/>
            </a:xfrm>
            <a:prstGeom prst="rect">
              <a:avLst/>
            </a:prstGeom>
            <a:noFill/>
            <a:ln>
              <a:noFill/>
            </a:ln>
          </p:spPr>
          <p:txBody>
            <a:bodyPr spcFirstLastPara="1" wrap="square" lIns="0" tIns="0" rIns="0" bIns="0" anchor="ctr" anchorCtr="0">
              <a:noAutofit/>
            </a:bodyPr>
            <a:lstStyle/>
            <a:p>
              <a:pPr algn="ctr" defTabSz="685800" fontAlgn="auto">
                <a:spcBef>
                  <a:spcPts val="0"/>
                </a:spcBef>
                <a:spcAft>
                  <a:spcPts val="0"/>
                </a:spcAft>
                <a:buClr>
                  <a:srgbClr val="FFFFFF"/>
                </a:buClr>
                <a:buSzPts val="2400"/>
              </a:pPr>
              <a:r>
                <a:rPr kumimoji="0" lang="zh-TW" altLang="en-US" sz="2100" dirty="0">
                  <a:solidFill>
                    <a:srgbClr val="FFFFFF"/>
                  </a:solidFill>
                  <a:latin typeface="標楷體" panose="03000509000000000000" pitchFamily="65" charset="-120"/>
                  <a:ea typeface="標楷體" panose="03000509000000000000" pitchFamily="65" charset="-120"/>
                  <a:cs typeface="Georgia"/>
                  <a:sym typeface="Georgia"/>
                </a:rPr>
                <a:t>彈性學習</a:t>
              </a:r>
              <a:endParaRPr kumimoji="0" sz="2100" dirty="0">
                <a:solidFill>
                  <a:srgbClr val="FFFFFF"/>
                </a:solidFill>
                <a:latin typeface="標楷體" panose="03000509000000000000" pitchFamily="65" charset="-120"/>
                <a:ea typeface="標楷體" panose="03000509000000000000" pitchFamily="65" charset="-120"/>
                <a:cs typeface="Georgia"/>
                <a:sym typeface="Georgia"/>
              </a:endParaRPr>
            </a:p>
            <a:p>
              <a:pPr algn="ctr" defTabSz="685800" fontAlgn="auto">
                <a:spcBef>
                  <a:spcPts val="0"/>
                </a:spcBef>
                <a:spcAft>
                  <a:spcPts val="0"/>
                </a:spcAft>
                <a:buClr>
                  <a:srgbClr val="FFFFFF"/>
                </a:buClr>
                <a:buSzPts val="2400"/>
              </a:pPr>
              <a:r>
                <a:rPr kumimoji="0" lang="en-US" altLang="zh-TW" sz="2100" dirty="0">
                  <a:solidFill>
                    <a:srgbClr val="FFFFFF"/>
                  </a:solidFill>
                  <a:latin typeface="標楷體" panose="03000509000000000000" pitchFamily="65" charset="-120"/>
                  <a:ea typeface="標楷體" panose="03000509000000000000" pitchFamily="65" charset="-120"/>
                  <a:cs typeface="Georgia"/>
                  <a:sym typeface="Georgia"/>
                </a:rPr>
                <a:t>(</a:t>
              </a:r>
              <a:r>
                <a:rPr kumimoji="0" lang="zh-TW" altLang="en-US" sz="2100" dirty="0">
                  <a:solidFill>
                    <a:srgbClr val="FFFFFF"/>
                  </a:solidFill>
                  <a:latin typeface="標楷體" panose="03000509000000000000" pitchFamily="65" charset="-120"/>
                  <a:ea typeface="標楷體" panose="03000509000000000000" pitchFamily="65" charset="-120"/>
                  <a:cs typeface="Georgia"/>
                  <a:sym typeface="Georgia"/>
                </a:rPr>
                <a:t>每週</a:t>
              </a:r>
              <a:r>
                <a:rPr kumimoji="0" lang="en-US" altLang="zh-TW" sz="2100" dirty="0">
                  <a:solidFill>
                    <a:srgbClr val="FFFFFF"/>
                  </a:solidFill>
                  <a:latin typeface="標楷體" panose="03000509000000000000" pitchFamily="65" charset="-120"/>
                  <a:ea typeface="標楷體" panose="03000509000000000000" pitchFamily="65" charset="-120"/>
                  <a:cs typeface="Georgia"/>
                  <a:sym typeface="Georgia"/>
                </a:rPr>
                <a:t>2-3)</a:t>
              </a:r>
              <a:endParaRPr kumimoji="0" sz="2100" dirty="0">
                <a:solidFill>
                  <a:srgbClr val="FFFFFF"/>
                </a:solidFill>
                <a:latin typeface="標楷體" panose="03000509000000000000" pitchFamily="65" charset="-120"/>
                <a:ea typeface="標楷體" panose="03000509000000000000" pitchFamily="65" charset="-120"/>
                <a:cs typeface="Georgia"/>
                <a:sym typeface="Georgia"/>
              </a:endParaRPr>
            </a:p>
          </p:txBody>
        </p:sp>
      </p:grpSp>
      <p:sp>
        <p:nvSpPr>
          <p:cNvPr id="311" name="Shape 311"/>
          <p:cNvSpPr txBox="1">
            <a:spLocks noGrp="1"/>
          </p:cNvSpPr>
          <p:nvPr>
            <p:ph type="ftr" idx="11"/>
          </p:nvPr>
        </p:nvSpPr>
        <p:spPr>
          <a:xfrm>
            <a:off x="2049242" y="6415077"/>
            <a:ext cx="4484319" cy="442927"/>
          </a:xfrm>
          <a:prstGeom prst="rect">
            <a:avLst/>
          </a:prstGeom>
          <a:noFill/>
          <a:ln>
            <a:noFill/>
          </a:ln>
        </p:spPr>
        <p:txBody>
          <a:bodyPr spcFirstLastPara="1" vert="horz" wrap="square" lIns="68569" tIns="34275" rIns="68569" bIns="34275" rtlCol="0" anchor="ctr" anchorCtr="0">
            <a:noAutofit/>
          </a:bodyPr>
          <a:lstStyle/>
          <a:p>
            <a:r>
              <a:rPr lang="zh-TW" altLang="en-US" sz="1200" dirty="0">
                <a:solidFill>
                  <a:srgbClr val="888888"/>
                </a:solidFill>
                <a:latin typeface="Georgia"/>
                <a:ea typeface="Georgia"/>
                <a:cs typeface="Georgia"/>
                <a:sym typeface="Georgia"/>
              </a:rPr>
              <a:t>取材自校訂必修與課程發展</a:t>
            </a:r>
            <a:r>
              <a:rPr lang="en-US" altLang="zh-TW" sz="1200" dirty="0">
                <a:solidFill>
                  <a:srgbClr val="888888"/>
                </a:solidFill>
                <a:latin typeface="Georgia"/>
                <a:ea typeface="Georgia"/>
                <a:cs typeface="Georgia"/>
                <a:sym typeface="Georgia"/>
              </a:rPr>
              <a:t>(</a:t>
            </a:r>
            <a:r>
              <a:rPr lang="zh-TW" altLang="en-US" sz="1200" dirty="0">
                <a:solidFill>
                  <a:srgbClr val="888888"/>
                </a:solidFill>
                <a:latin typeface="Georgia"/>
                <a:ea typeface="Georgia"/>
                <a:cs typeface="Georgia"/>
                <a:sym typeface="Georgia"/>
              </a:rPr>
              <a:t>藍偉瑩製作，螢光講師團資料提供</a:t>
            </a:r>
            <a:r>
              <a:rPr lang="en-US" altLang="zh-TW" sz="1200" dirty="0">
                <a:solidFill>
                  <a:srgbClr val="888888"/>
                </a:solidFill>
                <a:latin typeface="Georgia"/>
                <a:ea typeface="Georgia"/>
                <a:cs typeface="Georgia"/>
                <a:sym typeface="Georgia"/>
              </a:rPr>
              <a:t>)</a:t>
            </a:r>
            <a:endParaRPr sz="1200" dirty="0">
              <a:solidFill>
                <a:srgbClr val="888888"/>
              </a:solidFill>
              <a:latin typeface="Georgia"/>
              <a:ea typeface="Georgia"/>
              <a:cs typeface="Georgia"/>
              <a:sym typeface="Georgia"/>
            </a:endParaRPr>
          </a:p>
        </p:txBody>
      </p:sp>
      <p:sp>
        <p:nvSpPr>
          <p:cNvPr id="312" name="Shape 312"/>
          <p:cNvSpPr txBox="1"/>
          <p:nvPr/>
        </p:nvSpPr>
        <p:spPr>
          <a:xfrm>
            <a:off x="285357" y="366709"/>
            <a:ext cx="3915950" cy="1344975"/>
          </a:xfrm>
          <a:prstGeom prst="rect">
            <a:avLst/>
          </a:prstGeom>
          <a:noFill/>
          <a:ln>
            <a:noFill/>
          </a:ln>
        </p:spPr>
        <p:txBody>
          <a:bodyPr spcFirstLastPara="1" wrap="square" lIns="68569" tIns="34275" rIns="68569" bIns="34275" anchor="ctr" anchorCtr="0">
            <a:noAutofit/>
          </a:bodyPr>
          <a:lstStyle/>
          <a:p>
            <a:pPr algn="ctr" defTabSz="685800" fontAlgn="auto">
              <a:lnSpc>
                <a:spcPct val="90000"/>
              </a:lnSpc>
              <a:spcBef>
                <a:spcPts val="0"/>
              </a:spcBef>
              <a:spcAft>
                <a:spcPts val="0"/>
              </a:spcAft>
              <a:buSzPts val="4000"/>
            </a:pPr>
            <a:r>
              <a:rPr kumimoji="0" lang="zh-TW" altLang="en-US" sz="3000" b="1" dirty="0">
                <a:solidFill>
                  <a:srgbClr val="0000FF"/>
                </a:solidFill>
                <a:latin typeface="Georgia"/>
                <a:ea typeface="Georgia"/>
                <a:cs typeface="Georgia"/>
                <a:sym typeface="Georgia"/>
              </a:rPr>
              <a:t>符應學生學習需求</a:t>
            </a:r>
            <a:endParaRPr kumimoji="0" sz="1350" dirty="0">
              <a:solidFill>
                <a:srgbClr val="0000FF"/>
              </a:solidFill>
              <a:latin typeface="Calibri"/>
              <a:ea typeface="微软雅黑"/>
            </a:endParaRPr>
          </a:p>
        </p:txBody>
      </p:sp>
      <p:sp>
        <p:nvSpPr>
          <p:cNvPr id="313" name="Shape 313"/>
          <p:cNvSpPr/>
          <p:nvPr/>
        </p:nvSpPr>
        <p:spPr>
          <a:xfrm>
            <a:off x="3923928" y="3501008"/>
            <a:ext cx="1278827" cy="637032"/>
          </a:xfrm>
          <a:prstGeom prst="leftRightArrow">
            <a:avLst>
              <a:gd name="adj1" fmla="val 50000"/>
              <a:gd name="adj2" fmla="val 50000"/>
            </a:avLst>
          </a:prstGeom>
          <a:solidFill>
            <a:schemeClr val="accent4"/>
          </a:solidFill>
          <a:ln w="19050" cap="flat" cmpd="sng">
            <a:solidFill>
              <a:schemeClr val="lt1"/>
            </a:solidFill>
            <a:prstDash val="solid"/>
            <a:miter lim="800000"/>
            <a:headEnd type="none" w="med" len="med"/>
            <a:tailEnd type="none" w="med" len="med"/>
          </a:ln>
        </p:spPr>
        <p:txBody>
          <a:bodyPr spcFirstLastPara="1" wrap="square" lIns="68569" tIns="34275" rIns="68569" bIns="34275" anchor="ctr" anchorCtr="0">
            <a:noAutofit/>
          </a:bodyPr>
          <a:lstStyle/>
          <a:p>
            <a:pPr algn="ctr" defTabSz="685800" fontAlgn="auto">
              <a:spcBef>
                <a:spcPts val="0"/>
              </a:spcBef>
              <a:spcAft>
                <a:spcPts val="0"/>
              </a:spcAft>
            </a:pPr>
            <a:endParaRPr kumimoji="0" sz="1350">
              <a:solidFill>
                <a:srgbClr val="FFFFFF"/>
              </a:solidFill>
              <a:latin typeface="Georgia"/>
              <a:ea typeface="Georgia"/>
              <a:cs typeface="Georgia"/>
              <a:sym typeface="Georgia"/>
            </a:endParaRPr>
          </a:p>
        </p:txBody>
      </p:sp>
      <p:sp>
        <p:nvSpPr>
          <p:cNvPr id="34" name="矩形 33"/>
          <p:cNvSpPr/>
          <p:nvPr/>
        </p:nvSpPr>
        <p:spPr bwMode="auto">
          <a:xfrm>
            <a:off x="0" y="0"/>
            <a:ext cx="9144000" cy="548680"/>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a:ln>
                <a:noFill/>
              </a:ln>
              <a:solidFill>
                <a:schemeClr val="tx1"/>
              </a:solidFill>
              <a:effectLst/>
              <a:latin typeface="Calibri" pitchFamily="34" charset="0"/>
              <a:ea typeface="新細明體" pitchFamily="18" charset="-120"/>
            </a:endParaRPr>
          </a:p>
        </p:txBody>
      </p:sp>
      <p:grpSp>
        <p:nvGrpSpPr>
          <p:cNvPr id="35" name="群組 34"/>
          <p:cNvGrpSpPr/>
          <p:nvPr/>
        </p:nvGrpSpPr>
        <p:grpSpPr>
          <a:xfrm>
            <a:off x="2371396" y="98852"/>
            <a:ext cx="2560644" cy="360040"/>
            <a:chOff x="2299388" y="98852"/>
            <a:chExt cx="2560644" cy="360040"/>
          </a:xfrm>
        </p:grpSpPr>
        <p:grpSp>
          <p:nvGrpSpPr>
            <p:cNvPr id="36" name="群組 4"/>
            <p:cNvGrpSpPr/>
            <p:nvPr/>
          </p:nvGrpSpPr>
          <p:grpSpPr>
            <a:xfrm>
              <a:off x="3227581" y="98852"/>
              <a:ext cx="1632451" cy="360040"/>
              <a:chOff x="2835897" y="44624"/>
              <a:chExt cx="1632451" cy="360040"/>
            </a:xfrm>
          </p:grpSpPr>
          <p:sp>
            <p:nvSpPr>
              <p:cNvPr id="39" name="橢圓 38"/>
              <p:cNvSpPr/>
              <p:nvPr/>
            </p:nvSpPr>
            <p:spPr>
              <a:xfrm>
                <a:off x="2835897"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2</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32600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3</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41" name="橢圓 40"/>
              <p:cNvSpPr/>
              <p:nvPr/>
            </p:nvSpPr>
            <p:spPr>
              <a:xfrm>
                <a:off x="3684171"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4</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sp>
            <p:nvSpPr>
              <p:cNvPr id="42" name="橢圓 41"/>
              <p:cNvSpPr/>
              <p:nvPr/>
            </p:nvSpPr>
            <p:spPr>
              <a:xfrm>
                <a:off x="410830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5</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sp>
          <p:nvSpPr>
            <p:cNvPr id="37" name="橢圓 36"/>
            <p:cNvSpPr/>
            <p:nvPr/>
          </p:nvSpPr>
          <p:spPr>
            <a:xfrm>
              <a:off x="2299388" y="98852"/>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0000"/>
                  </a:solidFill>
                  <a:latin typeface="微軟正黑體" panose="020B0604030504040204" pitchFamily="34" charset="-120"/>
                  <a:ea typeface="微軟正黑體" panose="020B0604030504040204" pitchFamily="34" charset="-120"/>
                </a:rPr>
                <a:t>0</a:t>
              </a:r>
              <a:endParaRPr lang="zh-TW" altLang="en-US" sz="2400" dirty="0">
                <a:solidFill>
                  <a:srgbClr val="C00000"/>
                </a:solidFill>
                <a:latin typeface="微軟正黑體" panose="020B0604030504040204" pitchFamily="34" charset="-120"/>
                <a:ea typeface="微軟正黑體" panose="020B0604030504040204" pitchFamily="34" charset="-120"/>
              </a:endParaRPr>
            </a:p>
          </p:txBody>
        </p:sp>
        <p:sp>
          <p:nvSpPr>
            <p:cNvPr id="38" name="橢圓 37"/>
            <p:cNvSpPr/>
            <p:nvPr/>
          </p:nvSpPr>
          <p:spPr>
            <a:xfrm>
              <a:off x="2803444" y="98852"/>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accent2">
                      <a:lumMod val="60000"/>
                      <a:lumOff val="40000"/>
                    </a:schemeClr>
                  </a:solidFill>
                  <a:latin typeface="微軟正黑體" panose="020B0604030504040204" pitchFamily="34" charset="-120"/>
                  <a:ea typeface="微軟正黑體" panose="020B0604030504040204" pitchFamily="34" charset="-120"/>
                </a:rPr>
                <a:t>1</a:t>
              </a:r>
              <a:endParaRPr lang="zh-TW" altLang="en-US" sz="2400" dirty="0">
                <a:solidFill>
                  <a:schemeClr val="accent2">
                    <a:lumMod val="60000"/>
                    <a:lumOff val="40000"/>
                  </a:schemeClr>
                </a:solidFill>
                <a:latin typeface="微軟正黑體" panose="020B0604030504040204" pitchFamily="34" charset="-120"/>
                <a:ea typeface="微軟正黑體" panose="020B0604030504040204" pitchFamily="34" charset="-120"/>
              </a:endParaRPr>
            </a:p>
          </p:txBody>
        </p:sp>
      </p:grpSp>
      <p:pic>
        <p:nvPicPr>
          <p:cNvPr id="43"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946" y="26844"/>
            <a:ext cx="2078790" cy="521836"/>
          </a:xfrm>
          <a:prstGeom prst="rect">
            <a:avLst/>
          </a:prstGeom>
          <a:noFill/>
          <a:extLst>
            <a:ext uri="{909E8E84-426E-40DD-AFC4-6F175D3DCCD1}">
              <a14:hiddenFill xmlns:a14="http://schemas.microsoft.com/office/drawing/2010/main">
                <a:solidFill>
                  <a:srgbClr val="FFFFFF"/>
                </a:solidFill>
              </a14:hiddenFill>
            </a:ext>
          </a:extLst>
        </p:spPr>
      </p:pic>
      <p:sp>
        <p:nvSpPr>
          <p:cNvPr id="44" name="矩形 43"/>
          <p:cNvSpPr/>
          <p:nvPr/>
        </p:nvSpPr>
        <p:spPr>
          <a:xfrm>
            <a:off x="5076056" y="72318"/>
            <a:ext cx="748923" cy="430887"/>
          </a:xfrm>
          <a:prstGeom prst="rect">
            <a:avLst/>
          </a:prstGeom>
        </p:spPr>
        <p:txBody>
          <a:bodyPr wrap="none">
            <a:spAutoFit/>
          </a:bodyPr>
          <a:lstStyle/>
          <a:p>
            <a:r>
              <a:rPr lang="zh-TW" altLang="en-US" sz="22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前言</a:t>
            </a:r>
          </a:p>
        </p:txBody>
      </p:sp>
    </p:spTree>
    <p:extLst>
      <p:ext uri="{BB962C8B-B14F-4D97-AF65-F5344CB8AC3E}">
        <p14:creationId xmlns:p14="http://schemas.microsoft.com/office/powerpoint/2010/main" val="54320833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295"/>
                                        </p:tgtEl>
                                        <p:attrNameLst>
                                          <p:attrName>style.visibility</p:attrName>
                                        </p:attrNameLst>
                                      </p:cBhvr>
                                      <p:to>
                                        <p:strVal val="visible"/>
                                      </p:to>
                                    </p:set>
                                    <p:animEffect transition="in" filter="randombar(horizontal)">
                                      <p:cBhvr>
                                        <p:cTn id="11" dur="500"/>
                                        <p:tgtEl>
                                          <p:spTgt spid="295"/>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nodeType="clickEffect">
                                  <p:stCondLst>
                                    <p:cond delay="0"/>
                                  </p:stCondLst>
                                  <p:childTnLst>
                                    <p:animScale>
                                      <p:cBhvr>
                                        <p:cTn id="15" dur="2000" fill="hold"/>
                                        <p:tgtEl>
                                          <p:spTgt spid="29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607128899"/>
              </p:ext>
            </p:extLst>
          </p:nvPr>
        </p:nvGraphicFramePr>
        <p:xfrm>
          <a:off x="611561" y="1292878"/>
          <a:ext cx="8136903" cy="5376482"/>
        </p:xfrm>
        <a:graphic>
          <a:graphicData uri="http://schemas.openxmlformats.org/drawingml/2006/table">
            <a:tbl>
              <a:tblPr firstRow="1" firstCol="1" bandRow="1">
                <a:tableStyleId>{5C22544A-7EE6-4342-B048-85BDC9FD1C3A}</a:tableStyleId>
              </a:tblPr>
              <a:tblGrid>
                <a:gridCol w="997546">
                  <a:extLst>
                    <a:ext uri="{9D8B030D-6E8A-4147-A177-3AD203B41FA5}">
                      <a16:colId xmlns:a16="http://schemas.microsoft.com/office/drawing/2014/main" val="20000"/>
                    </a:ext>
                  </a:extLst>
                </a:gridCol>
                <a:gridCol w="2469482">
                  <a:extLst>
                    <a:ext uri="{9D8B030D-6E8A-4147-A177-3AD203B41FA5}">
                      <a16:colId xmlns:a16="http://schemas.microsoft.com/office/drawing/2014/main" val="20001"/>
                    </a:ext>
                  </a:extLst>
                </a:gridCol>
                <a:gridCol w="4669875">
                  <a:extLst>
                    <a:ext uri="{9D8B030D-6E8A-4147-A177-3AD203B41FA5}">
                      <a16:colId xmlns:a16="http://schemas.microsoft.com/office/drawing/2014/main" val="20002"/>
                    </a:ext>
                  </a:extLst>
                </a:gridCol>
              </a:tblGrid>
              <a:tr h="499754">
                <a:tc gridSpan="3">
                  <a:txBody>
                    <a:bodyPr/>
                    <a:lstStyle/>
                    <a:p>
                      <a:pPr>
                        <a:lnSpc>
                          <a:spcPts val="1600"/>
                        </a:lnSpc>
                        <a:spcAft>
                          <a:spcPts val="0"/>
                        </a:spcAft>
                      </a:pPr>
                      <a:r>
                        <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一、單一學校辦理</a:t>
                      </a:r>
                    </a:p>
                  </a:txBody>
                  <a:tcPr marL="68580" marR="68580" marT="0" marB="0" anchor="ctr">
                    <a:solidFill>
                      <a:schemeClr val="accent6"/>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406394">
                <a:tc>
                  <a:txBody>
                    <a:bodyPr/>
                    <a:lstStyle/>
                    <a:p>
                      <a:pPr algn="ctr">
                        <a:lnSpc>
                          <a:spcPts val="1600"/>
                        </a:lnSpc>
                        <a:spcAft>
                          <a:spcPts val="0"/>
                        </a:spcAft>
                      </a:pPr>
                      <a:r>
                        <a:rPr lang="zh-TW" sz="2000" b="1" kern="100" dirty="0">
                          <a:solidFill>
                            <a:schemeClr val="bg1"/>
                          </a:solidFill>
                          <a:effectLst/>
                          <a:latin typeface="標楷體" panose="03000509000000000000" pitchFamily="65" charset="-120"/>
                          <a:ea typeface="標楷體" panose="03000509000000000000" pitchFamily="65" charset="-120"/>
                        </a:rPr>
                        <a:t>序號</a:t>
                      </a:r>
                      <a:endParaRPr lang="zh-TW" sz="2000" b="1" kern="100" dirty="0">
                        <a:solidFill>
                          <a:schemeClr val="bg1"/>
                        </a:solidFill>
                        <a:effectLst/>
                        <a:latin typeface="標楷體" panose="03000509000000000000" pitchFamily="65" charset="-120"/>
                        <a:ea typeface="標楷體" panose="03000509000000000000" pitchFamily="65" charset="-120"/>
                        <a:cs typeface="Times New Roman"/>
                      </a:endParaRPr>
                    </a:p>
                  </a:txBody>
                  <a:tcPr marL="68580" marR="68580" marT="0" marB="0" anchor="ctr"/>
                </a:tc>
                <a:tc>
                  <a:txBody>
                    <a:bodyPr/>
                    <a:lstStyle/>
                    <a:p>
                      <a:pPr algn="ctr">
                        <a:lnSpc>
                          <a:spcPts val="1600"/>
                        </a:lnSpc>
                        <a:spcAft>
                          <a:spcPts val="0"/>
                        </a:spcAft>
                      </a:pPr>
                      <a:r>
                        <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就學區</a:t>
                      </a:r>
                    </a:p>
                  </a:txBody>
                  <a:tcPr marL="68580" marR="68580" marT="0" marB="0" anchor="ctr">
                    <a:solidFill>
                      <a:schemeClr val="accent1"/>
                    </a:solidFill>
                  </a:tcPr>
                </a:tc>
                <a:tc>
                  <a:txBody>
                    <a:bodyPr/>
                    <a:lstStyle/>
                    <a:p>
                      <a:pPr algn="ctr">
                        <a:lnSpc>
                          <a:spcPts val="1600"/>
                        </a:lnSpc>
                        <a:spcAft>
                          <a:spcPts val="0"/>
                        </a:spcAft>
                      </a:pPr>
                      <a:r>
                        <a:rPr lang="zh-TW" sz="2000" b="1" kern="100" dirty="0">
                          <a:solidFill>
                            <a:schemeClr val="bg1"/>
                          </a:solidFill>
                          <a:effectLst/>
                          <a:latin typeface="標楷體" panose="03000509000000000000" pitchFamily="65" charset="-120"/>
                          <a:ea typeface="標楷體" panose="03000509000000000000" pitchFamily="65" charset="-120"/>
                        </a:rPr>
                        <a:t>學校名稱</a:t>
                      </a:r>
                      <a:endParaRPr lang="zh-TW" sz="2000" b="1" kern="100" dirty="0">
                        <a:solidFill>
                          <a:schemeClr val="bg1"/>
                        </a:solidFill>
                        <a:effectLst/>
                        <a:latin typeface="標楷體" panose="03000509000000000000" pitchFamily="65" charset="-120"/>
                        <a:ea typeface="標楷體" panose="03000509000000000000" pitchFamily="65" charset="-120"/>
                        <a:cs typeface="Times New Roman"/>
                      </a:endParaRPr>
                    </a:p>
                  </a:txBody>
                  <a:tcPr marL="68580" marR="68580" marT="0" marB="0" anchor="ctr">
                    <a:solidFill>
                      <a:schemeClr val="accent1"/>
                    </a:solidFill>
                  </a:tcPr>
                </a:tc>
                <a:extLst>
                  <a:ext uri="{0D108BD9-81ED-4DB2-BD59-A6C34878D82A}">
                    <a16:rowId xmlns:a16="http://schemas.microsoft.com/office/drawing/2014/main" val="10001"/>
                  </a:ext>
                </a:extLst>
              </a:tr>
              <a:tr h="406394">
                <a:tc>
                  <a:txBody>
                    <a:bodyPr/>
                    <a:lstStyle/>
                    <a:p>
                      <a:pPr algn="ctr">
                        <a:spcAft>
                          <a:spcPts val="0"/>
                        </a:spcAft>
                      </a:pPr>
                      <a:r>
                        <a:rPr lang="en-US" sz="2000" kern="100">
                          <a:effectLst/>
                          <a:latin typeface="標楷體" panose="03000509000000000000" pitchFamily="65" charset="-120"/>
                          <a:ea typeface="標楷體" panose="03000509000000000000" pitchFamily="65" charset="-120"/>
                        </a:rPr>
                        <a:t>1</a:t>
                      </a:r>
                      <a:endParaRPr lang="zh-TW" sz="2000" kern="100">
                        <a:effectLst/>
                        <a:latin typeface="標楷體" panose="03000509000000000000" pitchFamily="65" charset="-120"/>
                        <a:ea typeface="標楷體" panose="03000509000000000000" pitchFamily="65" charset="-120"/>
                        <a:cs typeface="Times New Roman"/>
                      </a:endParaRPr>
                    </a:p>
                  </a:txBody>
                  <a:tcPr marL="68580" marR="68580" marT="0" marB="0" anchor="ctr"/>
                </a:tc>
                <a:tc>
                  <a:txBody>
                    <a:bodyPr/>
                    <a:lstStyle/>
                    <a:p>
                      <a:pPr algn="ctr">
                        <a:spcAft>
                          <a:spcPts val="0"/>
                        </a:spcAft>
                      </a:pPr>
                      <a:r>
                        <a:rPr lang="zh-TW" sz="2000" kern="100">
                          <a:effectLst/>
                          <a:latin typeface="Times New Roman" panose="02020603050405020304" pitchFamily="18" charset="0"/>
                          <a:ea typeface="標楷體" panose="03000509000000000000" pitchFamily="65" charset="-120"/>
                          <a:cs typeface="Times New Roman" panose="02020603050405020304" pitchFamily="18" charset="0"/>
                        </a:rPr>
                        <a:t>基北區</a:t>
                      </a:r>
                    </a:p>
                  </a:txBody>
                  <a:tcPr marL="68580" marR="68580" marT="0" marB="0" anchor="ctr"/>
                </a:tc>
                <a:tc>
                  <a:txBody>
                    <a:bodyPr/>
                    <a:lstStyle/>
                    <a:p>
                      <a:pPr>
                        <a:spcAft>
                          <a:spcPts val="0"/>
                        </a:spcAft>
                      </a:pPr>
                      <a:r>
                        <a:rPr lang="zh-TW" sz="2000" kern="100" dirty="0">
                          <a:effectLst/>
                          <a:latin typeface="標楷體" panose="03000509000000000000" pitchFamily="65" charset="-120"/>
                          <a:ea typeface="標楷體" panose="03000509000000000000" pitchFamily="65" charset="-120"/>
                        </a:rPr>
                        <a:t>新北市立金山高級中學</a:t>
                      </a:r>
                      <a:endParaRPr lang="zh-TW" sz="2000" kern="100" dirty="0">
                        <a:effectLst/>
                        <a:latin typeface="標楷體" panose="03000509000000000000" pitchFamily="65" charset="-120"/>
                        <a:ea typeface="標楷體" panose="03000509000000000000" pitchFamily="65" charset="-120"/>
                        <a:cs typeface="Times New Roman"/>
                      </a:endParaRPr>
                    </a:p>
                  </a:txBody>
                  <a:tcPr marL="68580" marR="68580" marT="0" marB="0" anchor="ctr"/>
                </a:tc>
                <a:extLst>
                  <a:ext uri="{0D108BD9-81ED-4DB2-BD59-A6C34878D82A}">
                    <a16:rowId xmlns:a16="http://schemas.microsoft.com/office/drawing/2014/main" val="10002"/>
                  </a:ext>
                </a:extLst>
              </a:tr>
              <a:tr h="406394">
                <a:tc>
                  <a:txBody>
                    <a:bodyPr/>
                    <a:lstStyle/>
                    <a:p>
                      <a:pPr algn="ctr">
                        <a:spcAft>
                          <a:spcPts val="0"/>
                        </a:spcAft>
                      </a:pPr>
                      <a:r>
                        <a:rPr lang="en-US" sz="2000" kern="100" dirty="0">
                          <a:effectLst/>
                          <a:latin typeface="標楷體" panose="03000509000000000000" pitchFamily="65" charset="-120"/>
                          <a:ea typeface="標楷體" panose="03000509000000000000" pitchFamily="65" charset="-120"/>
                        </a:rPr>
                        <a:t>2</a:t>
                      </a:r>
                      <a:endParaRPr lang="zh-TW" sz="2000" kern="100" dirty="0">
                        <a:effectLst/>
                        <a:latin typeface="標楷體" panose="03000509000000000000" pitchFamily="65" charset="-120"/>
                        <a:ea typeface="標楷體" panose="03000509000000000000" pitchFamily="65" charset="-120"/>
                        <a:cs typeface="Times New Roman"/>
                      </a:endParaRPr>
                    </a:p>
                  </a:txBody>
                  <a:tcPr marL="68580" marR="68580" marT="0" marB="0" anchor="ctr"/>
                </a:tc>
                <a:tc rowSpan="2">
                  <a:txBody>
                    <a:bodyPr/>
                    <a:lstStyle/>
                    <a:p>
                      <a:pPr algn="ctr">
                        <a:spcAft>
                          <a:spcPts val="0"/>
                        </a:spcAft>
                      </a:pPr>
                      <a:r>
                        <a:rPr lang="zh-TW" sz="20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竹苗區</a:t>
                      </a:r>
                    </a:p>
                  </a:txBody>
                  <a:tcPr marL="68580" marR="68580" marT="0" marB="0" anchor="ctr"/>
                </a:tc>
                <a:tc>
                  <a:txBody>
                    <a:bodyPr/>
                    <a:lstStyle/>
                    <a:p>
                      <a:pPr>
                        <a:spcAft>
                          <a:spcPts val="0"/>
                        </a:spcAft>
                      </a:pPr>
                      <a:r>
                        <a:rPr lang="zh-TW" sz="2000" kern="100">
                          <a:solidFill>
                            <a:schemeClr val="dk1"/>
                          </a:solidFill>
                          <a:effectLst/>
                          <a:latin typeface="標楷體" panose="03000509000000000000" pitchFamily="65" charset="-120"/>
                          <a:ea typeface="標楷體" panose="03000509000000000000" pitchFamily="65" charset="-120"/>
                          <a:cs typeface="+mn-cs"/>
                        </a:rPr>
                        <a:t>國立大湖高級農工職業學校</a:t>
                      </a:r>
                    </a:p>
                  </a:txBody>
                  <a:tcPr marL="68580" marR="68580" marT="0" marB="0" anchor="ctr"/>
                </a:tc>
                <a:extLst>
                  <a:ext uri="{0D108BD9-81ED-4DB2-BD59-A6C34878D82A}">
                    <a16:rowId xmlns:a16="http://schemas.microsoft.com/office/drawing/2014/main" val="10003"/>
                  </a:ext>
                </a:extLst>
              </a:tr>
              <a:tr h="406394">
                <a:tc>
                  <a:txBody>
                    <a:bodyPr/>
                    <a:lstStyle/>
                    <a:p>
                      <a:pPr algn="ctr">
                        <a:spcAft>
                          <a:spcPts val="0"/>
                        </a:spcAft>
                      </a:pPr>
                      <a:r>
                        <a:rPr lang="en-US" sz="2000" kern="100">
                          <a:effectLst/>
                          <a:latin typeface="標楷體" panose="03000509000000000000" pitchFamily="65" charset="-120"/>
                          <a:ea typeface="標楷體" panose="03000509000000000000" pitchFamily="65" charset="-120"/>
                        </a:rPr>
                        <a:t>3</a:t>
                      </a:r>
                      <a:endParaRPr lang="zh-TW" sz="2000" kern="100">
                        <a:effectLst/>
                        <a:latin typeface="標楷體" panose="03000509000000000000" pitchFamily="65" charset="-120"/>
                        <a:ea typeface="標楷體" panose="03000509000000000000" pitchFamily="65" charset="-120"/>
                        <a:cs typeface="Times New Roman"/>
                      </a:endParaRPr>
                    </a:p>
                  </a:txBody>
                  <a:tcPr marL="68580" marR="68580" marT="0" marB="0" anchor="ctr"/>
                </a:tc>
                <a:tc vMerge="1">
                  <a:txBody>
                    <a:bodyPr/>
                    <a:lstStyle/>
                    <a:p>
                      <a:endParaRPr lang="zh-TW" altLang="en-US"/>
                    </a:p>
                  </a:txBody>
                  <a:tcPr/>
                </a:tc>
                <a:tc>
                  <a:txBody>
                    <a:bodyPr/>
                    <a:lstStyle/>
                    <a:p>
                      <a:pPr>
                        <a:spcAft>
                          <a:spcPts val="0"/>
                        </a:spcAft>
                      </a:pPr>
                      <a:r>
                        <a:rPr lang="zh-TW" sz="2000" kern="100">
                          <a:solidFill>
                            <a:schemeClr val="dk1"/>
                          </a:solidFill>
                          <a:effectLst/>
                          <a:latin typeface="標楷體" panose="03000509000000000000" pitchFamily="65" charset="-120"/>
                          <a:ea typeface="標楷體" panose="03000509000000000000" pitchFamily="65" charset="-120"/>
                          <a:cs typeface="+mn-cs"/>
                        </a:rPr>
                        <a:t>國立卓蘭高級中等學校</a:t>
                      </a:r>
                    </a:p>
                  </a:txBody>
                  <a:tcPr marL="68580" marR="68580" marT="0" marB="0" anchor="ctr"/>
                </a:tc>
                <a:extLst>
                  <a:ext uri="{0D108BD9-81ED-4DB2-BD59-A6C34878D82A}">
                    <a16:rowId xmlns:a16="http://schemas.microsoft.com/office/drawing/2014/main" val="10004"/>
                  </a:ext>
                </a:extLst>
              </a:tr>
              <a:tr h="406394">
                <a:tc>
                  <a:txBody>
                    <a:bodyPr/>
                    <a:lstStyle/>
                    <a:p>
                      <a:pPr algn="ctr">
                        <a:spcAft>
                          <a:spcPts val="0"/>
                        </a:spcAft>
                      </a:pPr>
                      <a:r>
                        <a:rPr lang="en-US" sz="2000" kern="100" dirty="0">
                          <a:effectLst/>
                          <a:latin typeface="標楷體" panose="03000509000000000000" pitchFamily="65" charset="-120"/>
                          <a:ea typeface="標楷體" panose="03000509000000000000" pitchFamily="65" charset="-120"/>
                        </a:rPr>
                        <a:t>4</a:t>
                      </a:r>
                      <a:endParaRPr lang="zh-TW" sz="2000" kern="100" dirty="0">
                        <a:effectLst/>
                        <a:latin typeface="標楷體" panose="03000509000000000000" pitchFamily="65" charset="-120"/>
                        <a:ea typeface="標楷體" panose="03000509000000000000" pitchFamily="65" charset="-120"/>
                        <a:cs typeface="Times New Roman"/>
                      </a:endParaRPr>
                    </a:p>
                  </a:txBody>
                  <a:tcPr marL="68580" marR="68580" marT="0" marB="0" anchor="ctr"/>
                </a:tc>
                <a:tc rowSpan="2">
                  <a:txBody>
                    <a:bodyPr/>
                    <a:lstStyle/>
                    <a:p>
                      <a:pPr algn="ctr">
                        <a:spcAft>
                          <a:spcPts val="0"/>
                        </a:spcAft>
                      </a:pPr>
                      <a:r>
                        <a:rPr lang="zh-TW" sz="2000" kern="10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宜蘭區</a:t>
                      </a:r>
                    </a:p>
                  </a:txBody>
                  <a:tcPr marL="68580" marR="68580" marT="0" marB="0" anchor="ctr"/>
                </a:tc>
                <a:tc>
                  <a:txBody>
                    <a:bodyPr/>
                    <a:lstStyle/>
                    <a:p>
                      <a:pPr>
                        <a:spcAft>
                          <a:spcPts val="0"/>
                        </a:spcAft>
                      </a:pPr>
                      <a:r>
                        <a:rPr lang="zh-TW" sz="2000" kern="100" dirty="0">
                          <a:solidFill>
                            <a:schemeClr val="dk1"/>
                          </a:solidFill>
                          <a:effectLst/>
                          <a:latin typeface="標楷體" panose="03000509000000000000" pitchFamily="65" charset="-120"/>
                          <a:ea typeface="標楷體" panose="03000509000000000000" pitchFamily="65" charset="-120"/>
                          <a:cs typeface="+mn-cs"/>
                        </a:rPr>
                        <a:t>國立頭城高級家事商業職業學校</a:t>
                      </a:r>
                    </a:p>
                  </a:txBody>
                  <a:tcPr marL="68580" marR="68580" marT="0" marB="0" anchor="ctr"/>
                </a:tc>
                <a:extLst>
                  <a:ext uri="{0D108BD9-81ED-4DB2-BD59-A6C34878D82A}">
                    <a16:rowId xmlns:a16="http://schemas.microsoft.com/office/drawing/2014/main" val="10005"/>
                  </a:ext>
                </a:extLst>
              </a:tr>
              <a:tr h="406394">
                <a:tc>
                  <a:txBody>
                    <a:bodyPr/>
                    <a:lstStyle/>
                    <a:p>
                      <a:pPr algn="ctr">
                        <a:lnSpc>
                          <a:spcPts val="1600"/>
                        </a:lnSpc>
                        <a:spcAft>
                          <a:spcPts val="0"/>
                        </a:spcAft>
                      </a:pPr>
                      <a:r>
                        <a:rPr lang="en-US" sz="2000" kern="100">
                          <a:effectLst/>
                          <a:latin typeface="標楷體" panose="03000509000000000000" pitchFamily="65" charset="-120"/>
                          <a:ea typeface="標楷體" panose="03000509000000000000" pitchFamily="65" charset="-120"/>
                        </a:rPr>
                        <a:t>5</a:t>
                      </a:r>
                      <a:endParaRPr lang="zh-TW" sz="2000" kern="100">
                        <a:effectLst/>
                        <a:latin typeface="標楷體" panose="03000509000000000000" pitchFamily="65" charset="-120"/>
                        <a:ea typeface="標楷體" panose="03000509000000000000" pitchFamily="65" charset="-120"/>
                        <a:cs typeface="Times New Roman"/>
                      </a:endParaRPr>
                    </a:p>
                  </a:txBody>
                  <a:tcPr marL="68580" marR="68580" marT="0" marB="0" anchor="ctr"/>
                </a:tc>
                <a:tc vMerge="1">
                  <a:txBody>
                    <a:bodyPr/>
                    <a:lstStyle/>
                    <a:p>
                      <a:endParaRPr lang="zh-TW" altLang="en-US"/>
                    </a:p>
                  </a:txBody>
                  <a:tcPr/>
                </a:tc>
                <a:tc>
                  <a:txBody>
                    <a:bodyPr/>
                    <a:lstStyle/>
                    <a:p>
                      <a:pPr>
                        <a:lnSpc>
                          <a:spcPts val="1600"/>
                        </a:lnSpc>
                        <a:spcAft>
                          <a:spcPts val="0"/>
                        </a:spcAft>
                      </a:pPr>
                      <a:r>
                        <a:rPr lang="zh-TW" sz="2000" kern="100" dirty="0">
                          <a:solidFill>
                            <a:schemeClr val="dk1"/>
                          </a:solidFill>
                          <a:effectLst/>
                          <a:latin typeface="標楷體" panose="03000509000000000000" pitchFamily="65" charset="-120"/>
                          <a:ea typeface="標楷體" panose="03000509000000000000" pitchFamily="65" charset="-120"/>
                          <a:cs typeface="+mn-cs"/>
                        </a:rPr>
                        <a:t>國立蘇澳高級海事水產職業學校</a:t>
                      </a:r>
                    </a:p>
                  </a:txBody>
                  <a:tcPr marL="68580" marR="68580" marT="0" marB="0" anchor="ctr"/>
                </a:tc>
                <a:extLst>
                  <a:ext uri="{0D108BD9-81ED-4DB2-BD59-A6C34878D82A}">
                    <a16:rowId xmlns:a16="http://schemas.microsoft.com/office/drawing/2014/main" val="10006"/>
                  </a:ext>
                </a:extLst>
              </a:tr>
              <a:tr h="406394">
                <a:tc>
                  <a:txBody>
                    <a:bodyPr/>
                    <a:lstStyle/>
                    <a:p>
                      <a:pPr algn="ctr">
                        <a:spcAft>
                          <a:spcPts val="0"/>
                        </a:spcAft>
                      </a:pPr>
                      <a:r>
                        <a:rPr lang="en-US" sz="2000" kern="100">
                          <a:effectLst/>
                          <a:latin typeface="標楷體" panose="03000509000000000000" pitchFamily="65" charset="-120"/>
                          <a:ea typeface="標楷體" panose="03000509000000000000" pitchFamily="65" charset="-120"/>
                        </a:rPr>
                        <a:t>6</a:t>
                      </a:r>
                      <a:endParaRPr lang="zh-TW" sz="2000" kern="100">
                        <a:effectLst/>
                        <a:latin typeface="標楷體" panose="03000509000000000000" pitchFamily="65" charset="-120"/>
                        <a:ea typeface="標楷體" panose="03000509000000000000" pitchFamily="65" charset="-120"/>
                        <a:cs typeface="Times New Roman"/>
                      </a:endParaRPr>
                    </a:p>
                  </a:txBody>
                  <a:tcPr marL="68580" marR="68580" marT="0" marB="0" anchor="ctr"/>
                </a:tc>
                <a:tc>
                  <a:txBody>
                    <a:bodyPr/>
                    <a:lstStyle/>
                    <a:p>
                      <a:pPr algn="ctr">
                        <a:spcAft>
                          <a:spcPts val="0"/>
                        </a:spcAft>
                      </a:pPr>
                      <a:r>
                        <a:rPr lang="zh-TW" sz="20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屏東區</a:t>
                      </a:r>
                    </a:p>
                  </a:txBody>
                  <a:tcPr marL="68580" marR="68580" marT="0" marB="0" anchor="ctr"/>
                </a:tc>
                <a:tc>
                  <a:txBody>
                    <a:bodyPr/>
                    <a:lstStyle/>
                    <a:p>
                      <a:pPr>
                        <a:spcAft>
                          <a:spcPts val="0"/>
                        </a:spcAft>
                      </a:pPr>
                      <a:r>
                        <a:rPr lang="zh-TW" sz="2000" kern="100" dirty="0">
                          <a:solidFill>
                            <a:schemeClr val="dk1"/>
                          </a:solidFill>
                          <a:effectLst/>
                          <a:latin typeface="標楷體" panose="03000509000000000000" pitchFamily="65" charset="-120"/>
                          <a:ea typeface="標楷體" panose="03000509000000000000" pitchFamily="65" charset="-120"/>
                          <a:cs typeface="+mn-cs"/>
                        </a:rPr>
                        <a:t>國立內埔高級農工職業學校</a:t>
                      </a:r>
                    </a:p>
                  </a:txBody>
                  <a:tcPr marL="68580" marR="68580" marT="0" marB="0" anchor="ctr"/>
                </a:tc>
                <a:extLst>
                  <a:ext uri="{0D108BD9-81ED-4DB2-BD59-A6C34878D82A}">
                    <a16:rowId xmlns:a16="http://schemas.microsoft.com/office/drawing/2014/main" val="10007"/>
                  </a:ext>
                </a:extLst>
              </a:tr>
              <a:tr h="406394">
                <a:tc>
                  <a:txBody>
                    <a:bodyPr/>
                    <a:lstStyle/>
                    <a:p>
                      <a:pPr algn="ctr">
                        <a:spcAft>
                          <a:spcPts val="0"/>
                        </a:spcAft>
                      </a:pPr>
                      <a:r>
                        <a:rPr lang="en-US" sz="2000" kern="100">
                          <a:effectLst/>
                          <a:latin typeface="標楷體" panose="03000509000000000000" pitchFamily="65" charset="-120"/>
                          <a:ea typeface="標楷體" panose="03000509000000000000" pitchFamily="65" charset="-120"/>
                        </a:rPr>
                        <a:t>7</a:t>
                      </a:r>
                      <a:endParaRPr lang="zh-TW" sz="2000" kern="100">
                        <a:effectLst/>
                        <a:latin typeface="標楷體" panose="03000509000000000000" pitchFamily="65" charset="-120"/>
                        <a:ea typeface="標楷體" panose="03000509000000000000" pitchFamily="65" charset="-120"/>
                        <a:cs typeface="Times New Roman"/>
                      </a:endParaRPr>
                    </a:p>
                  </a:txBody>
                  <a:tcPr marL="68580" marR="68580" marT="0" marB="0" anchor="ctr"/>
                </a:tc>
                <a:tc>
                  <a:txBody>
                    <a:bodyPr/>
                    <a:lstStyle/>
                    <a:p>
                      <a:pPr algn="ctr">
                        <a:spcAft>
                          <a:spcPts val="0"/>
                        </a:spcAft>
                      </a:pPr>
                      <a:r>
                        <a:rPr lang="zh-TW" sz="2000" kern="10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南投區</a:t>
                      </a:r>
                    </a:p>
                  </a:txBody>
                  <a:tcPr marL="68580" marR="68580" marT="0" marB="0" anchor="ctr"/>
                </a:tc>
                <a:tc>
                  <a:txBody>
                    <a:bodyPr/>
                    <a:lstStyle/>
                    <a:p>
                      <a:pPr>
                        <a:spcAft>
                          <a:spcPts val="0"/>
                        </a:spcAft>
                      </a:pPr>
                      <a:r>
                        <a:rPr lang="zh-TW" sz="2000" kern="100" dirty="0">
                          <a:solidFill>
                            <a:schemeClr val="dk1"/>
                          </a:solidFill>
                          <a:effectLst/>
                          <a:latin typeface="標楷體" panose="03000509000000000000" pitchFamily="65" charset="-120"/>
                          <a:ea typeface="標楷體" panose="03000509000000000000" pitchFamily="65" charset="-120"/>
                          <a:cs typeface="+mn-cs"/>
                        </a:rPr>
                        <a:t>國立水里高級商工職業學校</a:t>
                      </a:r>
                    </a:p>
                  </a:txBody>
                  <a:tcPr marL="68580" marR="68580" marT="0" marB="0" anchor="ctr"/>
                </a:tc>
                <a:extLst>
                  <a:ext uri="{0D108BD9-81ED-4DB2-BD59-A6C34878D82A}">
                    <a16:rowId xmlns:a16="http://schemas.microsoft.com/office/drawing/2014/main" val="10008"/>
                  </a:ext>
                </a:extLst>
              </a:tr>
              <a:tr h="406394">
                <a:tc>
                  <a:txBody>
                    <a:bodyPr/>
                    <a:lstStyle/>
                    <a:p>
                      <a:pPr algn="ctr">
                        <a:spcAft>
                          <a:spcPts val="0"/>
                        </a:spcAft>
                      </a:pPr>
                      <a:r>
                        <a:rPr lang="en-US" sz="2000" kern="100">
                          <a:effectLst/>
                          <a:latin typeface="標楷體" panose="03000509000000000000" pitchFamily="65" charset="-120"/>
                          <a:ea typeface="標楷體" panose="03000509000000000000" pitchFamily="65" charset="-120"/>
                        </a:rPr>
                        <a:t>8</a:t>
                      </a:r>
                      <a:endParaRPr lang="zh-TW" sz="2000" kern="100">
                        <a:effectLst/>
                        <a:latin typeface="標楷體" panose="03000509000000000000" pitchFamily="65" charset="-120"/>
                        <a:ea typeface="標楷體" panose="03000509000000000000" pitchFamily="65" charset="-120"/>
                        <a:cs typeface="Times New Roman"/>
                      </a:endParaRPr>
                    </a:p>
                  </a:txBody>
                  <a:tcPr marL="68580" marR="68580" marT="0" marB="0" anchor="ctr"/>
                </a:tc>
                <a:tc rowSpan="4">
                  <a:txBody>
                    <a:bodyPr/>
                    <a:lstStyle/>
                    <a:p>
                      <a:pPr algn="ctr">
                        <a:spcAft>
                          <a:spcPts val="0"/>
                        </a:spcAft>
                      </a:pPr>
                      <a:r>
                        <a:rPr lang="zh-TW" sz="20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臺南區</a:t>
                      </a:r>
                    </a:p>
                  </a:txBody>
                  <a:tcPr marL="68580" marR="68580" marT="0" marB="0" anchor="ctr"/>
                </a:tc>
                <a:tc>
                  <a:txBody>
                    <a:bodyPr/>
                    <a:lstStyle/>
                    <a:p>
                      <a:pPr>
                        <a:spcAft>
                          <a:spcPts val="0"/>
                        </a:spcAft>
                      </a:pPr>
                      <a:r>
                        <a:rPr lang="zh-TW" sz="2000" kern="100" dirty="0">
                          <a:solidFill>
                            <a:schemeClr val="dk1"/>
                          </a:solidFill>
                          <a:effectLst/>
                          <a:latin typeface="標楷體" panose="03000509000000000000" pitchFamily="65" charset="-120"/>
                          <a:ea typeface="標楷體" panose="03000509000000000000" pitchFamily="65" charset="-120"/>
                          <a:cs typeface="+mn-cs"/>
                        </a:rPr>
                        <a:t>國立玉井高級工商職業學校</a:t>
                      </a:r>
                    </a:p>
                  </a:txBody>
                  <a:tcPr marL="68580" marR="68580" marT="0" marB="0" anchor="ctr"/>
                </a:tc>
                <a:extLst>
                  <a:ext uri="{0D108BD9-81ED-4DB2-BD59-A6C34878D82A}">
                    <a16:rowId xmlns:a16="http://schemas.microsoft.com/office/drawing/2014/main" val="10009"/>
                  </a:ext>
                </a:extLst>
              </a:tr>
              <a:tr h="406394">
                <a:tc>
                  <a:txBody>
                    <a:bodyPr/>
                    <a:lstStyle/>
                    <a:p>
                      <a:pPr algn="ctr">
                        <a:lnSpc>
                          <a:spcPts val="1600"/>
                        </a:lnSpc>
                        <a:spcAft>
                          <a:spcPts val="0"/>
                        </a:spcAft>
                      </a:pPr>
                      <a:r>
                        <a:rPr lang="en-US" sz="2000" kern="100">
                          <a:effectLst/>
                          <a:latin typeface="標楷體" panose="03000509000000000000" pitchFamily="65" charset="-120"/>
                          <a:ea typeface="標楷體" panose="03000509000000000000" pitchFamily="65" charset="-120"/>
                        </a:rPr>
                        <a:t>9</a:t>
                      </a:r>
                      <a:endParaRPr lang="zh-TW" sz="2000" kern="100">
                        <a:effectLst/>
                        <a:latin typeface="標楷體" panose="03000509000000000000" pitchFamily="65" charset="-120"/>
                        <a:ea typeface="標楷體" panose="03000509000000000000" pitchFamily="65" charset="-120"/>
                        <a:cs typeface="Times New Roman"/>
                      </a:endParaRPr>
                    </a:p>
                  </a:txBody>
                  <a:tcPr marL="68580" marR="68580" marT="0" marB="0" anchor="ctr"/>
                </a:tc>
                <a:tc vMerge="1">
                  <a:txBody>
                    <a:bodyPr/>
                    <a:lstStyle/>
                    <a:p>
                      <a:endParaRPr lang="zh-TW" altLang="en-US"/>
                    </a:p>
                  </a:txBody>
                  <a:tcPr/>
                </a:tc>
                <a:tc>
                  <a:txBody>
                    <a:bodyPr/>
                    <a:lstStyle/>
                    <a:p>
                      <a:pPr>
                        <a:lnSpc>
                          <a:spcPts val="1600"/>
                        </a:lnSpc>
                        <a:spcAft>
                          <a:spcPts val="0"/>
                        </a:spcAft>
                      </a:pPr>
                      <a:r>
                        <a:rPr lang="zh-TW" sz="2000" kern="100" dirty="0">
                          <a:solidFill>
                            <a:schemeClr val="dk1"/>
                          </a:solidFill>
                          <a:effectLst/>
                          <a:latin typeface="標楷體" panose="03000509000000000000" pitchFamily="65" charset="-120"/>
                          <a:ea typeface="標楷體" panose="03000509000000000000" pitchFamily="65" charset="-120"/>
                          <a:cs typeface="+mn-cs"/>
                        </a:rPr>
                        <a:t>國立善化高級中學</a:t>
                      </a:r>
                    </a:p>
                  </a:txBody>
                  <a:tcPr marL="68580" marR="68580" marT="0" marB="0" anchor="ctr"/>
                </a:tc>
                <a:extLst>
                  <a:ext uri="{0D108BD9-81ED-4DB2-BD59-A6C34878D82A}">
                    <a16:rowId xmlns:a16="http://schemas.microsoft.com/office/drawing/2014/main" val="10010"/>
                  </a:ext>
                </a:extLst>
              </a:tr>
              <a:tr h="406394">
                <a:tc>
                  <a:txBody>
                    <a:bodyPr/>
                    <a:lstStyle/>
                    <a:p>
                      <a:pPr algn="ctr">
                        <a:lnSpc>
                          <a:spcPts val="1600"/>
                        </a:lnSpc>
                        <a:spcAft>
                          <a:spcPts val="0"/>
                        </a:spcAft>
                      </a:pPr>
                      <a:r>
                        <a:rPr lang="en-US" sz="2000" kern="100">
                          <a:effectLst/>
                          <a:latin typeface="標楷體" panose="03000509000000000000" pitchFamily="65" charset="-120"/>
                          <a:ea typeface="標楷體" panose="03000509000000000000" pitchFamily="65" charset="-120"/>
                        </a:rPr>
                        <a:t>10</a:t>
                      </a:r>
                      <a:endParaRPr lang="zh-TW" sz="2000" kern="100">
                        <a:effectLst/>
                        <a:latin typeface="標楷體" panose="03000509000000000000" pitchFamily="65" charset="-120"/>
                        <a:ea typeface="標楷體" panose="03000509000000000000" pitchFamily="65" charset="-120"/>
                        <a:cs typeface="Times New Roman"/>
                      </a:endParaRPr>
                    </a:p>
                  </a:txBody>
                  <a:tcPr marL="68580" marR="68580" marT="0" marB="0" anchor="ctr"/>
                </a:tc>
                <a:tc vMerge="1">
                  <a:txBody>
                    <a:bodyPr/>
                    <a:lstStyle/>
                    <a:p>
                      <a:endParaRPr lang="zh-TW" altLang="en-US"/>
                    </a:p>
                  </a:txBody>
                  <a:tcPr/>
                </a:tc>
                <a:tc>
                  <a:txBody>
                    <a:bodyPr/>
                    <a:lstStyle/>
                    <a:p>
                      <a:pPr>
                        <a:lnSpc>
                          <a:spcPts val="1600"/>
                        </a:lnSpc>
                        <a:spcAft>
                          <a:spcPts val="0"/>
                        </a:spcAft>
                      </a:pPr>
                      <a:r>
                        <a:rPr lang="zh-TW" sz="2000" kern="100" dirty="0">
                          <a:solidFill>
                            <a:schemeClr val="dk1"/>
                          </a:solidFill>
                          <a:effectLst/>
                          <a:latin typeface="標楷體" panose="03000509000000000000" pitchFamily="65" charset="-120"/>
                          <a:ea typeface="標楷體" panose="03000509000000000000" pitchFamily="65" charset="-120"/>
                          <a:cs typeface="+mn-cs"/>
                        </a:rPr>
                        <a:t>國立曾文高級農工職業學校</a:t>
                      </a:r>
                    </a:p>
                  </a:txBody>
                  <a:tcPr marL="68580" marR="68580" marT="0" marB="0" anchor="ctr"/>
                </a:tc>
                <a:extLst>
                  <a:ext uri="{0D108BD9-81ED-4DB2-BD59-A6C34878D82A}">
                    <a16:rowId xmlns:a16="http://schemas.microsoft.com/office/drawing/2014/main" val="10011"/>
                  </a:ext>
                </a:extLst>
              </a:tr>
              <a:tr h="406394">
                <a:tc>
                  <a:txBody>
                    <a:bodyPr/>
                    <a:lstStyle/>
                    <a:p>
                      <a:pPr algn="ctr">
                        <a:lnSpc>
                          <a:spcPts val="1600"/>
                        </a:lnSpc>
                        <a:spcAft>
                          <a:spcPts val="0"/>
                        </a:spcAft>
                      </a:pPr>
                      <a:r>
                        <a:rPr lang="en-US" sz="2000" kern="100">
                          <a:effectLst/>
                          <a:latin typeface="標楷體" panose="03000509000000000000" pitchFamily="65" charset="-120"/>
                          <a:ea typeface="標楷體" panose="03000509000000000000" pitchFamily="65" charset="-120"/>
                        </a:rPr>
                        <a:t>11</a:t>
                      </a:r>
                      <a:endParaRPr lang="zh-TW" sz="2000" kern="100">
                        <a:effectLst/>
                        <a:latin typeface="標楷體" panose="03000509000000000000" pitchFamily="65" charset="-120"/>
                        <a:ea typeface="標楷體" panose="03000509000000000000" pitchFamily="65" charset="-120"/>
                        <a:cs typeface="Times New Roman"/>
                      </a:endParaRPr>
                    </a:p>
                  </a:txBody>
                  <a:tcPr marL="68580" marR="68580" marT="0" marB="0" anchor="ctr"/>
                </a:tc>
                <a:tc vMerge="1">
                  <a:txBody>
                    <a:bodyPr/>
                    <a:lstStyle/>
                    <a:p>
                      <a:endParaRPr lang="zh-TW" altLang="en-US"/>
                    </a:p>
                  </a:txBody>
                  <a:tcPr/>
                </a:tc>
                <a:tc>
                  <a:txBody>
                    <a:bodyPr/>
                    <a:lstStyle/>
                    <a:p>
                      <a:pPr>
                        <a:lnSpc>
                          <a:spcPts val="1600"/>
                        </a:lnSpc>
                        <a:spcAft>
                          <a:spcPts val="0"/>
                        </a:spcAft>
                      </a:pPr>
                      <a:r>
                        <a:rPr lang="zh-TW" sz="2000" kern="100" dirty="0">
                          <a:solidFill>
                            <a:schemeClr val="dk1"/>
                          </a:solidFill>
                          <a:effectLst/>
                          <a:latin typeface="標楷體" panose="03000509000000000000" pitchFamily="65" charset="-120"/>
                          <a:ea typeface="標楷體" panose="03000509000000000000" pitchFamily="65" charset="-120"/>
                          <a:cs typeface="+mn-cs"/>
                        </a:rPr>
                        <a:t>國立北門高級農工職業學校</a:t>
                      </a:r>
                    </a:p>
                  </a:txBody>
                  <a:tcPr marL="68580" marR="68580" marT="0" marB="0" anchor="ctr"/>
                </a:tc>
                <a:extLst>
                  <a:ext uri="{0D108BD9-81ED-4DB2-BD59-A6C34878D82A}">
                    <a16:rowId xmlns:a16="http://schemas.microsoft.com/office/drawing/2014/main" val="10012"/>
                  </a:ext>
                </a:extLst>
              </a:tr>
            </a:tbl>
          </a:graphicData>
        </a:graphic>
      </p:graphicFrame>
      <p:sp>
        <p:nvSpPr>
          <p:cNvPr id="5" name="Rectangle 1"/>
          <p:cNvSpPr>
            <a:spLocks noChangeArrowheads="1"/>
          </p:cNvSpPr>
          <p:nvPr/>
        </p:nvSpPr>
        <p:spPr bwMode="auto">
          <a:xfrm>
            <a:off x="-324544" y="764704"/>
            <a:ext cx="867645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1068388" defTabSz="914400" rtl="0" eaLnBrk="1" fontAlgn="base" latinLnBrk="0" hangingPunct="1">
              <a:lnSpc>
                <a:spcPct val="100000"/>
              </a:lnSpc>
              <a:spcBef>
                <a:spcPct val="0"/>
              </a:spcBef>
              <a:spcAft>
                <a:spcPct val="0"/>
              </a:spcAft>
              <a:buClrTx/>
              <a:buSzTx/>
              <a:buFontTx/>
              <a:buNone/>
              <a:tabLst/>
            </a:pPr>
            <a:r>
              <a:rPr kumimoji="1" lang="en-US" altLang="zh-TW" sz="2200" b="1" i="0" u="sng"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108</a:t>
            </a:r>
            <a:r>
              <a:rPr kumimoji="1" lang="zh-TW" altLang="en-US" sz="2200" b="1" i="0" u="sng" strike="noStrike" cap="none" normalizeH="0" baseline="0" dirty="0">
                <a:ln>
                  <a:noFill/>
                </a:ln>
                <a:solidFill>
                  <a:srgbClr val="FF0000"/>
                </a:solidFill>
                <a:effectLst/>
                <a:latin typeface="標楷體" pitchFamily="65" charset="-120"/>
                <a:ea typeface="標楷體" pitchFamily="65" charset="-120"/>
                <a:cs typeface="Calibri" pitchFamily="34" charset="0"/>
              </a:rPr>
              <a:t>學年度</a:t>
            </a:r>
            <a:r>
              <a:rPr kumimoji="1" lang="zh-TW" altLang="en-US" sz="2200" b="0" i="0" u="none" strike="noStrike" cap="none" normalizeH="0" baseline="0" dirty="0">
                <a:ln>
                  <a:noFill/>
                </a:ln>
                <a:solidFill>
                  <a:schemeClr val="tx1"/>
                </a:solidFill>
                <a:effectLst/>
                <a:latin typeface="標楷體" pitchFamily="65" charset="-120"/>
                <a:ea typeface="標楷體" pitchFamily="65" charset="-120"/>
                <a:cs typeface="Calibri" pitchFamily="34" charset="0"/>
              </a:rPr>
              <a:t>試辦學習區完全免試入學高級中等學校及區域名單</a:t>
            </a:r>
            <a:endParaRPr kumimoji="1" lang="zh-TW" altLang="en-US" sz="2200" b="0" i="0" u="none" strike="noStrike" cap="none" normalizeH="0" baseline="0" dirty="0">
              <a:ln>
                <a:noFill/>
              </a:ln>
              <a:solidFill>
                <a:schemeClr val="tx1"/>
              </a:solidFill>
              <a:effectLst/>
              <a:latin typeface="Arial" pitchFamily="34" charset="0"/>
              <a:ea typeface="新細明體" pitchFamily="18" charset="-120"/>
              <a:cs typeface="新細明體" pitchFamily="18" charset="-120"/>
            </a:endParaRPr>
          </a:p>
        </p:txBody>
      </p:sp>
      <p:sp>
        <p:nvSpPr>
          <p:cNvPr id="16" name="矩形 15"/>
          <p:cNvSpPr/>
          <p:nvPr/>
        </p:nvSpPr>
        <p:spPr bwMode="auto">
          <a:xfrm>
            <a:off x="-36511" y="-27384"/>
            <a:ext cx="9217024" cy="504056"/>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pic>
        <p:nvPicPr>
          <p:cNvPr id="17"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4968552" y="44624"/>
            <a:ext cx="4162829" cy="400110"/>
          </a:xfrm>
          <a:prstGeom prst="rect">
            <a:avLst/>
          </a:prstGeom>
        </p:spPr>
        <p:txBody>
          <a:bodyPr wrap="square">
            <a:spAutoFit/>
          </a:bodyPr>
          <a:lstStyle/>
          <a:p>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QA</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問答集摘要說明</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07069636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332184" y="764704"/>
            <a:ext cx="886462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1068388" algn="l" defTabSz="914400" rtl="0" eaLnBrk="1" fontAlgn="base" latinLnBrk="0" hangingPunct="1">
              <a:lnSpc>
                <a:spcPct val="100000"/>
              </a:lnSpc>
              <a:spcBef>
                <a:spcPct val="0"/>
              </a:spcBef>
              <a:spcAft>
                <a:spcPct val="0"/>
              </a:spcAft>
              <a:buClrTx/>
              <a:buSzTx/>
              <a:buFontTx/>
              <a:buNone/>
              <a:tabLst/>
            </a:pPr>
            <a:r>
              <a:rPr kumimoji="1" lang="en-US" altLang="zh-TW" sz="2200" b="1" i="0" u="sng"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108</a:t>
            </a:r>
            <a:r>
              <a:rPr kumimoji="1" lang="zh-TW" altLang="en-US" sz="2200" b="1" i="0" u="sng" strike="noStrike" cap="none" normalizeH="0" baseline="0" dirty="0">
                <a:ln>
                  <a:noFill/>
                </a:ln>
                <a:solidFill>
                  <a:srgbClr val="FF0000"/>
                </a:solidFill>
                <a:effectLst/>
                <a:latin typeface="標楷體" pitchFamily="65" charset="-120"/>
                <a:ea typeface="標楷體" pitchFamily="65" charset="-120"/>
                <a:cs typeface="Calibri" pitchFamily="34" charset="0"/>
              </a:rPr>
              <a:t>學年度</a:t>
            </a:r>
            <a:r>
              <a:rPr kumimoji="1" lang="zh-TW" altLang="en-US" sz="2200" b="0" i="0" u="none" strike="noStrike" cap="none" normalizeH="0" baseline="0" dirty="0">
                <a:ln>
                  <a:noFill/>
                </a:ln>
                <a:solidFill>
                  <a:schemeClr val="tx1"/>
                </a:solidFill>
                <a:effectLst/>
                <a:latin typeface="標楷體" pitchFamily="65" charset="-120"/>
                <a:ea typeface="標楷體" pitchFamily="65" charset="-120"/>
                <a:cs typeface="Calibri" pitchFamily="34" charset="0"/>
              </a:rPr>
              <a:t>試辦學習區完全免試入學高級中等學校及區域名單</a:t>
            </a:r>
            <a:endParaRPr kumimoji="1" lang="zh-TW" altLang="en-US" sz="2200" b="0" i="0" u="none" strike="noStrike" cap="none" normalizeH="0" baseline="0" dirty="0">
              <a:ln>
                <a:noFill/>
              </a:ln>
              <a:solidFill>
                <a:schemeClr val="tx1"/>
              </a:solidFill>
              <a:effectLst/>
              <a:latin typeface="Arial" pitchFamily="34" charset="0"/>
              <a:ea typeface="新細明體" pitchFamily="18" charset="-120"/>
              <a:cs typeface="新細明體" pitchFamily="18"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613497551"/>
              </p:ext>
            </p:extLst>
          </p:nvPr>
        </p:nvGraphicFramePr>
        <p:xfrm>
          <a:off x="395536" y="1340765"/>
          <a:ext cx="8424936" cy="5400603"/>
        </p:xfrm>
        <a:graphic>
          <a:graphicData uri="http://schemas.openxmlformats.org/drawingml/2006/table">
            <a:tbl>
              <a:tblPr firstRow="1" firstCol="1" bandRow="1">
                <a:tableStyleId>{5C22544A-7EE6-4342-B048-85BDC9FD1C3A}</a:tableStyleId>
              </a:tblPr>
              <a:tblGrid>
                <a:gridCol w="835531">
                  <a:extLst>
                    <a:ext uri="{9D8B030D-6E8A-4147-A177-3AD203B41FA5}">
                      <a16:colId xmlns:a16="http://schemas.microsoft.com/office/drawing/2014/main" val="20000"/>
                    </a:ext>
                  </a:extLst>
                </a:gridCol>
                <a:gridCol w="1810317">
                  <a:extLst>
                    <a:ext uri="{9D8B030D-6E8A-4147-A177-3AD203B41FA5}">
                      <a16:colId xmlns:a16="http://schemas.microsoft.com/office/drawing/2014/main" val="20001"/>
                    </a:ext>
                  </a:extLst>
                </a:gridCol>
                <a:gridCol w="1114041">
                  <a:extLst>
                    <a:ext uri="{9D8B030D-6E8A-4147-A177-3AD203B41FA5}">
                      <a16:colId xmlns:a16="http://schemas.microsoft.com/office/drawing/2014/main" val="20002"/>
                    </a:ext>
                  </a:extLst>
                </a:gridCol>
                <a:gridCol w="4665047">
                  <a:extLst>
                    <a:ext uri="{9D8B030D-6E8A-4147-A177-3AD203B41FA5}">
                      <a16:colId xmlns:a16="http://schemas.microsoft.com/office/drawing/2014/main" val="20003"/>
                    </a:ext>
                  </a:extLst>
                </a:gridCol>
              </a:tblGrid>
              <a:tr h="443570">
                <a:tc gridSpan="4">
                  <a:txBody>
                    <a:bodyPr/>
                    <a:lstStyle/>
                    <a:p>
                      <a:pPr>
                        <a:lnSpc>
                          <a:spcPts val="1600"/>
                        </a:lnSpc>
                        <a:spcAft>
                          <a:spcPts val="0"/>
                        </a:spcAft>
                      </a:pPr>
                      <a:r>
                        <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二、區域辦理</a:t>
                      </a:r>
                    </a:p>
                  </a:txBody>
                  <a:tcPr marL="68580" marR="68580" marT="0" marB="0" anchor="ctr">
                    <a:solidFill>
                      <a:schemeClr val="accent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443564">
                <a:tc>
                  <a:txBody>
                    <a:bodyPr/>
                    <a:lstStyle/>
                    <a:p>
                      <a:pPr algn="ctr">
                        <a:lnSpc>
                          <a:spcPts val="1600"/>
                        </a:lnSpc>
                        <a:spcAft>
                          <a:spcPts val="0"/>
                        </a:spcAft>
                      </a:pPr>
                      <a:r>
                        <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序號</a:t>
                      </a:r>
                    </a:p>
                  </a:txBody>
                  <a:tcPr marL="68580" marR="68580" marT="0" marB="0" anchor="ctr"/>
                </a:tc>
                <a:tc>
                  <a:txBody>
                    <a:bodyPr/>
                    <a:lstStyle/>
                    <a:p>
                      <a:pPr algn="ctr">
                        <a:lnSpc>
                          <a:spcPts val="1600"/>
                        </a:lnSpc>
                        <a:spcAft>
                          <a:spcPts val="0"/>
                        </a:spcAft>
                      </a:pPr>
                      <a:r>
                        <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完全免試區域</a:t>
                      </a:r>
                    </a:p>
                  </a:txBody>
                  <a:tcPr marL="68580" marR="68580" marT="0" marB="0" anchor="ctr">
                    <a:solidFill>
                      <a:schemeClr val="accent1"/>
                    </a:solidFill>
                  </a:tcPr>
                </a:tc>
                <a:tc>
                  <a:txBody>
                    <a:bodyPr/>
                    <a:lstStyle/>
                    <a:p>
                      <a:pPr algn="ctr">
                        <a:lnSpc>
                          <a:spcPts val="1600"/>
                        </a:lnSpc>
                        <a:spcAft>
                          <a:spcPts val="0"/>
                        </a:spcAft>
                      </a:pPr>
                      <a:r>
                        <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就學區</a:t>
                      </a:r>
                    </a:p>
                  </a:txBody>
                  <a:tcPr marL="68580" marR="68580" marT="0" marB="0" anchor="ctr">
                    <a:solidFill>
                      <a:schemeClr val="accent1"/>
                    </a:solidFill>
                  </a:tcPr>
                </a:tc>
                <a:tc>
                  <a:txBody>
                    <a:bodyPr/>
                    <a:lstStyle/>
                    <a:p>
                      <a:pPr algn="ctr">
                        <a:lnSpc>
                          <a:spcPts val="1600"/>
                        </a:lnSpc>
                        <a:spcAft>
                          <a:spcPts val="0"/>
                        </a:spcAft>
                      </a:pPr>
                      <a:r>
                        <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學校名稱</a:t>
                      </a:r>
                    </a:p>
                  </a:txBody>
                  <a:tcPr marL="68580" marR="68580" marT="0" marB="0" anchor="ctr">
                    <a:solidFill>
                      <a:schemeClr val="accent1"/>
                    </a:solidFill>
                  </a:tcPr>
                </a:tc>
                <a:extLst>
                  <a:ext uri="{0D108BD9-81ED-4DB2-BD59-A6C34878D82A}">
                    <a16:rowId xmlns:a16="http://schemas.microsoft.com/office/drawing/2014/main" val="10001"/>
                  </a:ext>
                </a:extLst>
              </a:tr>
              <a:tr h="280460">
                <a:tc>
                  <a:txBody>
                    <a:bodyPr/>
                    <a:lstStyle/>
                    <a:p>
                      <a:pPr algn="ctr">
                        <a:lnSpc>
                          <a:spcPts val="22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000" marR="68580" marT="0" marB="0" anchor="ctr"/>
                </a:tc>
                <a:tc rowSpan="12">
                  <a:txBody>
                    <a:bodyPr/>
                    <a:lstStyle/>
                    <a:p>
                      <a:pPr algn="ctr">
                        <a:lnSpc>
                          <a:spcPts val="22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基隆區</a:t>
                      </a:r>
                    </a:p>
                  </a:txBody>
                  <a:tcPr marL="72000" marR="68580" marT="0" marB="0" anchor="ctr"/>
                </a:tc>
                <a:tc rowSpan="12">
                  <a:txBody>
                    <a:bodyPr/>
                    <a:lstStyle/>
                    <a:p>
                      <a:pPr algn="ctr">
                        <a:lnSpc>
                          <a:spcPts val="22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基北區</a:t>
                      </a:r>
                    </a:p>
                  </a:txBody>
                  <a:tcPr marL="72000" marR="68580" marT="0" marB="0" anchor="ctr"/>
                </a:tc>
                <a:tc>
                  <a:txBody>
                    <a:bodyPr/>
                    <a:lstStyle/>
                    <a:p>
                      <a:pPr>
                        <a:lnSpc>
                          <a:spcPts val="22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國立基隆女子高級中學</a:t>
                      </a:r>
                    </a:p>
                  </a:txBody>
                  <a:tcPr marL="72000" marR="68580" marT="0" marB="0" anchor="ctr"/>
                </a:tc>
                <a:extLst>
                  <a:ext uri="{0D108BD9-81ED-4DB2-BD59-A6C34878D82A}">
                    <a16:rowId xmlns:a16="http://schemas.microsoft.com/office/drawing/2014/main" val="10002"/>
                  </a:ext>
                </a:extLst>
              </a:tr>
              <a:tr h="280460">
                <a:tc>
                  <a:txBody>
                    <a:bodyPr/>
                    <a:lstStyle/>
                    <a:p>
                      <a:pPr algn="ctr">
                        <a:lnSpc>
                          <a:spcPts val="22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000" marR="68580" marT="0" marB="0" anchor="ctr"/>
                </a:tc>
                <a:tc vMerge="1">
                  <a:txBody>
                    <a:bodyPr/>
                    <a:lstStyle/>
                    <a:p>
                      <a:endParaRPr lang="zh-TW" altLang="en-US"/>
                    </a:p>
                  </a:txBody>
                  <a:tcPr/>
                </a:tc>
                <a:tc vMerge="1">
                  <a:txBody>
                    <a:bodyPr/>
                    <a:lstStyle/>
                    <a:p>
                      <a:endParaRPr lang="zh-TW" altLang="en-US"/>
                    </a:p>
                  </a:txBody>
                  <a:tcPr/>
                </a:tc>
                <a:tc>
                  <a:txBody>
                    <a:bodyPr/>
                    <a:lstStyle/>
                    <a:p>
                      <a:pPr>
                        <a:lnSpc>
                          <a:spcPts val="22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國立基隆高級中學</a:t>
                      </a:r>
                    </a:p>
                  </a:txBody>
                  <a:tcPr marL="72000" marR="68580" marT="0" marB="0" anchor="ctr"/>
                </a:tc>
                <a:extLst>
                  <a:ext uri="{0D108BD9-81ED-4DB2-BD59-A6C34878D82A}">
                    <a16:rowId xmlns:a16="http://schemas.microsoft.com/office/drawing/2014/main" val="10003"/>
                  </a:ext>
                </a:extLst>
              </a:tr>
              <a:tr h="280460">
                <a:tc>
                  <a:txBody>
                    <a:bodyPr/>
                    <a:lstStyle/>
                    <a:p>
                      <a:pPr algn="ctr">
                        <a:lnSpc>
                          <a:spcPts val="22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000" marR="68580" marT="0" marB="0" anchor="ctr"/>
                </a:tc>
                <a:tc vMerge="1">
                  <a:txBody>
                    <a:bodyPr/>
                    <a:lstStyle/>
                    <a:p>
                      <a:endParaRPr lang="zh-TW" altLang="en-US"/>
                    </a:p>
                  </a:txBody>
                  <a:tcPr/>
                </a:tc>
                <a:tc vMerge="1">
                  <a:txBody>
                    <a:bodyPr/>
                    <a:lstStyle/>
                    <a:p>
                      <a:endParaRPr lang="zh-TW" altLang="en-US"/>
                    </a:p>
                  </a:txBody>
                  <a:tcPr/>
                </a:tc>
                <a:tc>
                  <a:txBody>
                    <a:bodyPr/>
                    <a:lstStyle/>
                    <a:p>
                      <a:pPr>
                        <a:lnSpc>
                          <a:spcPts val="22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國立基隆高級海事職業學校</a:t>
                      </a:r>
                    </a:p>
                  </a:txBody>
                  <a:tcPr marL="72000" marR="68580" marT="0" marB="0" anchor="ctr"/>
                </a:tc>
                <a:extLst>
                  <a:ext uri="{0D108BD9-81ED-4DB2-BD59-A6C34878D82A}">
                    <a16:rowId xmlns:a16="http://schemas.microsoft.com/office/drawing/2014/main" val="10004"/>
                  </a:ext>
                </a:extLst>
              </a:tr>
              <a:tr h="280460">
                <a:tc>
                  <a:txBody>
                    <a:bodyPr/>
                    <a:lstStyle/>
                    <a:p>
                      <a:pPr algn="ctr">
                        <a:lnSpc>
                          <a:spcPts val="22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000" marR="68580" marT="0" marB="0" anchor="ctr"/>
                </a:tc>
                <a:tc vMerge="1">
                  <a:txBody>
                    <a:bodyPr/>
                    <a:lstStyle/>
                    <a:p>
                      <a:endParaRPr lang="zh-TW" altLang="en-US"/>
                    </a:p>
                  </a:txBody>
                  <a:tcPr/>
                </a:tc>
                <a:tc vMerge="1">
                  <a:txBody>
                    <a:bodyPr/>
                    <a:lstStyle/>
                    <a:p>
                      <a:endParaRPr lang="zh-TW" altLang="en-US"/>
                    </a:p>
                  </a:txBody>
                  <a:tcPr/>
                </a:tc>
                <a:tc>
                  <a:txBody>
                    <a:bodyPr/>
                    <a:lstStyle/>
                    <a:p>
                      <a:pPr>
                        <a:lnSpc>
                          <a:spcPts val="22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國立基隆高級商工職業學校</a:t>
                      </a:r>
                    </a:p>
                  </a:txBody>
                  <a:tcPr marL="72000" marR="68580" marT="0" marB="0" anchor="ctr"/>
                </a:tc>
                <a:extLst>
                  <a:ext uri="{0D108BD9-81ED-4DB2-BD59-A6C34878D82A}">
                    <a16:rowId xmlns:a16="http://schemas.microsoft.com/office/drawing/2014/main" val="10005"/>
                  </a:ext>
                </a:extLst>
              </a:tr>
              <a:tr h="280460">
                <a:tc>
                  <a:txBody>
                    <a:bodyPr/>
                    <a:lstStyle/>
                    <a:p>
                      <a:pPr algn="ctr">
                        <a:lnSpc>
                          <a:spcPts val="22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000" marR="68580" marT="0" marB="0" anchor="ctr"/>
                </a:tc>
                <a:tc vMerge="1">
                  <a:txBody>
                    <a:bodyPr/>
                    <a:lstStyle/>
                    <a:p>
                      <a:endParaRPr lang="zh-TW" altLang="en-US"/>
                    </a:p>
                  </a:txBody>
                  <a:tcPr/>
                </a:tc>
                <a:tc vMerge="1">
                  <a:txBody>
                    <a:bodyPr/>
                    <a:lstStyle/>
                    <a:p>
                      <a:endParaRPr lang="zh-TW" altLang="en-US"/>
                    </a:p>
                  </a:txBody>
                  <a:tcPr/>
                </a:tc>
                <a:tc>
                  <a:txBody>
                    <a:bodyPr/>
                    <a:lstStyle/>
                    <a:p>
                      <a:pPr>
                        <a:lnSpc>
                          <a:spcPts val="22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基隆市立中山高級中學</a:t>
                      </a:r>
                    </a:p>
                  </a:txBody>
                  <a:tcPr marL="72000" marR="68580" marT="0" marB="0" anchor="ctr"/>
                </a:tc>
                <a:extLst>
                  <a:ext uri="{0D108BD9-81ED-4DB2-BD59-A6C34878D82A}">
                    <a16:rowId xmlns:a16="http://schemas.microsoft.com/office/drawing/2014/main" val="10006"/>
                  </a:ext>
                </a:extLst>
              </a:tr>
              <a:tr h="280460">
                <a:tc>
                  <a:txBody>
                    <a:bodyPr/>
                    <a:lstStyle/>
                    <a:p>
                      <a:pPr algn="ctr">
                        <a:lnSpc>
                          <a:spcPts val="22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000" marR="68580" marT="0" marB="0" anchor="ctr"/>
                </a:tc>
                <a:tc vMerge="1">
                  <a:txBody>
                    <a:bodyPr/>
                    <a:lstStyle/>
                    <a:p>
                      <a:endParaRPr lang="zh-TW" altLang="en-US"/>
                    </a:p>
                  </a:txBody>
                  <a:tcPr/>
                </a:tc>
                <a:tc vMerge="1">
                  <a:txBody>
                    <a:bodyPr/>
                    <a:lstStyle/>
                    <a:p>
                      <a:endParaRPr lang="zh-TW" altLang="en-US"/>
                    </a:p>
                  </a:txBody>
                  <a:tcPr/>
                </a:tc>
                <a:tc>
                  <a:txBody>
                    <a:bodyPr/>
                    <a:lstStyle/>
                    <a:p>
                      <a:pPr>
                        <a:lnSpc>
                          <a:spcPts val="22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基隆市立暖暖高級中學</a:t>
                      </a:r>
                    </a:p>
                  </a:txBody>
                  <a:tcPr marL="72000" marR="68580" marT="0" marB="0" anchor="ctr"/>
                </a:tc>
                <a:extLst>
                  <a:ext uri="{0D108BD9-81ED-4DB2-BD59-A6C34878D82A}">
                    <a16:rowId xmlns:a16="http://schemas.microsoft.com/office/drawing/2014/main" val="10007"/>
                  </a:ext>
                </a:extLst>
              </a:tr>
              <a:tr h="280460">
                <a:tc>
                  <a:txBody>
                    <a:bodyPr/>
                    <a:lstStyle/>
                    <a:p>
                      <a:pPr algn="ctr">
                        <a:lnSpc>
                          <a:spcPts val="22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000" marR="68580" marT="0" marB="0" anchor="ctr"/>
                </a:tc>
                <a:tc vMerge="1">
                  <a:txBody>
                    <a:bodyPr/>
                    <a:lstStyle/>
                    <a:p>
                      <a:endParaRPr lang="zh-TW" altLang="en-US"/>
                    </a:p>
                  </a:txBody>
                  <a:tcPr/>
                </a:tc>
                <a:tc vMerge="1">
                  <a:txBody>
                    <a:bodyPr/>
                    <a:lstStyle/>
                    <a:p>
                      <a:endParaRPr lang="zh-TW" altLang="en-US"/>
                    </a:p>
                  </a:txBody>
                  <a:tcPr/>
                </a:tc>
                <a:tc>
                  <a:txBody>
                    <a:bodyPr/>
                    <a:lstStyle/>
                    <a:p>
                      <a:pPr>
                        <a:lnSpc>
                          <a:spcPts val="22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基隆市立八斗高級中學</a:t>
                      </a:r>
                    </a:p>
                  </a:txBody>
                  <a:tcPr marL="72000" marR="68580" marT="0" marB="0" anchor="ctr"/>
                </a:tc>
                <a:extLst>
                  <a:ext uri="{0D108BD9-81ED-4DB2-BD59-A6C34878D82A}">
                    <a16:rowId xmlns:a16="http://schemas.microsoft.com/office/drawing/2014/main" val="10008"/>
                  </a:ext>
                </a:extLst>
              </a:tr>
              <a:tr h="280460">
                <a:tc>
                  <a:txBody>
                    <a:bodyPr/>
                    <a:lstStyle/>
                    <a:p>
                      <a:pPr algn="ctr">
                        <a:lnSpc>
                          <a:spcPts val="22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000" marR="68580" marT="0" marB="0" anchor="ctr"/>
                </a:tc>
                <a:tc vMerge="1">
                  <a:txBody>
                    <a:bodyPr/>
                    <a:lstStyle/>
                    <a:p>
                      <a:endParaRPr lang="zh-TW" altLang="en-US"/>
                    </a:p>
                  </a:txBody>
                  <a:tcPr/>
                </a:tc>
                <a:tc vMerge="1">
                  <a:txBody>
                    <a:bodyPr/>
                    <a:lstStyle/>
                    <a:p>
                      <a:endParaRPr lang="zh-TW" altLang="en-US"/>
                    </a:p>
                  </a:txBody>
                  <a:tcPr/>
                </a:tc>
                <a:tc>
                  <a:txBody>
                    <a:bodyPr/>
                    <a:lstStyle/>
                    <a:p>
                      <a:pPr>
                        <a:lnSpc>
                          <a:spcPts val="22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新北市立雙溪高級中學</a:t>
                      </a:r>
                    </a:p>
                  </a:txBody>
                  <a:tcPr marL="72000" marR="68580" marT="0" marB="0" anchor="ctr"/>
                </a:tc>
                <a:extLst>
                  <a:ext uri="{0D108BD9-81ED-4DB2-BD59-A6C34878D82A}">
                    <a16:rowId xmlns:a16="http://schemas.microsoft.com/office/drawing/2014/main" val="10009"/>
                  </a:ext>
                </a:extLst>
              </a:tr>
              <a:tr h="280460">
                <a:tc>
                  <a:txBody>
                    <a:bodyPr/>
                    <a:lstStyle/>
                    <a:p>
                      <a:pPr algn="ctr">
                        <a:lnSpc>
                          <a:spcPts val="22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000" marR="68580" marT="0" marB="0" anchor="ctr"/>
                </a:tc>
                <a:tc vMerge="1">
                  <a:txBody>
                    <a:bodyPr/>
                    <a:lstStyle/>
                    <a:p>
                      <a:endParaRPr lang="zh-TW" altLang="en-US"/>
                    </a:p>
                  </a:txBody>
                  <a:tcPr/>
                </a:tc>
                <a:tc vMerge="1">
                  <a:txBody>
                    <a:bodyPr/>
                    <a:lstStyle/>
                    <a:p>
                      <a:endParaRPr lang="zh-TW" altLang="en-US"/>
                    </a:p>
                  </a:txBody>
                  <a:tcPr/>
                </a:tc>
                <a:tc>
                  <a:txBody>
                    <a:bodyPr/>
                    <a:lstStyle/>
                    <a:p>
                      <a:pPr>
                        <a:lnSpc>
                          <a:spcPts val="22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基隆市私立二信高級中學</a:t>
                      </a:r>
                    </a:p>
                  </a:txBody>
                  <a:tcPr marL="72000" marR="68580" marT="0" marB="0" anchor="ctr"/>
                </a:tc>
                <a:extLst>
                  <a:ext uri="{0D108BD9-81ED-4DB2-BD59-A6C34878D82A}">
                    <a16:rowId xmlns:a16="http://schemas.microsoft.com/office/drawing/2014/main" val="10010"/>
                  </a:ext>
                </a:extLst>
              </a:tr>
              <a:tr h="280460">
                <a:tc>
                  <a:txBody>
                    <a:bodyPr/>
                    <a:lstStyle/>
                    <a:p>
                      <a:pPr algn="ctr">
                        <a:lnSpc>
                          <a:spcPts val="22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000" marR="68580" marT="0" marB="0" anchor="ctr"/>
                </a:tc>
                <a:tc vMerge="1">
                  <a:txBody>
                    <a:bodyPr/>
                    <a:lstStyle/>
                    <a:p>
                      <a:endParaRPr lang="zh-TW" altLang="en-US"/>
                    </a:p>
                  </a:txBody>
                  <a:tcPr/>
                </a:tc>
                <a:tc vMerge="1">
                  <a:txBody>
                    <a:bodyPr/>
                    <a:lstStyle/>
                    <a:p>
                      <a:endParaRPr lang="zh-TW" altLang="en-US"/>
                    </a:p>
                  </a:txBody>
                  <a:tcPr/>
                </a:tc>
                <a:tc>
                  <a:txBody>
                    <a:bodyPr/>
                    <a:lstStyle/>
                    <a:p>
                      <a:pPr>
                        <a:lnSpc>
                          <a:spcPts val="22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輔大聖心高級中學</a:t>
                      </a:r>
                    </a:p>
                  </a:txBody>
                  <a:tcPr marL="72000" marR="68580" marT="0" marB="0" anchor="ctr"/>
                </a:tc>
                <a:extLst>
                  <a:ext uri="{0D108BD9-81ED-4DB2-BD59-A6C34878D82A}">
                    <a16:rowId xmlns:a16="http://schemas.microsoft.com/office/drawing/2014/main" val="10011"/>
                  </a:ext>
                </a:extLst>
              </a:tr>
              <a:tr h="280460">
                <a:tc>
                  <a:txBody>
                    <a:bodyPr/>
                    <a:lstStyle/>
                    <a:p>
                      <a:pPr algn="ctr">
                        <a:lnSpc>
                          <a:spcPts val="22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000" marR="68580" marT="0" marB="0" anchor="ctr"/>
                </a:tc>
                <a:tc vMerge="1">
                  <a:txBody>
                    <a:bodyPr/>
                    <a:lstStyle/>
                    <a:p>
                      <a:endParaRPr lang="zh-TW" altLang="en-US"/>
                    </a:p>
                  </a:txBody>
                  <a:tcPr/>
                </a:tc>
                <a:tc vMerge="1">
                  <a:txBody>
                    <a:bodyPr/>
                    <a:lstStyle/>
                    <a:p>
                      <a:endParaRPr lang="zh-TW" altLang="en-US"/>
                    </a:p>
                  </a:txBody>
                  <a:tcPr/>
                </a:tc>
                <a:tc>
                  <a:txBody>
                    <a:bodyPr/>
                    <a:lstStyle/>
                    <a:p>
                      <a:pPr>
                        <a:lnSpc>
                          <a:spcPts val="22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基隆市私立光隆高級家事商業職業學校</a:t>
                      </a:r>
                    </a:p>
                  </a:txBody>
                  <a:tcPr marL="72000" marR="68580" marT="0" marB="0" anchor="ctr"/>
                </a:tc>
                <a:extLst>
                  <a:ext uri="{0D108BD9-81ED-4DB2-BD59-A6C34878D82A}">
                    <a16:rowId xmlns:a16="http://schemas.microsoft.com/office/drawing/2014/main" val="10012"/>
                  </a:ext>
                </a:extLst>
              </a:tr>
              <a:tr h="280460">
                <a:tc>
                  <a:txBody>
                    <a:bodyPr/>
                    <a:lstStyle/>
                    <a:p>
                      <a:pPr algn="ctr">
                        <a:lnSpc>
                          <a:spcPts val="22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000" marR="68580" marT="0" marB="0" anchor="ctr"/>
                </a:tc>
                <a:tc vMerge="1">
                  <a:txBody>
                    <a:bodyPr/>
                    <a:lstStyle/>
                    <a:p>
                      <a:endParaRPr lang="zh-TW" altLang="en-US"/>
                    </a:p>
                  </a:txBody>
                  <a:tcPr/>
                </a:tc>
                <a:tc vMerge="1">
                  <a:txBody>
                    <a:bodyPr/>
                    <a:lstStyle/>
                    <a:p>
                      <a:endParaRPr lang="zh-TW" altLang="en-US"/>
                    </a:p>
                  </a:txBody>
                  <a:tcPr/>
                </a:tc>
                <a:tc>
                  <a:txBody>
                    <a:bodyPr/>
                    <a:lstStyle/>
                    <a:p>
                      <a:pPr>
                        <a:lnSpc>
                          <a:spcPts val="22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基隆市私立培德高級工業家事職業學校</a:t>
                      </a:r>
                    </a:p>
                  </a:txBody>
                  <a:tcPr marL="72000" marR="68580" marT="0" marB="0" anchor="ctr"/>
                </a:tc>
                <a:extLst>
                  <a:ext uri="{0D108BD9-81ED-4DB2-BD59-A6C34878D82A}">
                    <a16:rowId xmlns:a16="http://schemas.microsoft.com/office/drawing/2014/main" val="10013"/>
                  </a:ext>
                </a:extLst>
              </a:tr>
              <a:tr h="280460">
                <a:tc>
                  <a:txBody>
                    <a:bodyPr/>
                    <a:lstStyle/>
                    <a:p>
                      <a:pPr algn="ctr">
                        <a:lnSpc>
                          <a:spcPts val="22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4278" marR="34278" marT="0" marB="0" anchor="ctr"/>
                </a:tc>
                <a:tc rowSpan="6">
                  <a:txBody>
                    <a:bodyPr/>
                    <a:lstStyle/>
                    <a:p>
                      <a:pPr algn="ctr">
                        <a:lnSpc>
                          <a:spcPts val="22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南投一區</a:t>
                      </a:r>
                    </a:p>
                  </a:txBody>
                  <a:tcPr marL="34278" marR="34278" marT="0" marB="0" anchor="ctr"/>
                </a:tc>
                <a:tc rowSpan="6">
                  <a:txBody>
                    <a:bodyPr/>
                    <a:lstStyle/>
                    <a:p>
                      <a:pPr algn="ctr">
                        <a:lnSpc>
                          <a:spcPts val="22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南投區</a:t>
                      </a:r>
                    </a:p>
                  </a:txBody>
                  <a:tcPr marL="34278" marR="34278" marT="0" marB="0" anchor="ctr"/>
                </a:tc>
                <a:tc>
                  <a:txBody>
                    <a:bodyPr/>
                    <a:lstStyle/>
                    <a:p>
                      <a:pPr>
                        <a:lnSpc>
                          <a:spcPts val="22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國立仁愛高級農業職業學校</a:t>
                      </a:r>
                    </a:p>
                  </a:txBody>
                  <a:tcPr marL="34278" marR="34278" marT="0" marB="0" anchor="ctr"/>
                </a:tc>
                <a:extLst>
                  <a:ext uri="{0D108BD9-81ED-4DB2-BD59-A6C34878D82A}">
                    <a16:rowId xmlns:a16="http://schemas.microsoft.com/office/drawing/2014/main" val="10014"/>
                  </a:ext>
                </a:extLst>
              </a:tr>
              <a:tr h="280460">
                <a:tc rowSpan="2">
                  <a:txBody>
                    <a:bodyPr/>
                    <a:lstStyle/>
                    <a:p>
                      <a:pPr algn="ctr">
                        <a:lnSpc>
                          <a:spcPts val="22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4278" marR="34278" marT="0" marB="0" anchor="ctr"/>
                </a:tc>
                <a:tc vMerge="1">
                  <a:txBody>
                    <a:bodyPr/>
                    <a:lstStyle/>
                    <a:p>
                      <a:endParaRPr lang="zh-TW" altLang="en-US"/>
                    </a:p>
                  </a:txBody>
                  <a:tcPr/>
                </a:tc>
                <a:tc vMerge="1">
                  <a:txBody>
                    <a:bodyPr/>
                    <a:lstStyle/>
                    <a:p>
                      <a:endParaRPr lang="zh-TW" altLang="en-US"/>
                    </a:p>
                  </a:txBody>
                  <a:tcPr/>
                </a:tc>
                <a:tc>
                  <a:txBody>
                    <a:bodyPr/>
                    <a:lstStyle/>
                    <a:p>
                      <a:pPr>
                        <a:lnSpc>
                          <a:spcPts val="22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國立暨南國際大學附屬高級中學</a:t>
                      </a:r>
                    </a:p>
                  </a:txBody>
                  <a:tcPr marL="34278" marR="34278" marT="0" marB="0" anchor="ctr"/>
                </a:tc>
                <a:extLst>
                  <a:ext uri="{0D108BD9-81ED-4DB2-BD59-A6C34878D82A}">
                    <a16:rowId xmlns:a16="http://schemas.microsoft.com/office/drawing/2014/main" val="10015"/>
                  </a:ext>
                </a:extLst>
              </a:tr>
              <a:tr h="26987">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rowSpan="2">
                  <a:txBody>
                    <a:bodyPr/>
                    <a:lstStyle/>
                    <a:p>
                      <a:pPr>
                        <a:lnSpc>
                          <a:spcPts val="22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國立埔里高級工業職業學校</a:t>
                      </a:r>
                    </a:p>
                  </a:txBody>
                  <a:tcPr marL="34278" marR="34278" marT="0" marB="0" anchor="ctr"/>
                </a:tc>
                <a:extLst>
                  <a:ext uri="{0D108BD9-81ED-4DB2-BD59-A6C34878D82A}">
                    <a16:rowId xmlns:a16="http://schemas.microsoft.com/office/drawing/2014/main" val="10016"/>
                  </a:ext>
                </a:extLst>
              </a:tr>
              <a:tr h="253473">
                <a:tc rowSpan="2">
                  <a:txBody>
                    <a:bodyPr/>
                    <a:lstStyle/>
                    <a:p>
                      <a:pPr algn="ctr">
                        <a:lnSpc>
                          <a:spcPts val="22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15</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4278" marR="34278" marT="0" marB="0" anchor="ctr"/>
                </a:tc>
                <a:tc vMerge="1">
                  <a:txBody>
                    <a:bodyPr/>
                    <a:lstStyle/>
                    <a:p>
                      <a:endParaRPr lang="zh-TW" altLang="en-US"/>
                    </a:p>
                  </a:txBody>
                  <a:tcPr/>
                </a:tc>
                <a:tc vMerge="1">
                  <a:txBody>
                    <a:bodyPr/>
                    <a:lstStyle/>
                    <a:p>
                      <a:endParaRPr lang="zh-TW" altLang="en-US"/>
                    </a:p>
                  </a:txBody>
                  <a:tcPr/>
                </a:tc>
                <a:tc vMerge="1">
                  <a:txBody>
                    <a:bodyPr/>
                    <a:lstStyle/>
                    <a:p>
                      <a:pPr>
                        <a:lnSpc>
                          <a:spcPts val="1600"/>
                        </a:lnSpc>
                        <a:spcAft>
                          <a:spcPts val="0"/>
                        </a:spcAft>
                      </a:pP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4278" marR="34278" marT="0" marB="0" anchor="ctr"/>
                </a:tc>
                <a:extLst>
                  <a:ext uri="{0D108BD9-81ED-4DB2-BD59-A6C34878D82A}">
                    <a16:rowId xmlns:a16="http://schemas.microsoft.com/office/drawing/2014/main" val="10017"/>
                  </a:ext>
                </a:extLst>
              </a:tr>
              <a:tr h="26987">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rowSpan="2">
                  <a:txBody>
                    <a:bodyPr/>
                    <a:lstStyle/>
                    <a:p>
                      <a:pPr>
                        <a:lnSpc>
                          <a:spcPts val="22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南投縣私立三育高級中學</a:t>
                      </a:r>
                    </a:p>
                  </a:txBody>
                  <a:tcPr marL="34278" marR="34278" marT="0" marB="0" anchor="ctr"/>
                </a:tc>
                <a:extLst>
                  <a:ext uri="{0D108BD9-81ED-4DB2-BD59-A6C34878D82A}">
                    <a16:rowId xmlns:a16="http://schemas.microsoft.com/office/drawing/2014/main" val="10018"/>
                  </a:ext>
                </a:extLst>
              </a:tr>
              <a:tr h="279582">
                <a:tc>
                  <a:txBody>
                    <a:bodyPr/>
                    <a:lstStyle/>
                    <a:p>
                      <a:pPr algn="ctr">
                        <a:lnSpc>
                          <a:spcPts val="22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16</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4278" marR="34278" marT="0" marB="0" anchor="ctr"/>
                </a:tc>
                <a:tc vMerge="1">
                  <a:txBody>
                    <a:bodyPr/>
                    <a:lstStyle/>
                    <a:p>
                      <a:endParaRPr lang="zh-TW" altLang="en-US"/>
                    </a:p>
                  </a:txBody>
                  <a:tcPr/>
                </a:tc>
                <a:tc vMerge="1">
                  <a:txBody>
                    <a:bodyPr/>
                    <a:lstStyle/>
                    <a:p>
                      <a:endParaRPr lang="zh-TW" altLang="en-US"/>
                    </a:p>
                  </a:txBody>
                  <a:tcPr/>
                </a:tc>
                <a:tc vMerge="1">
                  <a:txBody>
                    <a:bodyPr/>
                    <a:lstStyle/>
                    <a:p>
                      <a:pPr>
                        <a:lnSpc>
                          <a:spcPts val="1600"/>
                        </a:lnSpc>
                        <a:spcAft>
                          <a:spcPts val="0"/>
                        </a:spcAft>
                      </a:pPr>
                      <a:endPar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4278" marR="34278" marT="0" marB="0" anchor="ctr"/>
                </a:tc>
                <a:extLst>
                  <a:ext uri="{0D108BD9-81ED-4DB2-BD59-A6C34878D82A}">
                    <a16:rowId xmlns:a16="http://schemas.microsoft.com/office/drawing/2014/main" val="10019"/>
                  </a:ext>
                </a:extLst>
              </a:tr>
            </a:tbl>
          </a:graphicData>
        </a:graphic>
      </p:graphicFrame>
      <p:sp>
        <p:nvSpPr>
          <p:cNvPr id="16" name="矩形 15"/>
          <p:cNvSpPr/>
          <p:nvPr/>
        </p:nvSpPr>
        <p:spPr bwMode="auto">
          <a:xfrm>
            <a:off x="-36511" y="-27384"/>
            <a:ext cx="9217024" cy="504056"/>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pic>
        <p:nvPicPr>
          <p:cNvPr id="17"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4968552" y="44624"/>
            <a:ext cx="4162829" cy="400110"/>
          </a:xfrm>
          <a:prstGeom prst="rect">
            <a:avLst/>
          </a:prstGeom>
        </p:spPr>
        <p:txBody>
          <a:bodyPr wrap="square">
            <a:spAutoFit/>
          </a:bodyPr>
          <a:lstStyle/>
          <a:p>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QA</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問答集摘要說明</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71898997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252536" y="621849"/>
            <a:ext cx="886462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1068388" algn="l" defTabSz="914400" rtl="0" eaLnBrk="1" fontAlgn="base" latinLnBrk="0" hangingPunct="1">
              <a:lnSpc>
                <a:spcPct val="100000"/>
              </a:lnSpc>
              <a:spcBef>
                <a:spcPct val="0"/>
              </a:spcBef>
              <a:spcAft>
                <a:spcPct val="0"/>
              </a:spcAft>
              <a:buClrTx/>
              <a:buSzTx/>
              <a:buFontTx/>
              <a:buNone/>
              <a:tabLst/>
            </a:pPr>
            <a:r>
              <a:rPr kumimoji="1" lang="en-US" altLang="zh-TW" sz="2200" b="1" i="0" u="sng"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108</a:t>
            </a:r>
            <a:r>
              <a:rPr kumimoji="1" lang="zh-TW" altLang="en-US" sz="2200" b="1" i="0" u="sng" strike="noStrike" cap="none" normalizeH="0" baseline="0" dirty="0">
                <a:ln>
                  <a:noFill/>
                </a:ln>
                <a:solidFill>
                  <a:srgbClr val="FF0000"/>
                </a:solidFill>
                <a:effectLst/>
                <a:latin typeface="標楷體" pitchFamily="65" charset="-120"/>
                <a:ea typeface="標楷體" pitchFamily="65" charset="-120"/>
                <a:cs typeface="Calibri" pitchFamily="34" charset="0"/>
              </a:rPr>
              <a:t>學年度</a:t>
            </a:r>
            <a:r>
              <a:rPr kumimoji="1" lang="zh-TW" altLang="en-US" sz="2200" b="0" i="0" u="none" strike="noStrike" cap="none" normalizeH="0" baseline="0" dirty="0">
                <a:ln>
                  <a:noFill/>
                </a:ln>
                <a:solidFill>
                  <a:schemeClr val="tx1"/>
                </a:solidFill>
                <a:effectLst/>
                <a:latin typeface="標楷體" pitchFamily="65" charset="-120"/>
                <a:ea typeface="標楷體" pitchFamily="65" charset="-120"/>
                <a:cs typeface="Calibri" pitchFamily="34" charset="0"/>
              </a:rPr>
              <a:t>試辦學習區完全免試入學高級中等學校及區域名單</a:t>
            </a:r>
            <a:endParaRPr kumimoji="1" lang="zh-TW" altLang="en-US" sz="2200" b="0" i="0" u="none" strike="noStrike" cap="none" normalizeH="0" baseline="0" dirty="0">
              <a:ln>
                <a:noFill/>
              </a:ln>
              <a:solidFill>
                <a:schemeClr val="tx1"/>
              </a:solidFill>
              <a:effectLst/>
              <a:latin typeface="Arial" pitchFamily="34" charset="0"/>
              <a:ea typeface="新細明體" pitchFamily="18" charset="-120"/>
              <a:cs typeface="新細明體" pitchFamily="18"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3823471644"/>
              </p:ext>
            </p:extLst>
          </p:nvPr>
        </p:nvGraphicFramePr>
        <p:xfrm>
          <a:off x="467544" y="1124744"/>
          <a:ext cx="8208913" cy="5616620"/>
        </p:xfrm>
        <a:graphic>
          <a:graphicData uri="http://schemas.openxmlformats.org/drawingml/2006/table">
            <a:tbl>
              <a:tblPr firstRow="1" firstCol="1" bandRow="1">
                <a:tableStyleId>{5C22544A-7EE6-4342-B048-85BDC9FD1C3A}</a:tableStyleId>
              </a:tblPr>
              <a:tblGrid>
                <a:gridCol w="814106">
                  <a:extLst>
                    <a:ext uri="{9D8B030D-6E8A-4147-A177-3AD203B41FA5}">
                      <a16:colId xmlns:a16="http://schemas.microsoft.com/office/drawing/2014/main" val="20000"/>
                    </a:ext>
                  </a:extLst>
                </a:gridCol>
                <a:gridCol w="1763898">
                  <a:extLst>
                    <a:ext uri="{9D8B030D-6E8A-4147-A177-3AD203B41FA5}">
                      <a16:colId xmlns:a16="http://schemas.microsoft.com/office/drawing/2014/main" val="20001"/>
                    </a:ext>
                  </a:extLst>
                </a:gridCol>
                <a:gridCol w="1085478">
                  <a:extLst>
                    <a:ext uri="{9D8B030D-6E8A-4147-A177-3AD203B41FA5}">
                      <a16:colId xmlns:a16="http://schemas.microsoft.com/office/drawing/2014/main" val="20002"/>
                    </a:ext>
                  </a:extLst>
                </a:gridCol>
                <a:gridCol w="4545431">
                  <a:extLst>
                    <a:ext uri="{9D8B030D-6E8A-4147-A177-3AD203B41FA5}">
                      <a16:colId xmlns:a16="http://schemas.microsoft.com/office/drawing/2014/main" val="20003"/>
                    </a:ext>
                  </a:extLst>
                </a:gridCol>
              </a:tblGrid>
              <a:tr h="335807">
                <a:tc gridSpan="4">
                  <a:txBody>
                    <a:bodyPr/>
                    <a:lstStyle/>
                    <a:p>
                      <a:pPr>
                        <a:lnSpc>
                          <a:spcPts val="1600"/>
                        </a:lnSpc>
                        <a:spcAft>
                          <a:spcPts val="0"/>
                        </a:spcAft>
                      </a:pPr>
                      <a:r>
                        <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二、區域辦理</a:t>
                      </a:r>
                    </a:p>
                  </a:txBody>
                  <a:tcPr marL="68580" marR="68580" marT="0" marB="0" anchor="ctr">
                    <a:solidFill>
                      <a:schemeClr val="accent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368541">
                <a:tc>
                  <a:txBody>
                    <a:bodyPr/>
                    <a:lstStyle/>
                    <a:p>
                      <a:pPr algn="ctr">
                        <a:lnSpc>
                          <a:spcPts val="1600"/>
                        </a:lnSpc>
                        <a:spcAft>
                          <a:spcPts val="0"/>
                        </a:spcAft>
                      </a:pPr>
                      <a:r>
                        <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序號</a:t>
                      </a:r>
                    </a:p>
                  </a:txBody>
                  <a:tcPr marL="68580" marR="68580" marT="0" marB="0" anchor="ctr"/>
                </a:tc>
                <a:tc>
                  <a:txBody>
                    <a:bodyPr/>
                    <a:lstStyle/>
                    <a:p>
                      <a:pPr algn="ctr">
                        <a:lnSpc>
                          <a:spcPts val="1600"/>
                        </a:lnSpc>
                        <a:spcAft>
                          <a:spcPts val="0"/>
                        </a:spcAft>
                      </a:pPr>
                      <a:r>
                        <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完全免試區域</a:t>
                      </a:r>
                    </a:p>
                  </a:txBody>
                  <a:tcPr marL="68580" marR="68580" marT="0" marB="0" anchor="ctr">
                    <a:solidFill>
                      <a:schemeClr val="accent1"/>
                    </a:solidFill>
                  </a:tcPr>
                </a:tc>
                <a:tc>
                  <a:txBody>
                    <a:bodyPr/>
                    <a:lstStyle/>
                    <a:p>
                      <a:pPr algn="ctr">
                        <a:lnSpc>
                          <a:spcPts val="1600"/>
                        </a:lnSpc>
                        <a:spcAft>
                          <a:spcPts val="0"/>
                        </a:spcAft>
                      </a:pPr>
                      <a:r>
                        <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就學區</a:t>
                      </a:r>
                    </a:p>
                  </a:txBody>
                  <a:tcPr marL="68580" marR="68580" marT="0" marB="0" anchor="ctr">
                    <a:solidFill>
                      <a:schemeClr val="accent1"/>
                    </a:solidFill>
                  </a:tcPr>
                </a:tc>
                <a:tc>
                  <a:txBody>
                    <a:bodyPr/>
                    <a:lstStyle/>
                    <a:p>
                      <a:pPr algn="ctr">
                        <a:lnSpc>
                          <a:spcPts val="1600"/>
                        </a:lnSpc>
                        <a:spcAft>
                          <a:spcPts val="0"/>
                        </a:spcAft>
                      </a:pPr>
                      <a:r>
                        <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學校名稱</a:t>
                      </a:r>
                    </a:p>
                  </a:txBody>
                  <a:tcPr marL="68580" marR="68580" marT="0" marB="0" anchor="ctr">
                    <a:solidFill>
                      <a:schemeClr val="accent1"/>
                    </a:solidFill>
                  </a:tcPr>
                </a:tc>
                <a:extLst>
                  <a:ext uri="{0D108BD9-81ED-4DB2-BD59-A6C34878D82A}">
                    <a16:rowId xmlns:a16="http://schemas.microsoft.com/office/drawing/2014/main" val="10001"/>
                  </a:ext>
                </a:extLst>
              </a:tr>
              <a:tr h="257187">
                <a:tc>
                  <a:txBody>
                    <a:bodyPr/>
                    <a:lstStyle/>
                    <a:p>
                      <a:pPr algn="ctr">
                        <a:lnSpc>
                          <a:spcPts val="2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17</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4278" marR="34278" marT="0" marB="0" anchor="ctr"/>
                </a:tc>
                <a:tc rowSpan="7">
                  <a:txBody>
                    <a:bodyPr/>
                    <a:lstStyle/>
                    <a:p>
                      <a:pPr algn="ctr">
                        <a:lnSpc>
                          <a:spcPts val="2000"/>
                        </a:lnSpc>
                        <a:spcAft>
                          <a:spcPts val="0"/>
                        </a:spcAft>
                      </a:pPr>
                      <a:r>
                        <a:rPr lang="zh-TW" sz="1800" kern="10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臺南四區</a:t>
                      </a:r>
                    </a:p>
                  </a:txBody>
                  <a:tcPr marL="34278" marR="34278" marT="0" marB="0" anchor="ctr"/>
                </a:tc>
                <a:tc rowSpan="7">
                  <a:txBody>
                    <a:bodyPr/>
                    <a:lstStyle/>
                    <a:p>
                      <a:pPr algn="ctr">
                        <a:lnSpc>
                          <a:spcPts val="2000"/>
                        </a:lnSpc>
                        <a:spcAft>
                          <a:spcPts val="0"/>
                        </a:spcAft>
                      </a:pPr>
                      <a:r>
                        <a:rPr lang="zh-TW" sz="1800" kern="10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臺南區</a:t>
                      </a:r>
                    </a:p>
                  </a:txBody>
                  <a:tcPr marL="34278" marR="34278" marT="0" marB="0" anchor="ctr"/>
                </a:tc>
                <a:tc>
                  <a:txBody>
                    <a:bodyPr/>
                    <a:lstStyle/>
                    <a:p>
                      <a:pPr marL="0" algn="l" defTabSz="914400" rtl="0" eaLnBrk="1" latinLnBrk="0" hangingPunct="1">
                        <a:lnSpc>
                          <a:spcPts val="2000"/>
                        </a:lnSpc>
                        <a:spcAft>
                          <a:spcPts val="0"/>
                        </a:spcAft>
                      </a:pPr>
                      <a:r>
                        <a:rPr lang="zh-TW" sz="18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國立後壁高級中學</a:t>
                      </a:r>
                    </a:p>
                  </a:txBody>
                  <a:tcPr marL="34278" marR="34278" marT="0" marB="0" anchor="ctr"/>
                </a:tc>
                <a:extLst>
                  <a:ext uri="{0D108BD9-81ED-4DB2-BD59-A6C34878D82A}">
                    <a16:rowId xmlns:a16="http://schemas.microsoft.com/office/drawing/2014/main" val="10002"/>
                  </a:ext>
                </a:extLst>
              </a:tr>
              <a:tr h="257187">
                <a:tc>
                  <a:txBody>
                    <a:bodyPr/>
                    <a:lstStyle/>
                    <a:p>
                      <a:pPr algn="ctr">
                        <a:lnSpc>
                          <a:spcPts val="2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18</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4278" marR="34278" marT="0" marB="0" anchor="ctr"/>
                </a:tc>
                <a:tc vMerge="1">
                  <a:txBody>
                    <a:bodyPr/>
                    <a:lstStyle/>
                    <a:p>
                      <a:endParaRPr lang="zh-TW" altLang="en-US"/>
                    </a:p>
                  </a:txBody>
                  <a:tcPr/>
                </a:tc>
                <a:tc vMerge="1">
                  <a:txBody>
                    <a:bodyPr/>
                    <a:lstStyle/>
                    <a:p>
                      <a:endParaRPr lang="zh-TW" altLang="en-US"/>
                    </a:p>
                  </a:txBody>
                  <a:tcPr/>
                </a:tc>
                <a:tc>
                  <a:txBody>
                    <a:bodyPr/>
                    <a:lstStyle/>
                    <a:p>
                      <a:pPr>
                        <a:lnSpc>
                          <a:spcPts val="2000"/>
                        </a:lnSpc>
                        <a:spcAft>
                          <a:spcPts val="0"/>
                        </a:spcAft>
                      </a:pPr>
                      <a:r>
                        <a:rPr lang="zh-TW" sz="18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國立白河高級商工職業學校</a:t>
                      </a:r>
                    </a:p>
                  </a:txBody>
                  <a:tcPr marL="34278" marR="34278" marT="0" marB="0" anchor="ctr"/>
                </a:tc>
                <a:extLst>
                  <a:ext uri="{0D108BD9-81ED-4DB2-BD59-A6C34878D82A}">
                    <a16:rowId xmlns:a16="http://schemas.microsoft.com/office/drawing/2014/main" val="10003"/>
                  </a:ext>
                </a:extLst>
              </a:tr>
              <a:tr h="257187">
                <a:tc>
                  <a:txBody>
                    <a:bodyPr/>
                    <a:lstStyle/>
                    <a:p>
                      <a:pPr algn="ctr">
                        <a:lnSpc>
                          <a:spcPts val="2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19</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4278" marR="34278" marT="0" marB="0" anchor="ctr"/>
                </a:tc>
                <a:tc vMerge="1">
                  <a:txBody>
                    <a:bodyPr/>
                    <a:lstStyle/>
                    <a:p>
                      <a:endParaRPr lang="zh-TW" altLang="en-US"/>
                    </a:p>
                  </a:txBody>
                  <a:tcPr/>
                </a:tc>
                <a:tc vMerge="1">
                  <a:txBody>
                    <a:bodyPr/>
                    <a:lstStyle/>
                    <a:p>
                      <a:endParaRPr lang="zh-TW" altLang="en-US"/>
                    </a:p>
                  </a:txBody>
                  <a:tcPr/>
                </a:tc>
                <a:tc>
                  <a:txBody>
                    <a:bodyPr/>
                    <a:lstStyle/>
                    <a:p>
                      <a:pPr>
                        <a:lnSpc>
                          <a:spcPts val="2000"/>
                        </a:lnSpc>
                        <a:spcAft>
                          <a:spcPts val="0"/>
                        </a:spcAft>
                      </a:pPr>
                      <a:r>
                        <a:rPr lang="zh-TW" sz="18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臺南市私立興國高級中學</a:t>
                      </a:r>
                    </a:p>
                  </a:txBody>
                  <a:tcPr marL="34278" marR="34278" marT="0" marB="0" anchor="ctr"/>
                </a:tc>
                <a:extLst>
                  <a:ext uri="{0D108BD9-81ED-4DB2-BD59-A6C34878D82A}">
                    <a16:rowId xmlns:a16="http://schemas.microsoft.com/office/drawing/2014/main" val="10004"/>
                  </a:ext>
                </a:extLst>
              </a:tr>
              <a:tr h="257187">
                <a:tc>
                  <a:txBody>
                    <a:bodyPr/>
                    <a:lstStyle/>
                    <a:p>
                      <a:pPr algn="ctr">
                        <a:lnSpc>
                          <a:spcPts val="2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20</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4278" marR="34278" marT="0" marB="0" anchor="ctr"/>
                </a:tc>
                <a:tc vMerge="1">
                  <a:txBody>
                    <a:bodyPr/>
                    <a:lstStyle/>
                    <a:p>
                      <a:endParaRPr lang="zh-TW" altLang="en-US"/>
                    </a:p>
                  </a:txBody>
                  <a:tcPr/>
                </a:tc>
                <a:tc vMerge="1">
                  <a:txBody>
                    <a:bodyPr/>
                    <a:lstStyle/>
                    <a:p>
                      <a:endParaRPr lang="zh-TW" altLang="en-US"/>
                    </a:p>
                  </a:txBody>
                  <a:tcPr/>
                </a:tc>
                <a:tc>
                  <a:txBody>
                    <a:bodyPr/>
                    <a:lstStyle/>
                    <a:p>
                      <a:pPr>
                        <a:lnSpc>
                          <a:spcPts val="2000"/>
                        </a:lnSpc>
                        <a:spcAft>
                          <a:spcPts val="0"/>
                        </a:spcAft>
                      </a:pPr>
                      <a:r>
                        <a:rPr lang="zh-TW" sz="18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臺南市私立育德工業家事職業學校</a:t>
                      </a:r>
                    </a:p>
                  </a:txBody>
                  <a:tcPr marL="34278" marR="34278" marT="0" marB="0" anchor="ctr"/>
                </a:tc>
                <a:extLst>
                  <a:ext uri="{0D108BD9-81ED-4DB2-BD59-A6C34878D82A}">
                    <a16:rowId xmlns:a16="http://schemas.microsoft.com/office/drawing/2014/main" val="10005"/>
                  </a:ext>
                </a:extLst>
              </a:tr>
              <a:tr h="257187">
                <a:tc rowSpan="2">
                  <a:txBody>
                    <a:bodyPr/>
                    <a:lstStyle/>
                    <a:p>
                      <a:pPr algn="ctr">
                        <a:lnSpc>
                          <a:spcPts val="2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4278" marR="34278" marT="0" marB="0" anchor="ctr"/>
                </a:tc>
                <a:tc vMerge="1">
                  <a:txBody>
                    <a:bodyPr/>
                    <a:lstStyle/>
                    <a:p>
                      <a:endParaRPr lang="zh-TW" altLang="en-US"/>
                    </a:p>
                  </a:txBody>
                  <a:tcPr/>
                </a:tc>
                <a:tc vMerge="1">
                  <a:txBody>
                    <a:bodyPr/>
                    <a:lstStyle/>
                    <a:p>
                      <a:endParaRPr lang="zh-TW" altLang="en-US"/>
                    </a:p>
                  </a:txBody>
                  <a:tcPr/>
                </a:tc>
                <a:tc>
                  <a:txBody>
                    <a:bodyPr/>
                    <a:lstStyle/>
                    <a:p>
                      <a:pPr>
                        <a:lnSpc>
                          <a:spcPts val="2000"/>
                        </a:lnSpc>
                        <a:spcAft>
                          <a:spcPts val="0"/>
                        </a:spcAft>
                      </a:pPr>
                      <a:r>
                        <a:rPr lang="zh-TW" sz="18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臺南市私立鳳和高級中學</a:t>
                      </a:r>
                    </a:p>
                  </a:txBody>
                  <a:tcPr marL="34278" marR="34278" marT="0" marB="0" anchor="ctr"/>
                </a:tc>
                <a:extLst>
                  <a:ext uri="{0D108BD9-81ED-4DB2-BD59-A6C34878D82A}">
                    <a16:rowId xmlns:a16="http://schemas.microsoft.com/office/drawing/2014/main" val="10006"/>
                  </a:ext>
                </a:extLst>
              </a:tr>
              <a:tr h="25719">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rowSpan="2">
                  <a:txBody>
                    <a:bodyPr/>
                    <a:lstStyle/>
                    <a:p>
                      <a:pPr>
                        <a:lnSpc>
                          <a:spcPts val="2000"/>
                        </a:lnSpc>
                        <a:spcAft>
                          <a:spcPts val="0"/>
                        </a:spcAft>
                      </a:pPr>
                      <a:r>
                        <a:rPr lang="zh-TW" sz="18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臺南市私立新榮高級中學</a:t>
                      </a:r>
                    </a:p>
                  </a:txBody>
                  <a:tcPr marL="34278" marR="34278" marT="0" marB="0" anchor="ctr"/>
                </a:tc>
                <a:extLst>
                  <a:ext uri="{0D108BD9-81ED-4DB2-BD59-A6C34878D82A}">
                    <a16:rowId xmlns:a16="http://schemas.microsoft.com/office/drawing/2014/main" val="10007"/>
                  </a:ext>
                </a:extLst>
              </a:tr>
              <a:tr h="257187">
                <a:tc>
                  <a:txBody>
                    <a:bodyPr/>
                    <a:lstStyle/>
                    <a:p>
                      <a:pPr algn="ctr">
                        <a:lnSpc>
                          <a:spcPts val="2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22</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4278" marR="34278" marT="0" marB="0" anchor="ctr"/>
                </a:tc>
                <a:tc vMerge="1">
                  <a:txBody>
                    <a:bodyPr/>
                    <a:lstStyle/>
                    <a:p>
                      <a:endParaRPr lang="zh-TW" altLang="en-US"/>
                    </a:p>
                  </a:txBody>
                  <a:tcPr/>
                </a:tc>
                <a:tc vMerge="1">
                  <a:txBody>
                    <a:bodyPr/>
                    <a:lstStyle/>
                    <a:p>
                      <a:endParaRPr lang="zh-TW" altLang="en-US"/>
                    </a:p>
                  </a:txBody>
                  <a:tcPr/>
                </a:tc>
                <a:tc vMerge="1">
                  <a:txBody>
                    <a:bodyPr/>
                    <a:lstStyle/>
                    <a:p>
                      <a:pPr>
                        <a:lnSpc>
                          <a:spcPts val="1600"/>
                        </a:lnSpc>
                        <a:spcAft>
                          <a:spcPts val="0"/>
                        </a:spcAft>
                      </a:pPr>
                      <a:endParaRPr lang="zh-TW" sz="2000" kern="100">
                        <a:effectLst/>
                        <a:latin typeface="Calibri"/>
                        <a:ea typeface="新細明體"/>
                        <a:cs typeface="Times New Roman"/>
                      </a:endParaRPr>
                    </a:p>
                  </a:txBody>
                  <a:tcPr marL="34278" marR="34278" marT="0" marB="0" anchor="ctr"/>
                </a:tc>
                <a:extLst>
                  <a:ext uri="{0D108BD9-81ED-4DB2-BD59-A6C34878D82A}">
                    <a16:rowId xmlns:a16="http://schemas.microsoft.com/office/drawing/2014/main" val="10008"/>
                  </a:ext>
                </a:extLst>
              </a:tr>
              <a:tr h="257187">
                <a:tc>
                  <a:txBody>
                    <a:bodyPr/>
                    <a:lstStyle/>
                    <a:p>
                      <a:pPr algn="ctr">
                        <a:lnSpc>
                          <a:spcPts val="2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23</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4278" marR="34278" marT="0" marB="0" anchor="ctr"/>
                </a:tc>
                <a:tc rowSpan="2">
                  <a:txBody>
                    <a:bodyPr/>
                    <a:lstStyle/>
                    <a:p>
                      <a:pPr algn="ctr">
                        <a:lnSpc>
                          <a:spcPts val="2000"/>
                        </a:lnSpc>
                        <a:spcAft>
                          <a:spcPts val="0"/>
                        </a:spcAft>
                      </a:pPr>
                      <a:r>
                        <a:rPr lang="zh-TW" sz="1800" kern="100">
                          <a:effectLst/>
                          <a:latin typeface="Times New Roman" panose="02020603050405020304" pitchFamily="18" charset="0"/>
                          <a:ea typeface="標楷體" panose="03000509000000000000" pitchFamily="65" charset="-120"/>
                          <a:cs typeface="Times New Roman" panose="02020603050405020304" pitchFamily="18" charset="0"/>
                        </a:rPr>
                        <a:t>澎湖區</a:t>
                      </a:r>
                    </a:p>
                  </a:txBody>
                  <a:tcPr marL="34278" marR="34278" marT="0" marB="0" anchor="ctr"/>
                </a:tc>
                <a:tc rowSpan="2">
                  <a:txBody>
                    <a:bodyPr/>
                    <a:lstStyle/>
                    <a:p>
                      <a:pPr algn="ctr">
                        <a:lnSpc>
                          <a:spcPts val="20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澎湖區</a:t>
                      </a:r>
                    </a:p>
                  </a:txBody>
                  <a:tcPr marL="34278" marR="34278" marT="0" marB="0" anchor="ctr"/>
                </a:tc>
                <a:tc>
                  <a:txBody>
                    <a:bodyPr/>
                    <a:lstStyle/>
                    <a:p>
                      <a:pPr>
                        <a:lnSpc>
                          <a:spcPts val="20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國立馬公高級中學</a:t>
                      </a:r>
                    </a:p>
                  </a:txBody>
                  <a:tcPr marL="34278" marR="34278" marT="0" marB="0" anchor="ctr"/>
                </a:tc>
                <a:extLst>
                  <a:ext uri="{0D108BD9-81ED-4DB2-BD59-A6C34878D82A}">
                    <a16:rowId xmlns:a16="http://schemas.microsoft.com/office/drawing/2014/main" val="10009"/>
                  </a:ext>
                </a:extLst>
              </a:tr>
              <a:tr h="257187">
                <a:tc>
                  <a:txBody>
                    <a:bodyPr/>
                    <a:lstStyle/>
                    <a:p>
                      <a:pPr algn="ctr">
                        <a:lnSpc>
                          <a:spcPts val="2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24</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4278" marR="34278" marT="0" marB="0" anchor="ctr"/>
                </a:tc>
                <a:tc vMerge="1">
                  <a:txBody>
                    <a:bodyPr/>
                    <a:lstStyle/>
                    <a:p>
                      <a:endParaRPr lang="zh-TW" altLang="en-US"/>
                    </a:p>
                  </a:txBody>
                  <a:tcPr/>
                </a:tc>
                <a:tc vMerge="1">
                  <a:txBody>
                    <a:bodyPr/>
                    <a:lstStyle/>
                    <a:p>
                      <a:endParaRPr lang="zh-TW" altLang="en-US"/>
                    </a:p>
                  </a:txBody>
                  <a:tcPr/>
                </a:tc>
                <a:tc>
                  <a:txBody>
                    <a:bodyPr/>
                    <a:lstStyle/>
                    <a:p>
                      <a:pPr>
                        <a:lnSpc>
                          <a:spcPts val="20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國立澎湖高級海事水產職業學校</a:t>
                      </a:r>
                    </a:p>
                  </a:txBody>
                  <a:tcPr marL="34278" marR="34278" marT="0" marB="0" anchor="ctr"/>
                </a:tc>
                <a:extLst>
                  <a:ext uri="{0D108BD9-81ED-4DB2-BD59-A6C34878D82A}">
                    <a16:rowId xmlns:a16="http://schemas.microsoft.com/office/drawing/2014/main" val="10010"/>
                  </a:ext>
                </a:extLst>
              </a:tr>
              <a:tr h="257187">
                <a:tc>
                  <a:txBody>
                    <a:bodyPr/>
                    <a:lstStyle/>
                    <a:p>
                      <a:pPr algn="ctr">
                        <a:lnSpc>
                          <a:spcPts val="2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4278" marR="34278" marT="0" marB="0" anchor="ctr"/>
                </a:tc>
                <a:tc>
                  <a:txBody>
                    <a:bodyPr/>
                    <a:lstStyle/>
                    <a:p>
                      <a:pPr algn="ctr">
                        <a:lnSpc>
                          <a:spcPts val="2000"/>
                        </a:lnSpc>
                        <a:spcAft>
                          <a:spcPts val="0"/>
                        </a:spcAft>
                      </a:pPr>
                      <a:r>
                        <a:rPr lang="zh-TW" sz="1800" kern="100">
                          <a:effectLst/>
                          <a:latin typeface="Times New Roman" panose="02020603050405020304" pitchFamily="18" charset="0"/>
                          <a:ea typeface="標楷體" panose="03000509000000000000" pitchFamily="65" charset="-120"/>
                          <a:cs typeface="Times New Roman" panose="02020603050405020304" pitchFamily="18" charset="0"/>
                        </a:rPr>
                        <a:t>連江區</a:t>
                      </a:r>
                    </a:p>
                  </a:txBody>
                  <a:tcPr marL="34278" marR="34278" marT="0" marB="0" anchor="ctr"/>
                </a:tc>
                <a:tc>
                  <a:txBody>
                    <a:bodyPr/>
                    <a:lstStyle/>
                    <a:p>
                      <a:pPr algn="ctr">
                        <a:lnSpc>
                          <a:spcPts val="2000"/>
                        </a:lnSpc>
                        <a:spcAft>
                          <a:spcPts val="0"/>
                        </a:spcAft>
                      </a:pPr>
                      <a:r>
                        <a:rPr lang="zh-TW" sz="1800" kern="100">
                          <a:effectLst/>
                          <a:latin typeface="Times New Roman" panose="02020603050405020304" pitchFamily="18" charset="0"/>
                          <a:ea typeface="標楷體" panose="03000509000000000000" pitchFamily="65" charset="-120"/>
                          <a:cs typeface="Times New Roman" panose="02020603050405020304" pitchFamily="18" charset="0"/>
                        </a:rPr>
                        <a:t>連江區</a:t>
                      </a:r>
                    </a:p>
                  </a:txBody>
                  <a:tcPr marL="34278" marR="34278" marT="0" marB="0" anchor="ctr"/>
                </a:tc>
                <a:tc>
                  <a:txBody>
                    <a:bodyPr/>
                    <a:lstStyle/>
                    <a:p>
                      <a:pPr>
                        <a:lnSpc>
                          <a:spcPts val="20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國立馬祖高級中學</a:t>
                      </a:r>
                    </a:p>
                  </a:txBody>
                  <a:tcPr marL="34278" marR="34278" marT="0" marB="0" anchor="ctr"/>
                </a:tc>
                <a:extLst>
                  <a:ext uri="{0D108BD9-81ED-4DB2-BD59-A6C34878D82A}">
                    <a16:rowId xmlns:a16="http://schemas.microsoft.com/office/drawing/2014/main" val="10011"/>
                  </a:ext>
                </a:extLst>
              </a:tr>
              <a:tr h="257187">
                <a:tc>
                  <a:txBody>
                    <a:bodyPr/>
                    <a:lstStyle/>
                    <a:p>
                      <a:pPr algn="ctr">
                        <a:lnSpc>
                          <a:spcPts val="2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26</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4278" marR="34278" marT="0" marB="0" anchor="ctr"/>
                </a:tc>
                <a:tc rowSpan="4">
                  <a:txBody>
                    <a:bodyPr/>
                    <a:lstStyle/>
                    <a:p>
                      <a:pPr algn="ctr">
                        <a:lnSpc>
                          <a:spcPts val="2000"/>
                        </a:lnSpc>
                        <a:spcAft>
                          <a:spcPts val="0"/>
                        </a:spcAft>
                      </a:pPr>
                      <a:r>
                        <a:rPr lang="zh-TW" sz="1800" kern="100">
                          <a:effectLst/>
                          <a:latin typeface="Times New Roman" panose="02020603050405020304" pitchFamily="18" charset="0"/>
                          <a:ea typeface="標楷體" panose="03000509000000000000" pitchFamily="65" charset="-120"/>
                          <a:cs typeface="Times New Roman" panose="02020603050405020304" pitchFamily="18" charset="0"/>
                        </a:rPr>
                        <a:t>高市六區</a:t>
                      </a:r>
                    </a:p>
                  </a:txBody>
                  <a:tcPr marL="34278" marR="34278" marT="0" marB="0" anchor="ctr"/>
                </a:tc>
                <a:tc rowSpan="4">
                  <a:txBody>
                    <a:bodyPr/>
                    <a:lstStyle/>
                    <a:p>
                      <a:pPr algn="ctr">
                        <a:lnSpc>
                          <a:spcPts val="2000"/>
                        </a:lnSpc>
                        <a:spcAft>
                          <a:spcPts val="0"/>
                        </a:spcAft>
                      </a:pPr>
                      <a:r>
                        <a:rPr lang="zh-TW" sz="1800" kern="100">
                          <a:effectLst/>
                          <a:latin typeface="Times New Roman" panose="02020603050405020304" pitchFamily="18" charset="0"/>
                          <a:ea typeface="標楷體" panose="03000509000000000000" pitchFamily="65" charset="-120"/>
                          <a:cs typeface="Times New Roman" panose="02020603050405020304" pitchFamily="18" charset="0"/>
                        </a:rPr>
                        <a:t>高雄區</a:t>
                      </a:r>
                    </a:p>
                  </a:txBody>
                  <a:tcPr marL="34278" marR="34278" marT="0" marB="0" anchor="ctr"/>
                </a:tc>
                <a:tc>
                  <a:txBody>
                    <a:bodyPr/>
                    <a:lstStyle/>
                    <a:p>
                      <a:pPr>
                        <a:lnSpc>
                          <a:spcPts val="20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國立旗美高級中學</a:t>
                      </a:r>
                    </a:p>
                  </a:txBody>
                  <a:tcPr marL="34278" marR="34278" marT="0" marB="0" anchor="ctr"/>
                </a:tc>
                <a:extLst>
                  <a:ext uri="{0D108BD9-81ED-4DB2-BD59-A6C34878D82A}">
                    <a16:rowId xmlns:a16="http://schemas.microsoft.com/office/drawing/2014/main" val="10012"/>
                  </a:ext>
                </a:extLst>
              </a:tr>
              <a:tr h="257187">
                <a:tc>
                  <a:txBody>
                    <a:bodyPr/>
                    <a:lstStyle/>
                    <a:p>
                      <a:pPr algn="ctr">
                        <a:lnSpc>
                          <a:spcPts val="2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27</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4278" marR="34278" marT="0" marB="0" anchor="ctr"/>
                </a:tc>
                <a:tc vMerge="1">
                  <a:txBody>
                    <a:bodyPr/>
                    <a:lstStyle/>
                    <a:p>
                      <a:endParaRPr lang="zh-TW" altLang="en-US"/>
                    </a:p>
                  </a:txBody>
                  <a:tcPr/>
                </a:tc>
                <a:tc vMerge="1">
                  <a:txBody>
                    <a:bodyPr/>
                    <a:lstStyle/>
                    <a:p>
                      <a:endParaRPr lang="zh-TW" altLang="en-US"/>
                    </a:p>
                  </a:txBody>
                  <a:tcPr/>
                </a:tc>
                <a:tc>
                  <a:txBody>
                    <a:bodyPr/>
                    <a:lstStyle/>
                    <a:p>
                      <a:pPr>
                        <a:lnSpc>
                          <a:spcPts val="20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國立旗山高級農工職業學校</a:t>
                      </a:r>
                    </a:p>
                  </a:txBody>
                  <a:tcPr marL="34278" marR="34278" marT="0" marB="0" anchor="ctr"/>
                </a:tc>
                <a:extLst>
                  <a:ext uri="{0D108BD9-81ED-4DB2-BD59-A6C34878D82A}">
                    <a16:rowId xmlns:a16="http://schemas.microsoft.com/office/drawing/2014/main" val="10013"/>
                  </a:ext>
                </a:extLst>
              </a:tr>
              <a:tr h="257187">
                <a:tc>
                  <a:txBody>
                    <a:bodyPr/>
                    <a:lstStyle/>
                    <a:p>
                      <a:pPr algn="ctr">
                        <a:lnSpc>
                          <a:spcPts val="2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4278" marR="34278" marT="0" marB="0" anchor="ctr"/>
                </a:tc>
                <a:tc vMerge="1">
                  <a:txBody>
                    <a:bodyPr/>
                    <a:lstStyle/>
                    <a:p>
                      <a:endParaRPr lang="zh-TW" altLang="en-US"/>
                    </a:p>
                  </a:txBody>
                  <a:tcPr/>
                </a:tc>
                <a:tc vMerge="1">
                  <a:txBody>
                    <a:bodyPr/>
                    <a:lstStyle/>
                    <a:p>
                      <a:endParaRPr lang="zh-TW" altLang="en-US"/>
                    </a:p>
                  </a:txBody>
                  <a:tcPr/>
                </a:tc>
                <a:tc>
                  <a:txBody>
                    <a:bodyPr/>
                    <a:lstStyle/>
                    <a:p>
                      <a:pPr>
                        <a:lnSpc>
                          <a:spcPts val="20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高雄市立六龜高級中學</a:t>
                      </a:r>
                    </a:p>
                  </a:txBody>
                  <a:tcPr marL="34278" marR="34278" marT="0" marB="0" anchor="ctr"/>
                </a:tc>
                <a:extLst>
                  <a:ext uri="{0D108BD9-81ED-4DB2-BD59-A6C34878D82A}">
                    <a16:rowId xmlns:a16="http://schemas.microsoft.com/office/drawing/2014/main" val="10014"/>
                  </a:ext>
                </a:extLst>
              </a:tr>
              <a:tr h="257187">
                <a:tc>
                  <a:txBody>
                    <a:bodyPr/>
                    <a:lstStyle/>
                    <a:p>
                      <a:pPr algn="ctr">
                        <a:lnSpc>
                          <a:spcPts val="2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29</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4278" marR="34278" marT="0" marB="0" anchor="ctr"/>
                </a:tc>
                <a:tc vMerge="1">
                  <a:txBody>
                    <a:bodyPr/>
                    <a:lstStyle/>
                    <a:p>
                      <a:endParaRPr lang="zh-TW" altLang="en-US"/>
                    </a:p>
                  </a:txBody>
                  <a:tcPr/>
                </a:tc>
                <a:tc vMerge="1">
                  <a:txBody>
                    <a:bodyPr/>
                    <a:lstStyle/>
                    <a:p>
                      <a:endParaRPr lang="zh-TW" altLang="en-US"/>
                    </a:p>
                  </a:txBody>
                  <a:tcPr/>
                </a:tc>
                <a:tc>
                  <a:txBody>
                    <a:bodyPr/>
                    <a:lstStyle/>
                    <a:p>
                      <a:pPr>
                        <a:lnSpc>
                          <a:spcPts val="20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高雄市私立旗美高級商工職業學校</a:t>
                      </a:r>
                    </a:p>
                  </a:txBody>
                  <a:tcPr marL="34278" marR="34278" marT="0" marB="0" anchor="ctr"/>
                </a:tc>
                <a:extLst>
                  <a:ext uri="{0D108BD9-81ED-4DB2-BD59-A6C34878D82A}">
                    <a16:rowId xmlns:a16="http://schemas.microsoft.com/office/drawing/2014/main" val="10015"/>
                  </a:ext>
                </a:extLst>
              </a:tr>
              <a:tr h="257187">
                <a:tc>
                  <a:txBody>
                    <a:bodyPr/>
                    <a:lstStyle/>
                    <a:p>
                      <a:pPr algn="ctr">
                        <a:lnSpc>
                          <a:spcPts val="2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30</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rowSpan="6">
                  <a:txBody>
                    <a:bodyPr/>
                    <a:lstStyle/>
                    <a:p>
                      <a:pPr algn="ctr">
                        <a:lnSpc>
                          <a:spcPts val="2000"/>
                        </a:lnSpc>
                        <a:spcAft>
                          <a:spcPts val="0"/>
                        </a:spcAft>
                      </a:pPr>
                      <a:r>
                        <a:rPr lang="zh-TW" sz="1800" kern="100">
                          <a:effectLst/>
                          <a:latin typeface="Times New Roman" panose="02020603050405020304" pitchFamily="18" charset="0"/>
                          <a:ea typeface="標楷體" panose="03000509000000000000" pitchFamily="65" charset="-120"/>
                          <a:cs typeface="Times New Roman" panose="02020603050405020304" pitchFamily="18" charset="0"/>
                        </a:rPr>
                        <a:t>屏東二區</a:t>
                      </a:r>
                    </a:p>
                  </a:txBody>
                  <a:tcPr marL="68580" marR="68580" marT="0" marB="0" anchor="ctr"/>
                </a:tc>
                <a:tc rowSpan="6">
                  <a:txBody>
                    <a:bodyPr/>
                    <a:lstStyle/>
                    <a:p>
                      <a:pPr algn="ctr">
                        <a:lnSpc>
                          <a:spcPts val="2000"/>
                        </a:lnSpc>
                        <a:spcAft>
                          <a:spcPts val="0"/>
                        </a:spcAft>
                      </a:pPr>
                      <a:r>
                        <a:rPr lang="zh-TW" sz="1800" kern="100">
                          <a:effectLst/>
                          <a:latin typeface="Times New Roman" panose="02020603050405020304" pitchFamily="18" charset="0"/>
                          <a:ea typeface="標楷體" panose="03000509000000000000" pitchFamily="65" charset="-120"/>
                          <a:cs typeface="Times New Roman" panose="02020603050405020304" pitchFamily="18" charset="0"/>
                        </a:rPr>
                        <a:t>屏東區</a:t>
                      </a:r>
                    </a:p>
                  </a:txBody>
                  <a:tcPr marL="68580" marR="68580" marT="0" marB="0" anchor="ctr"/>
                </a:tc>
                <a:tc>
                  <a:txBody>
                    <a:bodyPr/>
                    <a:lstStyle/>
                    <a:p>
                      <a:pPr>
                        <a:lnSpc>
                          <a:spcPts val="20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國立東港高級海事水產職業學校</a:t>
                      </a:r>
                    </a:p>
                  </a:txBody>
                  <a:tcPr marL="68580" marR="68580" marT="0" marB="0" anchor="ctr"/>
                </a:tc>
                <a:extLst>
                  <a:ext uri="{0D108BD9-81ED-4DB2-BD59-A6C34878D82A}">
                    <a16:rowId xmlns:a16="http://schemas.microsoft.com/office/drawing/2014/main" val="10016"/>
                  </a:ext>
                </a:extLst>
              </a:tr>
              <a:tr h="257187">
                <a:tc>
                  <a:txBody>
                    <a:bodyPr/>
                    <a:lstStyle/>
                    <a:p>
                      <a:pPr algn="ctr">
                        <a:lnSpc>
                          <a:spcPts val="2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31</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vMerge="1">
                  <a:txBody>
                    <a:bodyPr/>
                    <a:lstStyle/>
                    <a:p>
                      <a:endParaRPr lang="zh-TW" altLang="en-US"/>
                    </a:p>
                  </a:txBody>
                  <a:tcPr/>
                </a:tc>
                <a:tc vMerge="1">
                  <a:txBody>
                    <a:bodyPr/>
                    <a:lstStyle/>
                    <a:p>
                      <a:endParaRPr lang="zh-TW" altLang="en-US"/>
                    </a:p>
                  </a:txBody>
                  <a:tcPr/>
                </a:tc>
                <a:tc>
                  <a:txBody>
                    <a:bodyPr/>
                    <a:lstStyle/>
                    <a:p>
                      <a:pPr>
                        <a:lnSpc>
                          <a:spcPts val="20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國立佳冬高級農業職業學校</a:t>
                      </a:r>
                    </a:p>
                  </a:txBody>
                  <a:tcPr marL="68580" marR="68580" marT="0" marB="0" anchor="ctr"/>
                </a:tc>
                <a:extLst>
                  <a:ext uri="{0D108BD9-81ED-4DB2-BD59-A6C34878D82A}">
                    <a16:rowId xmlns:a16="http://schemas.microsoft.com/office/drawing/2014/main" val="10017"/>
                  </a:ext>
                </a:extLst>
              </a:tr>
              <a:tr h="257187">
                <a:tc>
                  <a:txBody>
                    <a:bodyPr/>
                    <a:lstStyle/>
                    <a:p>
                      <a:pPr algn="ctr">
                        <a:lnSpc>
                          <a:spcPts val="2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32</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vMerge="1">
                  <a:txBody>
                    <a:bodyPr/>
                    <a:lstStyle/>
                    <a:p>
                      <a:endParaRPr lang="zh-TW" altLang="en-US"/>
                    </a:p>
                  </a:txBody>
                  <a:tcPr/>
                </a:tc>
                <a:tc vMerge="1">
                  <a:txBody>
                    <a:bodyPr/>
                    <a:lstStyle/>
                    <a:p>
                      <a:endParaRPr lang="zh-TW" altLang="en-US"/>
                    </a:p>
                  </a:txBody>
                  <a:tcPr/>
                </a:tc>
                <a:tc>
                  <a:txBody>
                    <a:bodyPr/>
                    <a:lstStyle/>
                    <a:p>
                      <a:pPr>
                        <a:lnSpc>
                          <a:spcPts val="20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國立恆春高級工商職業學校</a:t>
                      </a:r>
                    </a:p>
                  </a:txBody>
                  <a:tcPr marL="68580" marR="68580" marT="0" marB="0" anchor="ctr"/>
                </a:tc>
                <a:extLst>
                  <a:ext uri="{0D108BD9-81ED-4DB2-BD59-A6C34878D82A}">
                    <a16:rowId xmlns:a16="http://schemas.microsoft.com/office/drawing/2014/main" val="10018"/>
                  </a:ext>
                </a:extLst>
              </a:tr>
              <a:tr h="257187">
                <a:tc>
                  <a:txBody>
                    <a:bodyPr/>
                    <a:lstStyle/>
                    <a:p>
                      <a:pPr algn="ctr">
                        <a:lnSpc>
                          <a:spcPts val="2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33</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vMerge="1">
                  <a:txBody>
                    <a:bodyPr/>
                    <a:lstStyle/>
                    <a:p>
                      <a:endParaRPr lang="zh-TW" altLang="en-US"/>
                    </a:p>
                  </a:txBody>
                  <a:tcPr/>
                </a:tc>
                <a:tc vMerge="1">
                  <a:txBody>
                    <a:bodyPr/>
                    <a:lstStyle/>
                    <a:p>
                      <a:endParaRPr lang="zh-TW" altLang="en-US"/>
                    </a:p>
                  </a:txBody>
                  <a:tcPr/>
                </a:tc>
                <a:tc>
                  <a:txBody>
                    <a:bodyPr/>
                    <a:lstStyle/>
                    <a:p>
                      <a:pPr>
                        <a:lnSpc>
                          <a:spcPts val="20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屏東縣立來義高級中學</a:t>
                      </a:r>
                    </a:p>
                  </a:txBody>
                  <a:tcPr marL="68580" marR="68580" marT="0" marB="0" anchor="ctr"/>
                </a:tc>
                <a:extLst>
                  <a:ext uri="{0D108BD9-81ED-4DB2-BD59-A6C34878D82A}">
                    <a16:rowId xmlns:a16="http://schemas.microsoft.com/office/drawing/2014/main" val="10019"/>
                  </a:ext>
                </a:extLst>
              </a:tr>
              <a:tr h="257187">
                <a:tc>
                  <a:txBody>
                    <a:bodyPr/>
                    <a:lstStyle/>
                    <a:p>
                      <a:pPr algn="ctr">
                        <a:lnSpc>
                          <a:spcPts val="2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34</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vMerge="1">
                  <a:txBody>
                    <a:bodyPr/>
                    <a:lstStyle/>
                    <a:p>
                      <a:endParaRPr lang="zh-TW" altLang="en-US"/>
                    </a:p>
                  </a:txBody>
                  <a:tcPr/>
                </a:tc>
                <a:tc vMerge="1">
                  <a:txBody>
                    <a:bodyPr/>
                    <a:lstStyle/>
                    <a:p>
                      <a:endParaRPr lang="zh-TW" altLang="en-US"/>
                    </a:p>
                  </a:txBody>
                  <a:tcPr/>
                </a:tc>
                <a:tc>
                  <a:txBody>
                    <a:bodyPr/>
                    <a:lstStyle/>
                    <a:p>
                      <a:pPr>
                        <a:lnSpc>
                          <a:spcPts val="20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屏東縣立枋寮高級中學</a:t>
                      </a:r>
                    </a:p>
                  </a:txBody>
                  <a:tcPr marL="68580" marR="68580" marT="0" marB="0" anchor="ctr"/>
                </a:tc>
                <a:extLst>
                  <a:ext uri="{0D108BD9-81ED-4DB2-BD59-A6C34878D82A}">
                    <a16:rowId xmlns:a16="http://schemas.microsoft.com/office/drawing/2014/main" val="10020"/>
                  </a:ext>
                </a:extLst>
              </a:tr>
              <a:tr h="257187">
                <a:tc>
                  <a:txBody>
                    <a:bodyPr/>
                    <a:lstStyle/>
                    <a:p>
                      <a:pPr algn="ctr">
                        <a:lnSpc>
                          <a:spcPts val="20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35</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vMerge="1">
                  <a:txBody>
                    <a:bodyPr/>
                    <a:lstStyle/>
                    <a:p>
                      <a:endParaRPr lang="zh-TW" altLang="en-US"/>
                    </a:p>
                  </a:txBody>
                  <a:tcPr/>
                </a:tc>
                <a:tc vMerge="1">
                  <a:txBody>
                    <a:bodyPr/>
                    <a:lstStyle/>
                    <a:p>
                      <a:endParaRPr lang="zh-TW" altLang="en-US"/>
                    </a:p>
                  </a:txBody>
                  <a:tcPr/>
                </a:tc>
                <a:tc>
                  <a:txBody>
                    <a:bodyPr/>
                    <a:lstStyle/>
                    <a:p>
                      <a:pPr>
                        <a:lnSpc>
                          <a:spcPts val="20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屏東縣私立日新高級工商職業學校</a:t>
                      </a:r>
                    </a:p>
                  </a:txBody>
                  <a:tcPr marL="68580" marR="68580" marT="0" marB="0" anchor="ctr"/>
                </a:tc>
                <a:extLst>
                  <a:ext uri="{0D108BD9-81ED-4DB2-BD59-A6C34878D82A}">
                    <a16:rowId xmlns:a16="http://schemas.microsoft.com/office/drawing/2014/main" val="10021"/>
                  </a:ext>
                </a:extLst>
              </a:tr>
            </a:tbl>
          </a:graphicData>
        </a:graphic>
      </p:graphicFrame>
      <p:sp>
        <p:nvSpPr>
          <p:cNvPr id="16" name="矩形 15"/>
          <p:cNvSpPr/>
          <p:nvPr/>
        </p:nvSpPr>
        <p:spPr bwMode="auto">
          <a:xfrm>
            <a:off x="-36511" y="-27384"/>
            <a:ext cx="9217024" cy="504056"/>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pic>
        <p:nvPicPr>
          <p:cNvPr id="17"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4968552" y="44624"/>
            <a:ext cx="4162829" cy="400110"/>
          </a:xfrm>
          <a:prstGeom prst="rect">
            <a:avLst/>
          </a:prstGeom>
        </p:spPr>
        <p:txBody>
          <a:bodyPr wrap="square">
            <a:spAutoFit/>
          </a:bodyPr>
          <a:lstStyle/>
          <a:p>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QA</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問答集摘要說明</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82055039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476200" y="476672"/>
            <a:ext cx="886462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1068388" algn="l" defTabSz="914400" rtl="0" eaLnBrk="1" fontAlgn="base" latinLnBrk="0" hangingPunct="1">
              <a:lnSpc>
                <a:spcPct val="100000"/>
              </a:lnSpc>
              <a:spcBef>
                <a:spcPct val="0"/>
              </a:spcBef>
              <a:spcAft>
                <a:spcPct val="0"/>
              </a:spcAft>
              <a:buClrTx/>
              <a:buSzTx/>
              <a:buFontTx/>
              <a:buNone/>
              <a:tabLst/>
            </a:pPr>
            <a:r>
              <a:rPr kumimoji="1" lang="en-US" altLang="zh-TW" sz="2200" b="1" i="0" u="sng"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108</a:t>
            </a:r>
            <a:r>
              <a:rPr kumimoji="1" lang="zh-TW" altLang="en-US" sz="2200" b="1" i="0" u="sng" strike="noStrike" cap="none" normalizeH="0" baseline="0" dirty="0">
                <a:ln>
                  <a:noFill/>
                </a:ln>
                <a:solidFill>
                  <a:srgbClr val="FF0000"/>
                </a:solidFill>
                <a:effectLst/>
                <a:latin typeface="標楷體" pitchFamily="65" charset="-120"/>
                <a:ea typeface="標楷體" pitchFamily="65" charset="-120"/>
                <a:cs typeface="Calibri" pitchFamily="34" charset="0"/>
              </a:rPr>
              <a:t>學年度</a:t>
            </a:r>
            <a:r>
              <a:rPr kumimoji="1" lang="zh-TW" altLang="en-US" sz="2200" b="0" i="0" u="none" strike="noStrike" cap="none" normalizeH="0" baseline="0" dirty="0">
                <a:ln>
                  <a:noFill/>
                </a:ln>
                <a:solidFill>
                  <a:schemeClr val="tx1"/>
                </a:solidFill>
                <a:effectLst/>
                <a:latin typeface="標楷體" pitchFamily="65" charset="-120"/>
                <a:ea typeface="標楷體" pitchFamily="65" charset="-120"/>
                <a:cs typeface="Calibri" pitchFamily="34" charset="0"/>
              </a:rPr>
              <a:t>試辦學習區完全免試入學高級中等學校及區域名單</a:t>
            </a:r>
            <a:endParaRPr kumimoji="1" lang="zh-TW" altLang="en-US" sz="2200" b="0" i="0" u="none" strike="noStrike" cap="none" normalizeH="0" baseline="0" dirty="0">
              <a:ln>
                <a:noFill/>
              </a:ln>
              <a:solidFill>
                <a:schemeClr val="tx1"/>
              </a:solidFill>
              <a:effectLst/>
              <a:latin typeface="Arial" pitchFamily="34" charset="0"/>
              <a:ea typeface="新細明體" pitchFamily="18" charset="-120"/>
              <a:cs typeface="新細明體" pitchFamily="18" charset="-120"/>
            </a:endParaRPr>
          </a:p>
        </p:txBody>
      </p:sp>
      <p:graphicFrame>
        <p:nvGraphicFramePr>
          <p:cNvPr id="3" name="表格 2"/>
          <p:cNvGraphicFramePr>
            <a:graphicFrameLocks noGrp="1"/>
          </p:cNvGraphicFramePr>
          <p:nvPr>
            <p:extLst>
              <p:ext uri="{D42A27DB-BD31-4B8C-83A1-F6EECF244321}">
                <p14:modId xmlns:p14="http://schemas.microsoft.com/office/powerpoint/2010/main" val="928579860"/>
              </p:ext>
            </p:extLst>
          </p:nvPr>
        </p:nvGraphicFramePr>
        <p:xfrm>
          <a:off x="395536" y="908720"/>
          <a:ext cx="8424936" cy="5887709"/>
        </p:xfrm>
        <a:graphic>
          <a:graphicData uri="http://schemas.openxmlformats.org/drawingml/2006/table">
            <a:tbl>
              <a:tblPr firstRow="1" firstCol="1" bandRow="1">
                <a:tableStyleId>{5C22544A-7EE6-4342-B048-85BDC9FD1C3A}</a:tableStyleId>
              </a:tblPr>
              <a:tblGrid>
                <a:gridCol w="835531">
                  <a:extLst>
                    <a:ext uri="{9D8B030D-6E8A-4147-A177-3AD203B41FA5}">
                      <a16:colId xmlns:a16="http://schemas.microsoft.com/office/drawing/2014/main" val="20000"/>
                    </a:ext>
                  </a:extLst>
                </a:gridCol>
                <a:gridCol w="1810317">
                  <a:extLst>
                    <a:ext uri="{9D8B030D-6E8A-4147-A177-3AD203B41FA5}">
                      <a16:colId xmlns:a16="http://schemas.microsoft.com/office/drawing/2014/main" val="20001"/>
                    </a:ext>
                  </a:extLst>
                </a:gridCol>
                <a:gridCol w="1114041">
                  <a:extLst>
                    <a:ext uri="{9D8B030D-6E8A-4147-A177-3AD203B41FA5}">
                      <a16:colId xmlns:a16="http://schemas.microsoft.com/office/drawing/2014/main" val="20002"/>
                    </a:ext>
                  </a:extLst>
                </a:gridCol>
                <a:gridCol w="4665047">
                  <a:extLst>
                    <a:ext uri="{9D8B030D-6E8A-4147-A177-3AD203B41FA5}">
                      <a16:colId xmlns:a16="http://schemas.microsoft.com/office/drawing/2014/main" val="20003"/>
                    </a:ext>
                  </a:extLst>
                </a:gridCol>
              </a:tblGrid>
              <a:tr h="372107">
                <a:tc gridSpan="4">
                  <a:txBody>
                    <a:bodyPr/>
                    <a:lstStyle/>
                    <a:p>
                      <a:pPr>
                        <a:lnSpc>
                          <a:spcPts val="1600"/>
                        </a:lnSpc>
                        <a:spcAft>
                          <a:spcPts val="0"/>
                        </a:spcAft>
                      </a:pPr>
                      <a:r>
                        <a:rPr lang="zh-TW" sz="2000" kern="100" dirty="0">
                          <a:effectLst/>
                          <a:latin typeface="Times New Roman" panose="02020603050405020304" pitchFamily="18" charset="0"/>
                          <a:ea typeface="標楷體" panose="03000509000000000000" pitchFamily="65" charset="-120"/>
                          <a:cs typeface="Times New Roman" panose="02020603050405020304" pitchFamily="18" charset="0"/>
                        </a:rPr>
                        <a:t>二、區域辦理</a:t>
                      </a:r>
                    </a:p>
                  </a:txBody>
                  <a:tcPr marL="68580" marR="68580" marT="0" marB="0" anchor="ctr">
                    <a:solidFill>
                      <a:schemeClr val="accent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372102">
                <a:tc>
                  <a:txBody>
                    <a:bodyPr/>
                    <a:lstStyle/>
                    <a:p>
                      <a:pPr algn="ctr">
                        <a:lnSpc>
                          <a:spcPts val="1600"/>
                        </a:lnSpc>
                        <a:spcAft>
                          <a:spcPts val="0"/>
                        </a:spcAft>
                      </a:pPr>
                      <a:r>
                        <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序號</a:t>
                      </a:r>
                    </a:p>
                  </a:txBody>
                  <a:tcPr marL="68580" marR="68580" marT="0" marB="0" anchor="ctr"/>
                </a:tc>
                <a:tc>
                  <a:txBody>
                    <a:bodyPr/>
                    <a:lstStyle/>
                    <a:p>
                      <a:pPr algn="ctr">
                        <a:lnSpc>
                          <a:spcPts val="1600"/>
                        </a:lnSpc>
                        <a:spcAft>
                          <a:spcPts val="0"/>
                        </a:spcAft>
                      </a:pPr>
                      <a:r>
                        <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完全免試區域</a:t>
                      </a:r>
                    </a:p>
                  </a:txBody>
                  <a:tcPr marL="68580" marR="68580" marT="0" marB="0" anchor="ctr">
                    <a:solidFill>
                      <a:schemeClr val="accent1"/>
                    </a:solidFill>
                  </a:tcPr>
                </a:tc>
                <a:tc>
                  <a:txBody>
                    <a:bodyPr/>
                    <a:lstStyle/>
                    <a:p>
                      <a:pPr algn="ctr">
                        <a:lnSpc>
                          <a:spcPts val="1600"/>
                        </a:lnSpc>
                        <a:spcAft>
                          <a:spcPts val="0"/>
                        </a:spcAft>
                      </a:pPr>
                      <a:r>
                        <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就學區</a:t>
                      </a:r>
                    </a:p>
                  </a:txBody>
                  <a:tcPr marL="68580" marR="68580" marT="0" marB="0" anchor="ctr">
                    <a:solidFill>
                      <a:schemeClr val="accent1"/>
                    </a:solidFill>
                  </a:tcPr>
                </a:tc>
                <a:tc>
                  <a:txBody>
                    <a:bodyPr/>
                    <a:lstStyle/>
                    <a:p>
                      <a:pPr algn="ctr">
                        <a:lnSpc>
                          <a:spcPts val="1600"/>
                        </a:lnSpc>
                        <a:spcAft>
                          <a:spcPts val="0"/>
                        </a:spcAft>
                      </a:pPr>
                      <a:r>
                        <a:rPr lang="zh-TW" sz="2000" b="1" kern="100" dirty="0">
                          <a:solidFill>
                            <a:schemeClr val="bg1"/>
                          </a:solidFill>
                          <a:effectLst/>
                          <a:latin typeface="Times New Roman" panose="02020603050405020304" pitchFamily="18" charset="0"/>
                          <a:ea typeface="標楷體" panose="03000509000000000000" pitchFamily="65" charset="-120"/>
                          <a:cs typeface="Times New Roman" panose="02020603050405020304" pitchFamily="18" charset="0"/>
                        </a:rPr>
                        <a:t>學校名稱</a:t>
                      </a:r>
                    </a:p>
                  </a:txBody>
                  <a:tcPr marL="68580" marR="68580" marT="0" marB="0" anchor="ctr">
                    <a:solidFill>
                      <a:schemeClr val="accent1"/>
                    </a:solidFill>
                  </a:tcPr>
                </a:tc>
                <a:extLst>
                  <a:ext uri="{0D108BD9-81ED-4DB2-BD59-A6C34878D82A}">
                    <a16:rowId xmlns:a16="http://schemas.microsoft.com/office/drawing/2014/main" val="10001"/>
                  </a:ext>
                </a:extLst>
              </a:tr>
              <a:tr h="305626">
                <a:tc>
                  <a:txBody>
                    <a:bodyPr/>
                    <a:lstStyle/>
                    <a:p>
                      <a:pPr algn="ctr">
                        <a:lnSpc>
                          <a:spcPts val="27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36</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rowSpan="7">
                  <a:txBody>
                    <a:bodyPr/>
                    <a:lstStyle/>
                    <a:p>
                      <a:pPr algn="ctr">
                        <a:lnSpc>
                          <a:spcPts val="2700"/>
                        </a:lnSpc>
                        <a:spcAft>
                          <a:spcPts val="0"/>
                        </a:spcAft>
                      </a:pPr>
                      <a:r>
                        <a:rPr lang="zh-TW" sz="1800" kern="10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花蓮區</a:t>
                      </a:r>
                    </a:p>
                  </a:txBody>
                  <a:tcPr marL="68580" marR="68580" marT="0" marB="0" anchor="ctr"/>
                </a:tc>
                <a:tc rowSpan="7">
                  <a:txBody>
                    <a:bodyPr/>
                    <a:lstStyle/>
                    <a:p>
                      <a:pPr algn="ctr">
                        <a:lnSpc>
                          <a:spcPts val="2700"/>
                        </a:lnSpc>
                        <a:spcAft>
                          <a:spcPts val="0"/>
                        </a:spcAft>
                      </a:pPr>
                      <a:r>
                        <a:rPr lang="zh-TW" sz="1800" kern="10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花蓮區</a:t>
                      </a:r>
                    </a:p>
                  </a:txBody>
                  <a:tcPr marL="68580" marR="68580" marT="0" marB="0" anchor="ctr"/>
                </a:tc>
                <a:tc>
                  <a:txBody>
                    <a:bodyPr/>
                    <a:lstStyle/>
                    <a:p>
                      <a:pPr marL="0" algn="l" defTabSz="914400" rtl="0" eaLnBrk="1" latinLnBrk="0" hangingPunct="1">
                        <a:lnSpc>
                          <a:spcPts val="2700"/>
                        </a:lnSpc>
                        <a:spcAft>
                          <a:spcPts val="0"/>
                        </a:spcAft>
                      </a:pPr>
                      <a:r>
                        <a:rPr lang="zh-TW" sz="1800" kern="10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國立玉里高級中學</a:t>
                      </a:r>
                    </a:p>
                  </a:txBody>
                  <a:tcPr marL="68580" marR="68580" marT="0" marB="0" anchor="ctr"/>
                </a:tc>
                <a:extLst>
                  <a:ext uri="{0D108BD9-81ED-4DB2-BD59-A6C34878D82A}">
                    <a16:rowId xmlns:a16="http://schemas.microsoft.com/office/drawing/2014/main" val="10002"/>
                  </a:ext>
                </a:extLst>
              </a:tr>
              <a:tr h="305626">
                <a:tc>
                  <a:txBody>
                    <a:bodyPr/>
                    <a:lstStyle/>
                    <a:p>
                      <a:pPr algn="ctr">
                        <a:lnSpc>
                          <a:spcPts val="27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37</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vMerge="1">
                  <a:txBody>
                    <a:bodyPr/>
                    <a:lstStyle/>
                    <a:p>
                      <a:endParaRPr lang="zh-TW" altLang="en-US"/>
                    </a:p>
                  </a:txBody>
                  <a:tcPr/>
                </a:tc>
                <a:tc vMerge="1">
                  <a:txBody>
                    <a:bodyPr/>
                    <a:lstStyle/>
                    <a:p>
                      <a:endParaRPr lang="zh-TW" altLang="en-US"/>
                    </a:p>
                  </a:txBody>
                  <a:tcPr/>
                </a:tc>
                <a:tc>
                  <a:txBody>
                    <a:bodyPr/>
                    <a:lstStyle/>
                    <a:p>
                      <a:pPr marL="0" algn="l" defTabSz="914400" rtl="0" eaLnBrk="1" latinLnBrk="0" hangingPunct="1">
                        <a:lnSpc>
                          <a:spcPts val="2700"/>
                        </a:lnSpc>
                        <a:spcAft>
                          <a:spcPts val="0"/>
                        </a:spcAft>
                      </a:pPr>
                      <a:r>
                        <a:rPr lang="zh-TW" sz="1800" kern="10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國立花蓮高級農業職業學校</a:t>
                      </a:r>
                    </a:p>
                  </a:txBody>
                  <a:tcPr marL="68580" marR="68580" marT="0" marB="0" anchor="ctr"/>
                </a:tc>
                <a:extLst>
                  <a:ext uri="{0D108BD9-81ED-4DB2-BD59-A6C34878D82A}">
                    <a16:rowId xmlns:a16="http://schemas.microsoft.com/office/drawing/2014/main" val="10003"/>
                  </a:ext>
                </a:extLst>
              </a:tr>
              <a:tr h="305626">
                <a:tc>
                  <a:txBody>
                    <a:bodyPr/>
                    <a:lstStyle/>
                    <a:p>
                      <a:pPr algn="ctr">
                        <a:lnSpc>
                          <a:spcPts val="27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38</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vMerge="1">
                  <a:txBody>
                    <a:bodyPr/>
                    <a:lstStyle/>
                    <a:p>
                      <a:endParaRPr lang="zh-TW" altLang="en-US"/>
                    </a:p>
                  </a:txBody>
                  <a:tcPr/>
                </a:tc>
                <a:tc vMerge="1">
                  <a:txBody>
                    <a:bodyPr/>
                    <a:lstStyle/>
                    <a:p>
                      <a:endParaRPr lang="zh-TW" altLang="en-US"/>
                    </a:p>
                  </a:txBody>
                  <a:tcPr/>
                </a:tc>
                <a:tc>
                  <a:txBody>
                    <a:bodyPr/>
                    <a:lstStyle/>
                    <a:p>
                      <a:pPr marL="0" algn="l" defTabSz="914400" rtl="0" eaLnBrk="1" latinLnBrk="0" hangingPunct="1">
                        <a:lnSpc>
                          <a:spcPts val="2700"/>
                        </a:lnSpc>
                        <a:spcAft>
                          <a:spcPts val="0"/>
                        </a:spcAft>
                      </a:pPr>
                      <a:r>
                        <a:rPr lang="zh-TW" sz="18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國立花蓮高級工業職業學校</a:t>
                      </a:r>
                    </a:p>
                  </a:txBody>
                  <a:tcPr marL="68580" marR="68580" marT="0" marB="0" anchor="ctr"/>
                </a:tc>
                <a:extLst>
                  <a:ext uri="{0D108BD9-81ED-4DB2-BD59-A6C34878D82A}">
                    <a16:rowId xmlns:a16="http://schemas.microsoft.com/office/drawing/2014/main" val="10004"/>
                  </a:ext>
                </a:extLst>
              </a:tr>
              <a:tr h="305626">
                <a:tc>
                  <a:txBody>
                    <a:bodyPr/>
                    <a:lstStyle/>
                    <a:p>
                      <a:pPr algn="ctr">
                        <a:lnSpc>
                          <a:spcPts val="27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39</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vMerge="1">
                  <a:txBody>
                    <a:bodyPr/>
                    <a:lstStyle/>
                    <a:p>
                      <a:endParaRPr lang="zh-TW" altLang="en-US"/>
                    </a:p>
                  </a:txBody>
                  <a:tcPr/>
                </a:tc>
                <a:tc vMerge="1">
                  <a:txBody>
                    <a:bodyPr/>
                    <a:lstStyle/>
                    <a:p>
                      <a:endParaRPr lang="zh-TW" altLang="en-US"/>
                    </a:p>
                  </a:txBody>
                  <a:tcPr/>
                </a:tc>
                <a:tc>
                  <a:txBody>
                    <a:bodyPr/>
                    <a:lstStyle/>
                    <a:p>
                      <a:pPr marL="0" algn="l" defTabSz="914400" rtl="0" eaLnBrk="1" latinLnBrk="0" hangingPunct="1">
                        <a:lnSpc>
                          <a:spcPts val="2700"/>
                        </a:lnSpc>
                        <a:spcAft>
                          <a:spcPts val="0"/>
                        </a:spcAft>
                      </a:pPr>
                      <a:r>
                        <a:rPr lang="zh-TW" sz="18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國立光復高級商工職業學校</a:t>
                      </a:r>
                    </a:p>
                  </a:txBody>
                  <a:tcPr marL="68580" marR="68580" marT="0" marB="0" anchor="ctr"/>
                </a:tc>
                <a:extLst>
                  <a:ext uri="{0D108BD9-81ED-4DB2-BD59-A6C34878D82A}">
                    <a16:rowId xmlns:a16="http://schemas.microsoft.com/office/drawing/2014/main" val="10005"/>
                  </a:ext>
                </a:extLst>
              </a:tr>
              <a:tr h="305626">
                <a:tc>
                  <a:txBody>
                    <a:bodyPr/>
                    <a:lstStyle/>
                    <a:p>
                      <a:pPr algn="ctr">
                        <a:lnSpc>
                          <a:spcPts val="27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40</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vMerge="1">
                  <a:txBody>
                    <a:bodyPr/>
                    <a:lstStyle/>
                    <a:p>
                      <a:endParaRPr lang="zh-TW" altLang="en-US"/>
                    </a:p>
                  </a:txBody>
                  <a:tcPr/>
                </a:tc>
                <a:tc vMerge="1">
                  <a:txBody>
                    <a:bodyPr/>
                    <a:lstStyle/>
                    <a:p>
                      <a:endParaRPr lang="zh-TW" altLang="en-US"/>
                    </a:p>
                  </a:txBody>
                  <a:tcPr/>
                </a:tc>
                <a:tc>
                  <a:txBody>
                    <a:bodyPr/>
                    <a:lstStyle/>
                    <a:p>
                      <a:pPr>
                        <a:lnSpc>
                          <a:spcPts val="2700"/>
                        </a:lnSpc>
                        <a:spcAft>
                          <a:spcPts val="0"/>
                        </a:spcAft>
                      </a:pPr>
                      <a:r>
                        <a:rPr lang="zh-TW" sz="18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花蓮縣私立海星高級中學</a:t>
                      </a:r>
                    </a:p>
                  </a:txBody>
                  <a:tcPr marL="68580" marR="68580" marT="0" marB="0" anchor="ctr"/>
                </a:tc>
                <a:extLst>
                  <a:ext uri="{0D108BD9-81ED-4DB2-BD59-A6C34878D82A}">
                    <a16:rowId xmlns:a16="http://schemas.microsoft.com/office/drawing/2014/main" val="10006"/>
                  </a:ext>
                </a:extLst>
              </a:tr>
              <a:tr h="305626">
                <a:tc>
                  <a:txBody>
                    <a:bodyPr/>
                    <a:lstStyle/>
                    <a:p>
                      <a:pPr algn="ctr">
                        <a:lnSpc>
                          <a:spcPts val="27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41</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vMerge="1">
                  <a:txBody>
                    <a:bodyPr/>
                    <a:lstStyle/>
                    <a:p>
                      <a:endParaRPr lang="zh-TW" altLang="en-US"/>
                    </a:p>
                  </a:txBody>
                  <a:tcPr/>
                </a:tc>
                <a:tc vMerge="1">
                  <a:txBody>
                    <a:bodyPr/>
                    <a:lstStyle/>
                    <a:p>
                      <a:endParaRPr lang="zh-TW" altLang="en-US"/>
                    </a:p>
                  </a:txBody>
                  <a:tcPr/>
                </a:tc>
                <a:tc>
                  <a:txBody>
                    <a:bodyPr/>
                    <a:lstStyle/>
                    <a:p>
                      <a:pPr>
                        <a:lnSpc>
                          <a:spcPts val="2700"/>
                        </a:lnSpc>
                        <a:spcAft>
                          <a:spcPts val="0"/>
                        </a:spcAft>
                      </a:pPr>
                      <a:r>
                        <a:rPr lang="zh-TW" sz="18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花蓮縣私立四維高級中學</a:t>
                      </a:r>
                    </a:p>
                  </a:txBody>
                  <a:tcPr marL="68580" marR="68580" marT="0" marB="0" anchor="ctr"/>
                </a:tc>
                <a:extLst>
                  <a:ext uri="{0D108BD9-81ED-4DB2-BD59-A6C34878D82A}">
                    <a16:rowId xmlns:a16="http://schemas.microsoft.com/office/drawing/2014/main" val="10007"/>
                  </a:ext>
                </a:extLst>
              </a:tr>
              <a:tr h="305626">
                <a:tc>
                  <a:txBody>
                    <a:bodyPr/>
                    <a:lstStyle/>
                    <a:p>
                      <a:pPr algn="ctr">
                        <a:lnSpc>
                          <a:spcPts val="27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42</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vMerge="1">
                  <a:txBody>
                    <a:bodyPr/>
                    <a:lstStyle/>
                    <a:p>
                      <a:endParaRPr lang="zh-TW" altLang="en-US"/>
                    </a:p>
                  </a:txBody>
                  <a:tcPr/>
                </a:tc>
                <a:tc vMerge="1">
                  <a:txBody>
                    <a:bodyPr/>
                    <a:lstStyle/>
                    <a:p>
                      <a:endParaRPr lang="zh-TW" altLang="en-US"/>
                    </a:p>
                  </a:txBody>
                  <a:tcPr/>
                </a:tc>
                <a:tc>
                  <a:txBody>
                    <a:bodyPr/>
                    <a:lstStyle/>
                    <a:p>
                      <a:pPr>
                        <a:lnSpc>
                          <a:spcPts val="2700"/>
                        </a:lnSpc>
                        <a:spcAft>
                          <a:spcPts val="0"/>
                        </a:spcAft>
                      </a:pPr>
                      <a:r>
                        <a:rPr lang="zh-TW" sz="1800" kern="1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花蓮縣私立上騰高級工商職業學校</a:t>
                      </a:r>
                    </a:p>
                  </a:txBody>
                  <a:tcPr marL="68580" marR="68580" marT="0" marB="0" anchor="ctr"/>
                </a:tc>
                <a:extLst>
                  <a:ext uri="{0D108BD9-81ED-4DB2-BD59-A6C34878D82A}">
                    <a16:rowId xmlns:a16="http://schemas.microsoft.com/office/drawing/2014/main" val="10008"/>
                  </a:ext>
                </a:extLst>
              </a:tr>
              <a:tr h="305626">
                <a:tc>
                  <a:txBody>
                    <a:bodyPr/>
                    <a:lstStyle/>
                    <a:p>
                      <a:pPr algn="ctr">
                        <a:lnSpc>
                          <a:spcPts val="27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43</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rowSpan="8">
                  <a:txBody>
                    <a:bodyPr/>
                    <a:lstStyle/>
                    <a:p>
                      <a:pPr algn="ctr">
                        <a:lnSpc>
                          <a:spcPts val="27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臺東區</a:t>
                      </a:r>
                    </a:p>
                  </a:txBody>
                  <a:tcPr marL="68580" marR="68580" marT="0" marB="0" anchor="ctr"/>
                </a:tc>
                <a:tc rowSpan="8">
                  <a:txBody>
                    <a:bodyPr/>
                    <a:lstStyle/>
                    <a:p>
                      <a:pPr algn="ctr">
                        <a:lnSpc>
                          <a:spcPts val="27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臺東區</a:t>
                      </a:r>
                    </a:p>
                  </a:txBody>
                  <a:tcPr marL="68580" marR="68580" marT="0" marB="0" anchor="ctr"/>
                </a:tc>
                <a:tc>
                  <a:txBody>
                    <a:bodyPr/>
                    <a:lstStyle/>
                    <a:p>
                      <a:pPr>
                        <a:lnSpc>
                          <a:spcPts val="27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國立臺東高級中學</a:t>
                      </a:r>
                    </a:p>
                  </a:txBody>
                  <a:tcPr marL="68580" marR="68580" marT="0" marB="0" anchor="ctr"/>
                </a:tc>
                <a:extLst>
                  <a:ext uri="{0D108BD9-81ED-4DB2-BD59-A6C34878D82A}">
                    <a16:rowId xmlns:a16="http://schemas.microsoft.com/office/drawing/2014/main" val="10009"/>
                  </a:ext>
                </a:extLst>
              </a:tr>
              <a:tr h="305626">
                <a:tc>
                  <a:txBody>
                    <a:bodyPr/>
                    <a:lstStyle/>
                    <a:p>
                      <a:pPr algn="ctr">
                        <a:lnSpc>
                          <a:spcPts val="27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44</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vMerge="1">
                  <a:txBody>
                    <a:bodyPr/>
                    <a:lstStyle/>
                    <a:p>
                      <a:endParaRPr lang="zh-TW" altLang="en-US"/>
                    </a:p>
                  </a:txBody>
                  <a:tcPr/>
                </a:tc>
                <a:tc vMerge="1">
                  <a:txBody>
                    <a:bodyPr/>
                    <a:lstStyle/>
                    <a:p>
                      <a:endParaRPr lang="zh-TW" altLang="en-US"/>
                    </a:p>
                  </a:txBody>
                  <a:tcPr/>
                </a:tc>
                <a:tc>
                  <a:txBody>
                    <a:bodyPr/>
                    <a:lstStyle/>
                    <a:p>
                      <a:pPr>
                        <a:lnSpc>
                          <a:spcPts val="27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國立關山高級工商職業學校</a:t>
                      </a:r>
                    </a:p>
                  </a:txBody>
                  <a:tcPr marL="68580" marR="68580" marT="0" marB="0" anchor="ctr"/>
                </a:tc>
                <a:extLst>
                  <a:ext uri="{0D108BD9-81ED-4DB2-BD59-A6C34878D82A}">
                    <a16:rowId xmlns:a16="http://schemas.microsoft.com/office/drawing/2014/main" val="10010"/>
                  </a:ext>
                </a:extLst>
              </a:tr>
              <a:tr h="305626">
                <a:tc>
                  <a:txBody>
                    <a:bodyPr/>
                    <a:lstStyle/>
                    <a:p>
                      <a:pPr algn="ctr">
                        <a:lnSpc>
                          <a:spcPts val="27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45</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vMerge="1">
                  <a:txBody>
                    <a:bodyPr/>
                    <a:lstStyle/>
                    <a:p>
                      <a:endParaRPr lang="zh-TW" altLang="en-US"/>
                    </a:p>
                  </a:txBody>
                  <a:tcPr/>
                </a:tc>
                <a:tc vMerge="1">
                  <a:txBody>
                    <a:bodyPr/>
                    <a:lstStyle/>
                    <a:p>
                      <a:endParaRPr lang="zh-TW" altLang="en-US"/>
                    </a:p>
                  </a:txBody>
                  <a:tcPr/>
                </a:tc>
                <a:tc>
                  <a:txBody>
                    <a:bodyPr/>
                    <a:lstStyle/>
                    <a:p>
                      <a:pPr>
                        <a:lnSpc>
                          <a:spcPts val="27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國立臺東高級商業職業學校</a:t>
                      </a:r>
                    </a:p>
                  </a:txBody>
                  <a:tcPr marL="68580" marR="68580" marT="0" marB="0" anchor="ctr"/>
                </a:tc>
                <a:extLst>
                  <a:ext uri="{0D108BD9-81ED-4DB2-BD59-A6C34878D82A}">
                    <a16:rowId xmlns:a16="http://schemas.microsoft.com/office/drawing/2014/main" val="10011"/>
                  </a:ext>
                </a:extLst>
              </a:tr>
              <a:tr h="305626">
                <a:tc>
                  <a:txBody>
                    <a:bodyPr/>
                    <a:lstStyle/>
                    <a:p>
                      <a:pPr algn="ctr">
                        <a:lnSpc>
                          <a:spcPts val="27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46</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vMerge="1">
                  <a:txBody>
                    <a:bodyPr/>
                    <a:lstStyle/>
                    <a:p>
                      <a:endParaRPr lang="zh-TW" altLang="en-US"/>
                    </a:p>
                  </a:txBody>
                  <a:tcPr/>
                </a:tc>
                <a:tc vMerge="1">
                  <a:txBody>
                    <a:bodyPr/>
                    <a:lstStyle/>
                    <a:p>
                      <a:endParaRPr lang="zh-TW" altLang="en-US"/>
                    </a:p>
                  </a:txBody>
                  <a:tcPr/>
                </a:tc>
                <a:tc>
                  <a:txBody>
                    <a:bodyPr/>
                    <a:lstStyle/>
                    <a:p>
                      <a:pPr>
                        <a:lnSpc>
                          <a:spcPts val="27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國立成功商業水產職業學校</a:t>
                      </a:r>
                    </a:p>
                  </a:txBody>
                  <a:tcPr marL="68580" marR="68580" marT="0" marB="0" anchor="ctr"/>
                </a:tc>
                <a:extLst>
                  <a:ext uri="{0D108BD9-81ED-4DB2-BD59-A6C34878D82A}">
                    <a16:rowId xmlns:a16="http://schemas.microsoft.com/office/drawing/2014/main" val="10012"/>
                  </a:ext>
                </a:extLst>
              </a:tr>
              <a:tr h="305626">
                <a:tc>
                  <a:txBody>
                    <a:bodyPr/>
                    <a:lstStyle/>
                    <a:p>
                      <a:pPr algn="ctr">
                        <a:lnSpc>
                          <a:spcPts val="27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47</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vMerge="1">
                  <a:txBody>
                    <a:bodyPr/>
                    <a:lstStyle/>
                    <a:p>
                      <a:endParaRPr lang="zh-TW" altLang="en-US"/>
                    </a:p>
                  </a:txBody>
                  <a:tcPr/>
                </a:tc>
                <a:tc vMerge="1">
                  <a:txBody>
                    <a:bodyPr/>
                    <a:lstStyle/>
                    <a:p>
                      <a:endParaRPr lang="zh-TW" altLang="en-US"/>
                    </a:p>
                  </a:txBody>
                  <a:tcPr/>
                </a:tc>
                <a:tc>
                  <a:txBody>
                    <a:bodyPr/>
                    <a:lstStyle/>
                    <a:p>
                      <a:pPr>
                        <a:lnSpc>
                          <a:spcPts val="27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國立臺東專科學校高職部</a:t>
                      </a:r>
                    </a:p>
                  </a:txBody>
                  <a:tcPr marL="68580" marR="68580" marT="0" marB="0" anchor="ctr"/>
                </a:tc>
                <a:extLst>
                  <a:ext uri="{0D108BD9-81ED-4DB2-BD59-A6C34878D82A}">
                    <a16:rowId xmlns:a16="http://schemas.microsoft.com/office/drawing/2014/main" val="10013"/>
                  </a:ext>
                </a:extLst>
              </a:tr>
              <a:tr h="305626">
                <a:tc>
                  <a:txBody>
                    <a:bodyPr/>
                    <a:lstStyle/>
                    <a:p>
                      <a:pPr algn="ctr">
                        <a:lnSpc>
                          <a:spcPts val="27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48</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vMerge="1">
                  <a:txBody>
                    <a:bodyPr/>
                    <a:lstStyle/>
                    <a:p>
                      <a:endParaRPr lang="zh-TW" altLang="en-US"/>
                    </a:p>
                  </a:txBody>
                  <a:tcPr/>
                </a:tc>
                <a:tc vMerge="1">
                  <a:txBody>
                    <a:bodyPr/>
                    <a:lstStyle/>
                    <a:p>
                      <a:endParaRPr lang="zh-TW" altLang="en-US"/>
                    </a:p>
                  </a:txBody>
                  <a:tcPr/>
                </a:tc>
                <a:tc>
                  <a:txBody>
                    <a:bodyPr/>
                    <a:lstStyle/>
                    <a:p>
                      <a:pPr>
                        <a:lnSpc>
                          <a:spcPts val="27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臺東縣立蘭嶼高級中學</a:t>
                      </a:r>
                    </a:p>
                  </a:txBody>
                  <a:tcPr marL="68580" marR="68580" marT="0" marB="0" anchor="ctr"/>
                </a:tc>
                <a:extLst>
                  <a:ext uri="{0D108BD9-81ED-4DB2-BD59-A6C34878D82A}">
                    <a16:rowId xmlns:a16="http://schemas.microsoft.com/office/drawing/2014/main" val="10014"/>
                  </a:ext>
                </a:extLst>
              </a:tr>
              <a:tr h="305626">
                <a:tc>
                  <a:txBody>
                    <a:bodyPr/>
                    <a:lstStyle/>
                    <a:p>
                      <a:pPr algn="ctr">
                        <a:lnSpc>
                          <a:spcPts val="27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49</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vMerge="1">
                  <a:txBody>
                    <a:bodyPr/>
                    <a:lstStyle/>
                    <a:p>
                      <a:endParaRPr lang="zh-TW" altLang="en-US"/>
                    </a:p>
                  </a:txBody>
                  <a:tcPr/>
                </a:tc>
                <a:tc vMerge="1">
                  <a:txBody>
                    <a:bodyPr/>
                    <a:lstStyle/>
                    <a:p>
                      <a:endParaRPr lang="zh-TW" altLang="en-US"/>
                    </a:p>
                  </a:txBody>
                  <a:tcPr/>
                </a:tc>
                <a:tc>
                  <a:txBody>
                    <a:bodyPr/>
                    <a:lstStyle/>
                    <a:p>
                      <a:pPr>
                        <a:lnSpc>
                          <a:spcPts val="27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臺東縣私立育仁高級中學</a:t>
                      </a:r>
                    </a:p>
                  </a:txBody>
                  <a:tcPr marL="68580" marR="68580" marT="0" marB="0" anchor="ctr"/>
                </a:tc>
                <a:extLst>
                  <a:ext uri="{0D108BD9-81ED-4DB2-BD59-A6C34878D82A}">
                    <a16:rowId xmlns:a16="http://schemas.microsoft.com/office/drawing/2014/main" val="10015"/>
                  </a:ext>
                </a:extLst>
              </a:tr>
              <a:tr h="305626">
                <a:tc>
                  <a:txBody>
                    <a:bodyPr/>
                    <a:lstStyle/>
                    <a:p>
                      <a:pPr algn="ctr">
                        <a:lnSpc>
                          <a:spcPts val="2700"/>
                        </a:lnSpc>
                        <a:spcAft>
                          <a:spcPts val="0"/>
                        </a:spcAft>
                      </a:pPr>
                      <a:r>
                        <a:rPr lang="en-US" sz="1800" kern="100" dirty="0">
                          <a:effectLst/>
                          <a:latin typeface="Times New Roman" panose="02020603050405020304" pitchFamily="18" charset="0"/>
                          <a:ea typeface="標楷體" panose="03000509000000000000" pitchFamily="65" charset="-120"/>
                          <a:cs typeface="Times New Roman" panose="02020603050405020304" pitchFamily="18" charset="0"/>
                        </a:rPr>
                        <a:t>50</a:t>
                      </a:r>
                      <a:endPar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0" marB="0" anchor="ctr"/>
                </a:tc>
                <a:tc vMerge="1">
                  <a:txBody>
                    <a:bodyPr/>
                    <a:lstStyle/>
                    <a:p>
                      <a:endParaRPr lang="zh-TW" altLang="en-US"/>
                    </a:p>
                  </a:txBody>
                  <a:tcPr/>
                </a:tc>
                <a:tc vMerge="1">
                  <a:txBody>
                    <a:bodyPr/>
                    <a:lstStyle/>
                    <a:p>
                      <a:endParaRPr lang="zh-TW" altLang="en-US"/>
                    </a:p>
                  </a:txBody>
                  <a:tcPr/>
                </a:tc>
                <a:tc>
                  <a:txBody>
                    <a:bodyPr/>
                    <a:lstStyle/>
                    <a:p>
                      <a:pPr>
                        <a:lnSpc>
                          <a:spcPts val="2700"/>
                        </a:lnSpc>
                        <a:spcAft>
                          <a:spcPts val="0"/>
                        </a:spcAft>
                      </a:pPr>
                      <a:r>
                        <a:rPr lang="zh-TW" sz="1800" kern="100" dirty="0">
                          <a:effectLst/>
                          <a:latin typeface="Times New Roman" panose="02020603050405020304" pitchFamily="18" charset="0"/>
                          <a:ea typeface="標楷體" panose="03000509000000000000" pitchFamily="65" charset="-120"/>
                          <a:cs typeface="Times New Roman" panose="02020603050405020304" pitchFamily="18" charset="0"/>
                        </a:rPr>
                        <a:t>臺東縣私立公東高級工業職業學校</a:t>
                      </a:r>
                    </a:p>
                  </a:txBody>
                  <a:tcPr marL="68580" marR="68580" marT="0" marB="0" anchor="ctr"/>
                </a:tc>
                <a:extLst>
                  <a:ext uri="{0D108BD9-81ED-4DB2-BD59-A6C34878D82A}">
                    <a16:rowId xmlns:a16="http://schemas.microsoft.com/office/drawing/2014/main" val="10016"/>
                  </a:ext>
                </a:extLst>
              </a:tr>
            </a:tbl>
          </a:graphicData>
        </a:graphic>
      </p:graphicFrame>
      <p:sp>
        <p:nvSpPr>
          <p:cNvPr id="16" name="矩形 15"/>
          <p:cNvSpPr/>
          <p:nvPr/>
        </p:nvSpPr>
        <p:spPr bwMode="auto">
          <a:xfrm>
            <a:off x="-36511" y="-27384"/>
            <a:ext cx="9217024" cy="504056"/>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dirty="0">
              <a:solidFill>
                <a:prstClr val="black"/>
              </a:solidFill>
              <a:ea typeface="新細明體" pitchFamily="18" charset="-120"/>
            </a:endParaRPr>
          </a:p>
        </p:txBody>
      </p:sp>
      <p:pic>
        <p:nvPicPr>
          <p:cNvPr id="17" name="Picture 2" descr="D:\學輔科資料\簡報圖案\1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4968552" y="44624"/>
            <a:ext cx="4162829" cy="400110"/>
          </a:xfrm>
          <a:prstGeom prst="rect">
            <a:avLst/>
          </a:prstGeom>
        </p:spPr>
        <p:txBody>
          <a:bodyPr wrap="square">
            <a:spAutoFit/>
          </a:bodyPr>
          <a:lstStyle/>
          <a:p>
            <a:r>
              <a:rPr lang="en-US" altLang="zh-TW"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QA</a:t>
            </a:r>
            <a:r>
              <a:rPr lang="zh-TW" altLang="en-US" sz="2000" b="1"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問答集摘要說明</a:t>
            </a:r>
            <a:endParaRPr lang="zh-TW" altLang="en-US" sz="2000" dirty="0">
              <a:solidFill>
                <a:prstClr val="white"/>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2195736" y="44624"/>
            <a:ext cx="2664296" cy="360045"/>
            <a:chOff x="2123728" y="44624"/>
            <a:chExt cx="2664296" cy="360045"/>
          </a:xfrm>
        </p:grpSpPr>
        <p:grpSp>
          <p:nvGrpSpPr>
            <p:cNvPr id="20" name="群組 19"/>
            <p:cNvGrpSpPr/>
            <p:nvPr/>
          </p:nvGrpSpPr>
          <p:grpSpPr>
            <a:xfrm>
              <a:off x="2555776" y="44624"/>
              <a:ext cx="2232248" cy="360045"/>
              <a:chOff x="2267744" y="44624"/>
              <a:chExt cx="2232248" cy="360045"/>
            </a:xfrm>
          </p:grpSpPr>
          <p:grpSp>
            <p:nvGrpSpPr>
              <p:cNvPr id="22" name="群組 37"/>
              <p:cNvGrpSpPr/>
              <p:nvPr/>
            </p:nvGrpSpPr>
            <p:grpSpPr>
              <a:xfrm>
                <a:off x="2267744" y="44629"/>
                <a:ext cx="2232248" cy="360040"/>
                <a:chOff x="2267738" y="44624"/>
                <a:chExt cx="2232248" cy="360040"/>
              </a:xfrm>
            </p:grpSpPr>
            <p:sp>
              <p:nvSpPr>
                <p:cNvPr id="25" name="橢圓 2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7" name="橢圓 26"/>
                <p:cNvSpPr/>
                <p:nvPr/>
              </p:nvSpPr>
              <p:spPr>
                <a:xfrm>
                  <a:off x="4139946"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rgbClr val="C0504D">
                          <a:lumMod val="60000"/>
                          <a:lumOff val="40000"/>
                        </a:srgbClr>
                      </a:solidFill>
                      <a:latin typeface="微軟正黑體" panose="020B0604030504040204" pitchFamily="34" charset="-120"/>
                      <a:ea typeface="微軟正黑體" panose="020B0604030504040204" pitchFamily="34" charset="-120"/>
                    </a:rPr>
                    <a:t>5</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3" name="橢圓 22"/>
              <p:cNvSpPr/>
              <p:nvPr/>
            </p:nvSpPr>
            <p:spPr>
              <a:xfrm>
                <a:off x="3635896"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72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4</a:t>
                </a:r>
                <a:endParaRPr lang="zh-TW" altLang="en-US" sz="2400" dirty="0">
                  <a:solidFill>
                    <a:srgbClr val="C00000"/>
                  </a:solidFill>
                  <a:latin typeface="Adobe 繁黑體 Std B" pitchFamily="34" charset="-120"/>
                  <a:ea typeface="Adobe 繁黑體 Std B" pitchFamily="34" charset="-120"/>
                </a:endParaRPr>
              </a:p>
            </p:txBody>
          </p:sp>
          <p:sp>
            <p:nvSpPr>
              <p:cNvPr id="24" name="橢圓 2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1" name="橢圓 2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64105945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l="-34000" r="-34000"/>
          </a:stretch>
        </a:blipFill>
        <a:effectLst/>
      </p:bgPr>
    </p:bg>
    <p:spTree>
      <p:nvGrpSpPr>
        <p:cNvPr id="1" name=""/>
        <p:cNvGrpSpPr/>
        <p:nvPr/>
      </p:nvGrpSpPr>
      <p:grpSpPr>
        <a:xfrm>
          <a:off x="0" y="0"/>
          <a:ext cx="0" cy="0"/>
          <a:chOff x="0" y="0"/>
          <a:chExt cx="0" cy="0"/>
        </a:xfrm>
      </p:grpSpPr>
      <p:cxnSp>
        <p:nvCxnSpPr>
          <p:cNvPr id="7" name="直線接點 6"/>
          <p:cNvCxnSpPr/>
          <p:nvPr/>
        </p:nvCxnSpPr>
        <p:spPr>
          <a:xfrm>
            <a:off x="-34814" y="825025"/>
            <a:ext cx="9167927"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 name="矩形 40"/>
          <p:cNvSpPr/>
          <p:nvPr/>
        </p:nvSpPr>
        <p:spPr bwMode="auto">
          <a:xfrm>
            <a:off x="-36512" y="3"/>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50"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85" name="矩形 84"/>
          <p:cNvSpPr/>
          <p:nvPr/>
        </p:nvSpPr>
        <p:spPr>
          <a:xfrm>
            <a:off x="-23928" y="740910"/>
            <a:ext cx="9167927" cy="1368151"/>
          </a:xfrm>
          <a:prstGeom prst="rect">
            <a:avLst/>
          </a:prstGeom>
          <a:solidFill>
            <a:srgbClr val="000066">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latin typeface="Calibri"/>
              <a:ea typeface="新細明體"/>
            </a:endParaRPr>
          </a:p>
        </p:txBody>
      </p:sp>
      <p:sp>
        <p:nvSpPr>
          <p:cNvPr id="86" name="內容版面配置區 2"/>
          <p:cNvSpPr>
            <a:spLocks noGrp="1"/>
          </p:cNvSpPr>
          <p:nvPr>
            <p:ph idx="1"/>
          </p:nvPr>
        </p:nvSpPr>
        <p:spPr>
          <a:xfrm>
            <a:off x="323528" y="1095854"/>
            <a:ext cx="8352928" cy="809295"/>
          </a:xfrm>
        </p:spPr>
        <p:txBody>
          <a:bodyPr>
            <a:noAutofit/>
          </a:bodyPr>
          <a:lstStyle/>
          <a:p>
            <a:pPr marL="0" indent="0" algn="ctr">
              <a:lnSpc>
                <a:spcPct val="110000"/>
              </a:lnSpc>
              <a:spcBef>
                <a:spcPts val="600"/>
              </a:spcBef>
              <a:buNone/>
              <a:defRPr/>
            </a:pPr>
            <a:r>
              <a:rPr lang="zh-TW" altLang="en-US" sz="3600" b="1" dirty="0">
                <a:solidFill>
                  <a:srgbClr val="FFFF99"/>
                </a:solidFill>
                <a:latin typeface="Adobe 繁黑體 Std B" pitchFamily="34" charset="-120"/>
                <a:ea typeface="Adobe 繁黑體 Std B" pitchFamily="34" charset="-120"/>
              </a:rPr>
              <a:t>伍、結語</a:t>
            </a:r>
            <a:endParaRPr lang="zh-TW" altLang="en-US" sz="3600" b="1" dirty="0">
              <a:solidFill>
                <a:srgbClr val="FFFF99"/>
              </a:solidFill>
              <a:effectLst>
                <a:outerShdw blurRad="38100" dist="38100" dir="2700000" algn="tl">
                  <a:srgbClr val="000000">
                    <a:alpha val="43137"/>
                  </a:srgbClr>
                </a:outerShdw>
              </a:effectLst>
              <a:latin typeface="Adobe 繁黑體 Std B" pitchFamily="34" charset="-120"/>
              <a:ea typeface="Adobe 繁黑體 Std B" pitchFamily="34" charset="-120"/>
            </a:endParaRPr>
          </a:p>
        </p:txBody>
      </p:sp>
      <p:cxnSp>
        <p:nvCxnSpPr>
          <p:cNvPr id="87" name="直線接點 86"/>
          <p:cNvCxnSpPr/>
          <p:nvPr/>
        </p:nvCxnSpPr>
        <p:spPr>
          <a:xfrm>
            <a:off x="-23927" y="1041049"/>
            <a:ext cx="9155308"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接點 88"/>
          <p:cNvCxnSpPr/>
          <p:nvPr/>
        </p:nvCxnSpPr>
        <p:spPr>
          <a:xfrm>
            <a:off x="-36512" y="1833137"/>
            <a:ext cx="9167926"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pic>
        <p:nvPicPr>
          <p:cNvPr id="18" name="圖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52" y="2016224"/>
            <a:ext cx="8839224" cy="4869160"/>
          </a:xfrm>
          <a:prstGeom prst="rect">
            <a:avLst/>
          </a:prstGeom>
          <a:ln>
            <a:noFill/>
          </a:ln>
          <a:effectLst>
            <a:softEdge rad="112500"/>
          </a:effectLst>
        </p:spPr>
      </p:pic>
      <p:sp>
        <p:nvSpPr>
          <p:cNvPr id="19" name="Content Placeholder 5"/>
          <p:cNvSpPr txBox="1">
            <a:spLocks/>
          </p:cNvSpPr>
          <p:nvPr/>
        </p:nvSpPr>
        <p:spPr bwMode="auto">
          <a:xfrm>
            <a:off x="4283968" y="2420888"/>
            <a:ext cx="4104456" cy="20034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charset="0"/>
              <a:buNone/>
            </a:pPr>
            <a:r>
              <a:rPr lang="zh-TW" altLang="en-US" sz="3600" b="1" dirty="0">
                <a:latin typeface="微軟正黑體" panose="020B0604030504040204" pitchFamily="34" charset="-120"/>
                <a:ea typeface="微軟正黑體" panose="020B0604030504040204" pitchFamily="34" charset="-120"/>
              </a:rPr>
              <a:t>適性心法</a:t>
            </a:r>
            <a:endParaRPr lang="en-US" altLang="zh-TW" sz="3600" b="1" dirty="0">
              <a:latin typeface="微軟正黑體" panose="020B0604030504040204" pitchFamily="34" charset="-120"/>
              <a:ea typeface="微軟正黑體" panose="020B0604030504040204" pitchFamily="34" charset="-120"/>
            </a:endParaRPr>
          </a:p>
          <a:p>
            <a:pPr marL="0" indent="0">
              <a:buFont typeface="Arial" charset="0"/>
              <a:buNone/>
            </a:pPr>
            <a:r>
              <a:rPr lang="zh-TW" altLang="en-US" sz="3600" b="1" dirty="0">
                <a:latin typeface="微軟正黑體" panose="020B0604030504040204" pitchFamily="34" charset="-120"/>
                <a:ea typeface="微軟正黑體" panose="020B0604030504040204" pitchFamily="34" charset="-120"/>
              </a:rPr>
              <a:t>＊生涯路很漫長，現在只是起點</a:t>
            </a:r>
            <a:endParaRPr lang="en-US" altLang="zh-TW" sz="3600" b="1" dirty="0">
              <a:latin typeface="微軟正黑體" panose="020B0604030504040204" pitchFamily="34" charset="-120"/>
              <a:ea typeface="微軟正黑體" panose="020B0604030504040204" pitchFamily="34" charset="-120"/>
            </a:endParaRPr>
          </a:p>
          <a:p>
            <a:pPr marL="0" indent="0">
              <a:buFont typeface="Arial" charset="0"/>
              <a:buNone/>
            </a:pPr>
            <a:r>
              <a:rPr lang="zh-TW" altLang="en-US" sz="3600" b="1" dirty="0">
                <a:latin typeface="微軟正黑體" panose="020B0604030504040204" pitchFamily="34" charset="-120"/>
                <a:ea typeface="微軟正黑體" panose="020B0604030504040204" pitchFamily="34" charset="-120"/>
              </a:rPr>
              <a:t>＊探索的階段需要「開放」與「信心」</a:t>
            </a:r>
            <a:endParaRPr lang="en-US" altLang="zh-TW" sz="3600" b="1" dirty="0">
              <a:latin typeface="微軟正黑體" panose="020B0604030504040204" pitchFamily="34" charset="-120"/>
              <a:ea typeface="微軟正黑體" panose="020B0604030504040204" pitchFamily="34" charset="-120"/>
            </a:endParaRPr>
          </a:p>
          <a:p>
            <a:pPr marL="0" indent="0">
              <a:buFont typeface="Arial" charset="0"/>
              <a:buNone/>
            </a:pPr>
            <a:r>
              <a:rPr lang="zh-TW" altLang="en-US" sz="3600" b="1" dirty="0">
                <a:latin typeface="微軟正黑體" panose="020B0604030504040204" pitchFamily="34" charset="-120"/>
                <a:ea typeface="微軟正黑體" panose="020B0604030504040204" pitchFamily="34" charset="-120"/>
              </a:rPr>
              <a:t>＊看清現實很重要，聆聽心聲也重要</a:t>
            </a:r>
            <a:endParaRPr lang="en-US" sz="3600" b="1" dirty="0">
              <a:latin typeface="微軟正黑體" panose="020B0604030504040204" pitchFamily="34" charset="-120"/>
              <a:ea typeface="微軟正黑體" panose="020B0604030504040204" pitchFamily="34" charset="-120"/>
            </a:endParaRPr>
          </a:p>
        </p:txBody>
      </p:sp>
      <p:grpSp>
        <p:nvGrpSpPr>
          <p:cNvPr id="37" name="群組 36"/>
          <p:cNvGrpSpPr/>
          <p:nvPr/>
        </p:nvGrpSpPr>
        <p:grpSpPr>
          <a:xfrm>
            <a:off x="2195736" y="44624"/>
            <a:ext cx="2592288" cy="360045"/>
            <a:chOff x="2123728" y="44624"/>
            <a:chExt cx="2592288" cy="360045"/>
          </a:xfrm>
        </p:grpSpPr>
        <p:grpSp>
          <p:nvGrpSpPr>
            <p:cNvPr id="38" name="群組 37"/>
            <p:cNvGrpSpPr/>
            <p:nvPr/>
          </p:nvGrpSpPr>
          <p:grpSpPr>
            <a:xfrm>
              <a:off x="2555776" y="44624"/>
              <a:ext cx="2160240" cy="360045"/>
              <a:chOff x="2267744" y="44624"/>
              <a:chExt cx="2160240" cy="360045"/>
            </a:xfrm>
          </p:grpSpPr>
          <p:grpSp>
            <p:nvGrpSpPr>
              <p:cNvPr id="40" name="群組 37"/>
              <p:cNvGrpSpPr/>
              <p:nvPr/>
            </p:nvGrpSpPr>
            <p:grpSpPr>
              <a:xfrm>
                <a:off x="2267744" y="44629"/>
                <a:ext cx="1656184" cy="360040"/>
                <a:chOff x="2267738" y="44624"/>
                <a:chExt cx="1656184" cy="360040"/>
              </a:xfrm>
            </p:grpSpPr>
            <p:sp>
              <p:nvSpPr>
                <p:cNvPr id="44" name="橢圓 4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43" name="橢圓 4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9" name="橢圓 38"/>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41955358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cxnSp>
        <p:nvCxnSpPr>
          <p:cNvPr id="13" name="直線單箭頭接點 12"/>
          <p:cNvCxnSpPr/>
          <p:nvPr/>
        </p:nvCxnSpPr>
        <p:spPr>
          <a:xfrm>
            <a:off x="1876298" y="2564606"/>
            <a:ext cx="794735" cy="825388"/>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1" name="直線單箭頭接點 20"/>
          <p:cNvCxnSpPr/>
          <p:nvPr/>
        </p:nvCxnSpPr>
        <p:spPr>
          <a:xfrm flipV="1">
            <a:off x="1807315" y="4045228"/>
            <a:ext cx="835189" cy="129688"/>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24" name="直線單箭頭接點 23"/>
          <p:cNvCxnSpPr/>
          <p:nvPr/>
        </p:nvCxnSpPr>
        <p:spPr>
          <a:xfrm flipV="1">
            <a:off x="1800760" y="4845076"/>
            <a:ext cx="803689" cy="742599"/>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6" name="雲朵形圖說文字 5"/>
          <p:cNvSpPr/>
          <p:nvPr/>
        </p:nvSpPr>
        <p:spPr>
          <a:xfrm>
            <a:off x="2866062" y="764704"/>
            <a:ext cx="1944216" cy="1536171"/>
          </a:xfrm>
          <a:prstGeom prst="cloudCallout">
            <a:avLst>
              <a:gd name="adj1" fmla="val -24376"/>
              <a:gd name="adj2" fmla="val 78304"/>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2000" b="1" dirty="0">
                <a:latin typeface="微軟正黑體" panose="020B0604030504040204" pitchFamily="34" charset="-120"/>
                <a:ea typeface="微軟正黑體" panose="020B0604030504040204" pitchFamily="34" charset="-120"/>
              </a:rPr>
              <a:t>我是誰？</a:t>
            </a:r>
            <a:endParaRPr lang="en-US" altLang="zh-TW" sz="2000" b="1" dirty="0">
              <a:latin typeface="微軟正黑體" panose="020B0604030504040204" pitchFamily="34" charset="-120"/>
              <a:ea typeface="微軟正黑體" panose="020B0604030504040204" pitchFamily="34" charset="-120"/>
            </a:endParaRPr>
          </a:p>
          <a:p>
            <a:pPr algn="ctr"/>
            <a:r>
              <a:rPr lang="zh-TW" altLang="en-US" sz="2000" b="1" dirty="0">
                <a:latin typeface="微軟正黑體" panose="020B0604030504040204" pitchFamily="34" charset="-120"/>
                <a:ea typeface="微軟正黑體" panose="020B0604030504040204" pitchFamily="34" charset="-120"/>
              </a:rPr>
              <a:t>我是什麼樣的人？</a:t>
            </a:r>
          </a:p>
        </p:txBody>
      </p:sp>
      <p:sp>
        <p:nvSpPr>
          <p:cNvPr id="9" name="橢圓 8"/>
          <p:cNvSpPr/>
          <p:nvPr/>
        </p:nvSpPr>
        <p:spPr>
          <a:xfrm>
            <a:off x="361329" y="1580794"/>
            <a:ext cx="1715899" cy="144016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4000" b="1" dirty="0">
                <a:solidFill>
                  <a:schemeClr val="bg1"/>
                </a:solidFill>
                <a:latin typeface="微軟正黑體" panose="020B0604030504040204" pitchFamily="34" charset="-120"/>
                <a:ea typeface="微軟正黑體" panose="020B0604030504040204" pitchFamily="34" charset="-120"/>
              </a:rPr>
              <a:t>家人</a:t>
            </a:r>
          </a:p>
        </p:txBody>
      </p:sp>
      <p:sp>
        <p:nvSpPr>
          <p:cNvPr id="14" name="橢圓 13"/>
          <p:cNvSpPr/>
          <p:nvPr/>
        </p:nvSpPr>
        <p:spPr>
          <a:xfrm>
            <a:off x="263812" y="3389992"/>
            <a:ext cx="1715899" cy="144016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zh-TW" altLang="en-US" sz="4000" b="1" dirty="0">
                <a:solidFill>
                  <a:schemeClr val="bg1"/>
                </a:solidFill>
                <a:latin typeface="微軟正黑體" panose="020B0604030504040204" pitchFamily="34" charset="-120"/>
                <a:ea typeface="微軟正黑體" panose="020B0604030504040204" pitchFamily="34" charset="-120"/>
              </a:rPr>
              <a:t>老師</a:t>
            </a:r>
          </a:p>
        </p:txBody>
      </p:sp>
      <p:sp>
        <p:nvSpPr>
          <p:cNvPr id="15" name="橢圓 14"/>
          <p:cNvSpPr/>
          <p:nvPr/>
        </p:nvSpPr>
        <p:spPr>
          <a:xfrm>
            <a:off x="467543" y="5208851"/>
            <a:ext cx="1715899" cy="1440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a:solidFill>
                  <a:schemeClr val="bg1"/>
                </a:solidFill>
                <a:latin typeface="微軟正黑體" panose="020B0604030504040204" pitchFamily="34" charset="-120"/>
                <a:ea typeface="微軟正黑體" panose="020B0604030504040204" pitchFamily="34" charset="-120"/>
              </a:rPr>
              <a:t>朋友</a:t>
            </a:r>
          </a:p>
        </p:txBody>
      </p:sp>
      <p:grpSp>
        <p:nvGrpSpPr>
          <p:cNvPr id="11" name="群組 10"/>
          <p:cNvGrpSpPr/>
          <p:nvPr/>
        </p:nvGrpSpPr>
        <p:grpSpPr>
          <a:xfrm>
            <a:off x="2573511" y="2514358"/>
            <a:ext cx="2195736" cy="3514383"/>
            <a:chOff x="3035246" y="1347614"/>
            <a:chExt cx="2195736" cy="2635787"/>
          </a:xfrm>
        </p:grpSpPr>
        <p:grpSp>
          <p:nvGrpSpPr>
            <p:cNvPr id="7" name="群組 6"/>
            <p:cNvGrpSpPr/>
            <p:nvPr/>
          </p:nvGrpSpPr>
          <p:grpSpPr>
            <a:xfrm>
              <a:off x="3035246" y="1347614"/>
              <a:ext cx="2195736" cy="2195736"/>
              <a:chOff x="2992404" y="1347614"/>
              <a:chExt cx="2195736" cy="2195736"/>
            </a:xfrm>
          </p:grpSpPr>
          <p:grpSp>
            <p:nvGrpSpPr>
              <p:cNvPr id="3" name="群組 2"/>
              <p:cNvGrpSpPr/>
              <p:nvPr/>
            </p:nvGrpSpPr>
            <p:grpSpPr>
              <a:xfrm>
                <a:off x="2992404" y="1347614"/>
                <a:ext cx="2195736" cy="2195736"/>
                <a:chOff x="2987824" y="1275606"/>
                <a:chExt cx="2195736" cy="2195736"/>
              </a:xfrm>
            </p:grpSpPr>
            <p:pic>
              <p:nvPicPr>
                <p:cNvPr id="1026" name="Picture 2" descr="ãåè²» è²¼åãçåçæå°çµæ"/>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275606"/>
                  <a:ext cx="2195736" cy="2195736"/>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3635895" y="3041708"/>
                  <a:ext cx="1026889" cy="35978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a:p>
              </p:txBody>
            </p:sp>
          </p:grpSp>
          <p:sp>
            <p:nvSpPr>
              <p:cNvPr id="5" name="文字方塊 4"/>
              <p:cNvSpPr txBox="1"/>
              <p:nvPr/>
            </p:nvSpPr>
            <p:spPr>
              <a:xfrm>
                <a:off x="3693211" y="3137668"/>
                <a:ext cx="1081658" cy="300083"/>
              </a:xfrm>
              <a:prstGeom prst="rect">
                <a:avLst/>
              </a:prstGeom>
              <a:no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青少年</a:t>
                </a:r>
              </a:p>
            </p:txBody>
          </p:sp>
        </p:grpSp>
        <p:sp>
          <p:nvSpPr>
            <p:cNvPr id="10" name="矩形 9"/>
            <p:cNvSpPr/>
            <p:nvPr/>
          </p:nvSpPr>
          <p:spPr>
            <a:xfrm>
              <a:off x="3281505" y="3507596"/>
              <a:ext cx="1800200" cy="47580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TW" altLang="en-US" sz="2000" b="1" dirty="0">
                  <a:latin typeface="微軟正黑體" panose="020B0604030504040204" pitchFamily="34" charset="-120"/>
                  <a:ea typeface="微軟正黑體" panose="020B0604030504040204" pitchFamily="34" charset="-120"/>
                </a:rPr>
                <a:t>自我認同階段</a:t>
              </a:r>
            </a:p>
          </p:txBody>
        </p:sp>
      </p:grpSp>
      <p:sp>
        <p:nvSpPr>
          <p:cNvPr id="22" name="五邊形 21"/>
          <p:cNvSpPr/>
          <p:nvPr/>
        </p:nvSpPr>
        <p:spPr>
          <a:xfrm>
            <a:off x="5004048" y="1703474"/>
            <a:ext cx="3809210" cy="1759612"/>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r>
              <a:rPr lang="zh-TW" altLang="en-US" sz="2000" b="1" dirty="0" smtClean="0">
                <a:latin typeface="微軟正黑體" panose="020B0604030504040204" pitchFamily="34" charset="-120"/>
                <a:ea typeface="微軟正黑體" panose="020B0604030504040204" pitchFamily="34" charset="-120"/>
              </a:rPr>
              <a:t>知道</a:t>
            </a:r>
            <a:r>
              <a:rPr lang="zh-TW" altLang="en-US" sz="2000" b="1" dirty="0">
                <a:latin typeface="微軟正黑體" panose="020B0604030504040204" pitchFamily="34" charset="-120"/>
                <a:ea typeface="微軟正黑體" panose="020B0604030504040204" pitchFamily="34" charset="-120"/>
              </a:rPr>
              <a:t>與相信自己擁有的天賦</a:t>
            </a:r>
            <a:endParaRPr lang="en-US" altLang="zh-TW" sz="2000" b="1" dirty="0">
              <a:latin typeface="微軟正黑體" panose="020B0604030504040204" pitchFamily="34" charset="-120"/>
              <a:ea typeface="微軟正黑體" panose="020B0604030504040204" pitchFamily="34" charset="-120"/>
            </a:endParaRPr>
          </a:p>
          <a:p>
            <a:r>
              <a:rPr lang="zh-TW" altLang="en-US" sz="2000" b="1" dirty="0">
                <a:latin typeface="微軟正黑體" panose="020B0604030504040204" pitchFamily="34" charset="-120"/>
                <a:ea typeface="微軟正黑體" panose="020B0604030504040204" pitchFamily="34" charset="-120"/>
              </a:rPr>
              <a:t>有熱情、不怕困難</a:t>
            </a:r>
            <a:endParaRPr lang="en-US" altLang="zh-TW" sz="2000" b="1" dirty="0">
              <a:latin typeface="微軟正黑體" panose="020B0604030504040204" pitchFamily="34" charset="-120"/>
              <a:ea typeface="微軟正黑體" panose="020B0604030504040204" pitchFamily="34" charset="-120"/>
            </a:endParaRPr>
          </a:p>
          <a:p>
            <a:r>
              <a:rPr lang="zh-TW" altLang="en-US" sz="2000" b="1" dirty="0">
                <a:latin typeface="微軟正黑體" panose="020B0604030504040204" pitchFamily="34" charset="-120"/>
                <a:ea typeface="微軟正黑體" panose="020B0604030504040204" pitchFamily="34" charset="-120"/>
              </a:rPr>
              <a:t>較有勇氣選擇自己喜愛又擅長的</a:t>
            </a:r>
          </a:p>
        </p:txBody>
      </p:sp>
      <p:sp>
        <p:nvSpPr>
          <p:cNvPr id="28" name="五邊形 27"/>
          <p:cNvSpPr/>
          <p:nvPr/>
        </p:nvSpPr>
        <p:spPr>
          <a:xfrm>
            <a:off x="5004048" y="4022001"/>
            <a:ext cx="3925268" cy="1611377"/>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r>
              <a:rPr lang="zh-TW" altLang="en-US" sz="2000" b="1" dirty="0">
                <a:latin typeface="微軟正黑體" panose="020B0604030504040204" pitchFamily="34" charset="-120"/>
                <a:ea typeface="微軟正黑體" panose="020B0604030504040204" pitchFamily="34" charset="-120"/>
              </a:rPr>
              <a:t>不太知道自己到底會什麼</a:t>
            </a:r>
            <a:endParaRPr lang="en-US" altLang="zh-TW" sz="2000" b="1" dirty="0">
              <a:latin typeface="微軟正黑體" panose="020B0604030504040204" pitchFamily="34" charset="-120"/>
              <a:ea typeface="微軟正黑體" panose="020B0604030504040204" pitchFamily="34" charset="-120"/>
            </a:endParaRPr>
          </a:p>
          <a:p>
            <a:r>
              <a:rPr lang="zh-TW" altLang="en-US" sz="2000" b="1" dirty="0">
                <a:latin typeface="微軟正黑體" panose="020B0604030504040204" pitchFamily="34" charset="-120"/>
                <a:ea typeface="微軟正黑體" panose="020B0604030504040204" pitchFamily="34" charset="-120"/>
              </a:rPr>
              <a:t>感到惶恐、害怕失敗</a:t>
            </a:r>
            <a:endParaRPr lang="en-US" altLang="zh-TW" sz="2000" b="1" dirty="0">
              <a:latin typeface="微軟正黑體" panose="020B0604030504040204" pitchFamily="34" charset="-120"/>
              <a:ea typeface="微軟正黑體" panose="020B0604030504040204" pitchFamily="34" charset="-120"/>
            </a:endParaRPr>
          </a:p>
          <a:p>
            <a:r>
              <a:rPr lang="zh-TW" altLang="en-US" sz="2000" b="1" dirty="0">
                <a:latin typeface="微軟正黑體" panose="020B0604030504040204" pitchFamily="34" charset="-120"/>
                <a:ea typeface="微軟正黑體" panose="020B0604030504040204" pitchFamily="34" charset="-120"/>
              </a:rPr>
              <a:t>依他人、社會大眾的觀點去</a:t>
            </a:r>
            <a:r>
              <a:rPr lang="zh-TW" altLang="en-US" sz="2000" b="1" dirty="0" smtClean="0">
                <a:latin typeface="微軟正黑體" panose="020B0604030504040204" pitchFamily="34" charset="-120"/>
                <a:ea typeface="微軟正黑體" panose="020B0604030504040204" pitchFamily="34" charset="-120"/>
              </a:rPr>
              <a:t>選擇或</a:t>
            </a:r>
            <a:r>
              <a:rPr lang="zh-TW" altLang="en-US" sz="2000" b="1" dirty="0">
                <a:latin typeface="微軟正黑體" panose="020B0604030504040204" pitchFamily="34" charset="-120"/>
                <a:ea typeface="微軟正黑體" panose="020B0604030504040204" pitchFamily="34" charset="-120"/>
              </a:rPr>
              <a:t>乾脆不選擇</a:t>
            </a:r>
          </a:p>
        </p:txBody>
      </p:sp>
      <p:pic>
        <p:nvPicPr>
          <p:cNvPr id="1028" name="Picture 4" descr="ãå¡ä» è²¼åããçåçæå°çµæ"/>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0752" y="5248246"/>
            <a:ext cx="1332518" cy="15365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ãå¡ä» è²¼åããçåçæå°çµæ"/>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0752" y="476672"/>
            <a:ext cx="1352866" cy="1560063"/>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3532282" y="6447570"/>
            <a:ext cx="1471766" cy="411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p:cNvSpPr/>
          <p:nvPr/>
        </p:nvSpPr>
        <p:spPr bwMode="auto">
          <a:xfrm>
            <a:off x="-36512" y="3"/>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6" name="Picture 2" descr="D:\學輔科資料\簡報圖案\1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7" name="矩形 36"/>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38" name="群組 37"/>
          <p:cNvGrpSpPr/>
          <p:nvPr/>
        </p:nvGrpSpPr>
        <p:grpSpPr>
          <a:xfrm>
            <a:off x="2195736" y="44624"/>
            <a:ext cx="2592288" cy="360045"/>
            <a:chOff x="2123728" y="44624"/>
            <a:chExt cx="2592288" cy="360045"/>
          </a:xfrm>
        </p:grpSpPr>
        <p:grpSp>
          <p:nvGrpSpPr>
            <p:cNvPr id="39" name="群組 38"/>
            <p:cNvGrpSpPr/>
            <p:nvPr/>
          </p:nvGrpSpPr>
          <p:grpSpPr>
            <a:xfrm>
              <a:off x="2555776" y="44624"/>
              <a:ext cx="2160240" cy="360045"/>
              <a:chOff x="2267744" y="44624"/>
              <a:chExt cx="2160240" cy="360045"/>
            </a:xfrm>
          </p:grpSpPr>
          <p:grpSp>
            <p:nvGrpSpPr>
              <p:cNvPr id="41" name="群組 37"/>
              <p:cNvGrpSpPr/>
              <p:nvPr/>
            </p:nvGrpSpPr>
            <p:grpSpPr>
              <a:xfrm>
                <a:off x="2267744" y="44629"/>
                <a:ext cx="1656184" cy="360040"/>
                <a:chOff x="2267738" y="44624"/>
                <a:chExt cx="1656184" cy="360040"/>
              </a:xfrm>
            </p:grpSpPr>
            <p:sp>
              <p:nvSpPr>
                <p:cNvPr id="44" name="橢圓 4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5" name="橢圓 4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2" name="橢圓 41"/>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43" name="橢圓 4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0" name="橢圓 3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53044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557808"/>
            <a:ext cx="8229600" cy="1143000"/>
          </a:xfrm>
        </p:spPr>
        <p:txBody>
          <a:bodyPr>
            <a:normAutofit/>
          </a:bodyPr>
          <a:lstStyle/>
          <a:p>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我想</a:t>
            </a:r>
            <a:r>
              <a:rPr kumimoji="1" lang="en-US" altLang="zh-TW" dirty="0">
                <a:latin typeface="+mn-ea"/>
                <a:ea typeface="+mn-ea"/>
              </a:rPr>
              <a:t>』</a:t>
            </a:r>
            <a:r>
              <a:rPr kumimoji="1" lang="zh-TW" altLang="en-US" dirty="0">
                <a:latin typeface="+mn-ea"/>
                <a:ea typeface="+mn-ea"/>
              </a:rPr>
              <a:t>，找出想要的舞台</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2353783541"/>
              </p:ext>
            </p:extLst>
          </p:nvPr>
        </p:nvGraphicFramePr>
        <p:xfrm>
          <a:off x="1889703" y="1507153"/>
          <a:ext cx="5184576" cy="4874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3" name="群組 22"/>
          <p:cNvGrpSpPr/>
          <p:nvPr/>
        </p:nvGrpSpPr>
        <p:grpSpPr>
          <a:xfrm>
            <a:off x="323528" y="1988839"/>
            <a:ext cx="2448272" cy="1821754"/>
            <a:chOff x="395536" y="1772816"/>
            <a:chExt cx="2448272" cy="1821756"/>
          </a:xfrm>
        </p:grpSpPr>
        <p:sp>
          <p:nvSpPr>
            <p:cNvPr id="13" name="向右箭號圖說文字 12"/>
            <p:cNvSpPr/>
            <p:nvPr/>
          </p:nvSpPr>
          <p:spPr>
            <a:xfrm>
              <a:off x="395536" y="1772816"/>
              <a:ext cx="2448272" cy="1728192"/>
            </a:xfrm>
            <a:prstGeom prst="rightArrowCallout">
              <a:avLst>
                <a:gd name="adj1" fmla="val 16042"/>
                <a:gd name="adj2" fmla="val 13055"/>
                <a:gd name="adj3" fmla="val 25000"/>
                <a:gd name="adj4" fmla="val 7327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Tw Cen MT"/>
                <a:ea typeface="微軟正黑體"/>
              </a:endParaRPr>
            </a:p>
          </p:txBody>
        </p:sp>
        <p:sp>
          <p:nvSpPr>
            <p:cNvPr id="14" name="文字方塊 13"/>
            <p:cNvSpPr txBox="1"/>
            <p:nvPr/>
          </p:nvSpPr>
          <p:spPr>
            <a:xfrm>
              <a:off x="412119" y="1778689"/>
              <a:ext cx="1752196" cy="1815883"/>
            </a:xfrm>
            <a:prstGeom prst="rect">
              <a:avLst/>
            </a:prstGeom>
            <a:noFill/>
          </p:spPr>
          <p:txBody>
            <a:bodyPr wrap="square" rtlCol="0">
              <a:spAutoFit/>
            </a:bodyPr>
            <a:lstStyle/>
            <a:p>
              <a:pPr fontAlgn="auto">
                <a:spcBef>
                  <a:spcPts val="0"/>
                </a:spcBef>
                <a:spcAft>
                  <a:spcPts val="0"/>
                </a:spcAft>
              </a:pPr>
              <a:r>
                <a:rPr kumimoji="0" lang="zh-TW" altLang="en-US" sz="2800" b="1" dirty="0">
                  <a:solidFill>
                    <a:prstClr val="black"/>
                  </a:solidFill>
                  <a:latin typeface="Tw Cen MT"/>
                  <a:ea typeface="微軟正黑體"/>
                </a:rPr>
                <a:t>肯定孩子、</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鼓勵孩子、</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拓展其視野</a:t>
              </a:r>
            </a:p>
          </p:txBody>
        </p:sp>
      </p:grpSp>
      <p:pic>
        <p:nvPicPr>
          <p:cNvPr id="12" name="圖片 11" descr="1991.png"/>
          <p:cNvPicPr>
            <a:picLocks noChangeAspect="1"/>
          </p:cNvPicPr>
          <p:nvPr/>
        </p:nvPicPr>
        <p:blipFill>
          <a:blip r:embed="rId7" cstate="print"/>
          <a:stretch>
            <a:fillRect/>
          </a:stretch>
        </p:blipFill>
        <p:spPr>
          <a:xfrm>
            <a:off x="2200498" y="1605213"/>
            <a:ext cx="1071612" cy="1148904"/>
          </a:xfrm>
          <a:prstGeom prst="rect">
            <a:avLst/>
          </a:prstGeom>
        </p:spPr>
      </p:pic>
      <p:grpSp>
        <p:nvGrpSpPr>
          <p:cNvPr id="25" name="群組 24"/>
          <p:cNvGrpSpPr/>
          <p:nvPr/>
        </p:nvGrpSpPr>
        <p:grpSpPr>
          <a:xfrm>
            <a:off x="323528" y="4077070"/>
            <a:ext cx="2448272" cy="1846086"/>
            <a:chOff x="395536" y="3789040"/>
            <a:chExt cx="2448272" cy="1846088"/>
          </a:xfrm>
        </p:grpSpPr>
        <p:sp>
          <p:nvSpPr>
            <p:cNvPr id="15" name="向右箭號圖說文字 14"/>
            <p:cNvSpPr/>
            <p:nvPr/>
          </p:nvSpPr>
          <p:spPr>
            <a:xfrm>
              <a:off x="395536" y="3789040"/>
              <a:ext cx="2448272" cy="1728192"/>
            </a:xfrm>
            <a:prstGeom prst="rightArrowCallout">
              <a:avLst>
                <a:gd name="adj1" fmla="val 16042"/>
                <a:gd name="adj2" fmla="val 13055"/>
                <a:gd name="adj3" fmla="val 25000"/>
                <a:gd name="adj4" fmla="val 73277"/>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Tw Cen MT"/>
                <a:ea typeface="微軟正黑體"/>
              </a:endParaRPr>
            </a:p>
          </p:txBody>
        </p:sp>
        <p:sp>
          <p:nvSpPr>
            <p:cNvPr id="16" name="文字方塊 15"/>
            <p:cNvSpPr txBox="1"/>
            <p:nvPr/>
          </p:nvSpPr>
          <p:spPr>
            <a:xfrm>
              <a:off x="418616" y="3819245"/>
              <a:ext cx="1752195" cy="1815883"/>
            </a:xfrm>
            <a:prstGeom prst="rect">
              <a:avLst/>
            </a:prstGeom>
            <a:noFill/>
          </p:spPr>
          <p:txBody>
            <a:bodyPr wrap="square" rtlCol="0">
              <a:spAutoFit/>
            </a:bodyPr>
            <a:lstStyle/>
            <a:p>
              <a:pPr fontAlgn="auto">
                <a:spcBef>
                  <a:spcPts val="0"/>
                </a:spcBef>
                <a:spcAft>
                  <a:spcPts val="0"/>
                </a:spcAft>
              </a:pPr>
              <a:r>
                <a:rPr kumimoji="0" lang="zh-TW" altLang="en-US" sz="2800" b="1" dirty="0">
                  <a:solidFill>
                    <a:prstClr val="black"/>
                  </a:solidFill>
                  <a:latin typeface="Tw Cen MT"/>
                  <a:ea typeface="微軟正黑體"/>
                </a:rPr>
                <a:t>理解孩子、</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尋找同盟、</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微調整期待</a:t>
              </a:r>
            </a:p>
          </p:txBody>
        </p:sp>
      </p:grpSp>
      <p:pic>
        <p:nvPicPr>
          <p:cNvPr id="11" name="圖片 10" descr="113.png"/>
          <p:cNvPicPr>
            <a:picLocks noChangeAspect="1"/>
          </p:cNvPicPr>
          <p:nvPr/>
        </p:nvPicPr>
        <p:blipFill>
          <a:blip r:embed="rId8" cstate="print"/>
          <a:stretch>
            <a:fillRect/>
          </a:stretch>
        </p:blipFill>
        <p:spPr>
          <a:xfrm>
            <a:off x="2411760" y="5231853"/>
            <a:ext cx="904424" cy="1149475"/>
          </a:xfrm>
          <a:prstGeom prst="rect">
            <a:avLst/>
          </a:prstGeom>
        </p:spPr>
      </p:pic>
      <p:grpSp>
        <p:nvGrpSpPr>
          <p:cNvPr id="24" name="群組 23"/>
          <p:cNvGrpSpPr/>
          <p:nvPr/>
        </p:nvGrpSpPr>
        <p:grpSpPr>
          <a:xfrm>
            <a:off x="6012160" y="2060848"/>
            <a:ext cx="2699785" cy="1728192"/>
            <a:chOff x="6516210" y="1844824"/>
            <a:chExt cx="2699785" cy="1728192"/>
          </a:xfrm>
        </p:grpSpPr>
        <p:sp>
          <p:nvSpPr>
            <p:cNvPr id="18" name="向右箭號圖說文字 17"/>
            <p:cNvSpPr/>
            <p:nvPr/>
          </p:nvSpPr>
          <p:spPr>
            <a:xfrm rot="10800000">
              <a:off x="6516210" y="1844824"/>
              <a:ext cx="2592282" cy="1728192"/>
            </a:xfrm>
            <a:prstGeom prst="rightArrowCallout">
              <a:avLst>
                <a:gd name="adj1" fmla="val 16042"/>
                <a:gd name="adj2" fmla="val 13055"/>
                <a:gd name="adj3" fmla="val 25000"/>
                <a:gd name="adj4" fmla="val 73277"/>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Tw Cen MT"/>
                <a:ea typeface="微軟正黑體"/>
              </a:endParaRPr>
            </a:p>
          </p:txBody>
        </p:sp>
        <p:sp>
          <p:nvSpPr>
            <p:cNvPr id="19" name="文字方塊 18"/>
            <p:cNvSpPr txBox="1"/>
            <p:nvPr/>
          </p:nvSpPr>
          <p:spPr>
            <a:xfrm>
              <a:off x="7164282" y="2044005"/>
              <a:ext cx="2051713" cy="1384995"/>
            </a:xfrm>
            <a:prstGeom prst="rect">
              <a:avLst/>
            </a:prstGeom>
            <a:noFill/>
          </p:spPr>
          <p:txBody>
            <a:bodyPr wrap="square" rtlCol="0">
              <a:spAutoFit/>
            </a:bodyPr>
            <a:lstStyle/>
            <a:p>
              <a:pPr fontAlgn="auto">
                <a:spcBef>
                  <a:spcPts val="0"/>
                </a:spcBef>
                <a:spcAft>
                  <a:spcPts val="0"/>
                </a:spcAft>
              </a:pPr>
              <a:r>
                <a:rPr kumimoji="0" lang="zh-TW" altLang="en-US" sz="2800" b="1" dirty="0">
                  <a:solidFill>
                    <a:prstClr val="black"/>
                  </a:solidFill>
                  <a:latin typeface="Tw Cen MT"/>
                  <a:ea typeface="微軟正黑體"/>
                </a:rPr>
                <a:t>陪伴孩子、</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多做討論、</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找具體資訊</a:t>
              </a:r>
              <a:endParaRPr kumimoji="0" lang="en-US" altLang="zh-TW" sz="2800" b="1" dirty="0">
                <a:solidFill>
                  <a:prstClr val="black"/>
                </a:solidFill>
                <a:latin typeface="Tw Cen MT"/>
                <a:ea typeface="微軟正黑體"/>
              </a:endParaRPr>
            </a:p>
          </p:txBody>
        </p:sp>
      </p:grpSp>
      <p:grpSp>
        <p:nvGrpSpPr>
          <p:cNvPr id="26" name="群組 25"/>
          <p:cNvGrpSpPr/>
          <p:nvPr/>
        </p:nvGrpSpPr>
        <p:grpSpPr>
          <a:xfrm>
            <a:off x="6115070" y="4005061"/>
            <a:ext cx="2597199" cy="1728192"/>
            <a:chOff x="6588224" y="3789040"/>
            <a:chExt cx="2597199" cy="1728192"/>
          </a:xfrm>
        </p:grpSpPr>
        <p:sp>
          <p:nvSpPr>
            <p:cNvPr id="20" name="向右箭號圖說文字 19"/>
            <p:cNvSpPr/>
            <p:nvPr/>
          </p:nvSpPr>
          <p:spPr>
            <a:xfrm rot="10800000">
              <a:off x="6588224" y="3789040"/>
              <a:ext cx="2489372" cy="1728192"/>
            </a:xfrm>
            <a:prstGeom prst="rightArrowCallout">
              <a:avLst>
                <a:gd name="adj1" fmla="val 16042"/>
                <a:gd name="adj2" fmla="val 13055"/>
                <a:gd name="adj3" fmla="val 25000"/>
                <a:gd name="adj4" fmla="val 73277"/>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Tw Cen MT"/>
                <a:ea typeface="微軟正黑體"/>
              </a:endParaRPr>
            </a:p>
          </p:txBody>
        </p:sp>
        <p:sp>
          <p:nvSpPr>
            <p:cNvPr id="22" name="文字方塊 21"/>
            <p:cNvSpPr txBox="1"/>
            <p:nvPr/>
          </p:nvSpPr>
          <p:spPr>
            <a:xfrm>
              <a:off x="7205394" y="3999788"/>
              <a:ext cx="1980029" cy="1384995"/>
            </a:xfrm>
            <a:prstGeom prst="rect">
              <a:avLst/>
            </a:prstGeom>
            <a:noFill/>
          </p:spPr>
          <p:txBody>
            <a:bodyPr wrap="none" rtlCol="0">
              <a:spAutoFit/>
            </a:bodyPr>
            <a:lstStyle/>
            <a:p>
              <a:pPr fontAlgn="auto">
                <a:spcBef>
                  <a:spcPts val="0"/>
                </a:spcBef>
                <a:spcAft>
                  <a:spcPts val="0"/>
                </a:spcAft>
              </a:pPr>
              <a:r>
                <a:rPr kumimoji="0" lang="zh-TW" altLang="en-US" sz="2800" b="1" dirty="0">
                  <a:solidFill>
                    <a:prstClr val="black"/>
                  </a:solidFill>
                  <a:latin typeface="Tw Cen MT"/>
                  <a:ea typeface="微軟正黑體"/>
                </a:rPr>
                <a:t>給予建議、</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提供資訊、</a:t>
              </a:r>
              <a:endParaRPr kumimoji="0" lang="en-US" altLang="zh-TW" sz="2800" b="1" dirty="0">
                <a:solidFill>
                  <a:prstClr val="black"/>
                </a:solidFill>
                <a:latin typeface="Tw Cen MT"/>
                <a:ea typeface="微軟正黑體"/>
              </a:endParaRPr>
            </a:p>
            <a:p>
              <a:pPr fontAlgn="auto">
                <a:spcBef>
                  <a:spcPts val="0"/>
                </a:spcBef>
                <a:spcAft>
                  <a:spcPts val="0"/>
                </a:spcAft>
              </a:pPr>
              <a:r>
                <a:rPr kumimoji="0" lang="zh-TW" altLang="en-US" sz="2800" b="1" dirty="0">
                  <a:solidFill>
                    <a:prstClr val="black"/>
                  </a:solidFill>
                  <a:latin typeface="Tw Cen MT"/>
                  <a:ea typeface="微軟正黑體"/>
                </a:rPr>
                <a:t>給孩子信心</a:t>
              </a:r>
              <a:endParaRPr kumimoji="0" lang="en-US" altLang="zh-TW" sz="2800" b="1" dirty="0">
                <a:solidFill>
                  <a:prstClr val="black"/>
                </a:solidFill>
                <a:latin typeface="Tw Cen MT"/>
                <a:ea typeface="微軟正黑體"/>
              </a:endParaRPr>
            </a:p>
          </p:txBody>
        </p:sp>
      </p:grpSp>
      <p:pic>
        <p:nvPicPr>
          <p:cNvPr id="6" name="圖片 5" descr="2014080911293343681.png"/>
          <p:cNvPicPr>
            <a:picLocks noChangeAspect="1"/>
          </p:cNvPicPr>
          <p:nvPr/>
        </p:nvPicPr>
        <p:blipFill>
          <a:blip r:embed="rId9" cstate="print"/>
          <a:stretch>
            <a:fillRect/>
          </a:stretch>
        </p:blipFill>
        <p:spPr>
          <a:xfrm>
            <a:off x="5652126" y="5148783"/>
            <a:ext cx="994451" cy="1160537"/>
          </a:xfrm>
          <a:prstGeom prst="rect">
            <a:avLst/>
          </a:prstGeom>
        </p:spPr>
      </p:pic>
      <p:pic>
        <p:nvPicPr>
          <p:cNvPr id="27" name="圖片 26" descr="132744z2ifdb25ix242xrl.png"/>
          <p:cNvPicPr>
            <a:picLocks noChangeAspect="1"/>
          </p:cNvPicPr>
          <p:nvPr/>
        </p:nvPicPr>
        <p:blipFill>
          <a:blip r:embed="rId10" cstate="print"/>
          <a:stretch>
            <a:fillRect/>
          </a:stretch>
        </p:blipFill>
        <p:spPr>
          <a:xfrm>
            <a:off x="5436096" y="1556792"/>
            <a:ext cx="1085880" cy="1152128"/>
          </a:xfrm>
          <a:prstGeom prst="rect">
            <a:avLst/>
          </a:prstGeom>
        </p:spPr>
      </p:pic>
      <p:sp>
        <p:nvSpPr>
          <p:cNvPr id="36" name="矩形 35"/>
          <p:cNvSpPr/>
          <p:nvPr/>
        </p:nvSpPr>
        <p:spPr bwMode="auto">
          <a:xfrm>
            <a:off x="-36512" y="3"/>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7" name="Picture 2" descr="D:\學輔科資料\簡報圖案\1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8" name="矩形 37"/>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39" name="群組 38"/>
          <p:cNvGrpSpPr/>
          <p:nvPr/>
        </p:nvGrpSpPr>
        <p:grpSpPr>
          <a:xfrm>
            <a:off x="2195736" y="44624"/>
            <a:ext cx="2592288" cy="360045"/>
            <a:chOff x="2123728" y="44624"/>
            <a:chExt cx="2592288" cy="360045"/>
          </a:xfrm>
        </p:grpSpPr>
        <p:grpSp>
          <p:nvGrpSpPr>
            <p:cNvPr id="40" name="群組 39"/>
            <p:cNvGrpSpPr/>
            <p:nvPr/>
          </p:nvGrpSpPr>
          <p:grpSpPr>
            <a:xfrm>
              <a:off x="2555776" y="44624"/>
              <a:ext cx="2160240" cy="360045"/>
              <a:chOff x="2267744" y="44624"/>
              <a:chExt cx="2160240" cy="360045"/>
            </a:xfrm>
          </p:grpSpPr>
          <p:grpSp>
            <p:nvGrpSpPr>
              <p:cNvPr id="42" name="群組 37"/>
              <p:cNvGrpSpPr/>
              <p:nvPr/>
            </p:nvGrpSpPr>
            <p:grpSpPr>
              <a:xfrm>
                <a:off x="2267744" y="44629"/>
                <a:ext cx="1656184" cy="360040"/>
                <a:chOff x="2267738" y="44624"/>
                <a:chExt cx="1656184" cy="360040"/>
              </a:xfrm>
            </p:grpSpPr>
            <p:sp>
              <p:nvSpPr>
                <p:cNvPr id="45" name="橢圓 4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6" name="橢圓 4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7" name="橢圓 46"/>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3" name="橢圓 42"/>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44" name="橢圓 4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41" name="橢圓 4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6511808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1+#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0-#ppt_w/2"/>
                                          </p:val>
                                        </p:tav>
                                        <p:tav tm="100000">
                                          <p:val>
                                            <p:strVal val="#ppt_x"/>
                                          </p:val>
                                        </p:tav>
                                      </p:tavLst>
                                    </p:anim>
                                    <p:anim calcmode="lin" valueType="num">
                                      <p:cBhvr additive="base">
                                        <p:cTn id="16" dur="5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1+#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29816"/>
            <a:ext cx="8229600" cy="1143000"/>
          </a:xfrm>
        </p:spPr>
        <p:txBody>
          <a:bodyPr>
            <a:normAutofit/>
          </a:bodyPr>
          <a:lstStyle/>
          <a:p>
            <a:r>
              <a:rPr kumimoji="1" lang="zh-TW" altLang="en-US" dirty="0">
                <a:latin typeface="+mn-ea"/>
                <a:ea typeface="+mn-ea"/>
              </a:rPr>
              <a:t>引導建議</a:t>
            </a:r>
            <a:r>
              <a:rPr kumimoji="1" lang="en-US" altLang="zh-TW" dirty="0">
                <a:latin typeface="+mn-ea"/>
                <a:ea typeface="+mn-ea"/>
              </a:rPr>
              <a:t>-『</a:t>
            </a:r>
            <a:r>
              <a:rPr kumimoji="1" lang="zh-TW" altLang="en-US" dirty="0">
                <a:latin typeface="+mn-ea"/>
                <a:ea typeface="+mn-ea"/>
              </a:rPr>
              <a:t>我能</a:t>
            </a:r>
            <a:r>
              <a:rPr kumimoji="1" lang="en-US" altLang="zh-TW" dirty="0">
                <a:latin typeface="+mn-ea"/>
                <a:ea typeface="+mn-ea"/>
              </a:rPr>
              <a:t>』</a:t>
            </a:r>
            <a:r>
              <a:rPr kumimoji="1" lang="zh-TW" altLang="en-US" dirty="0">
                <a:latin typeface="+mn-ea"/>
                <a:ea typeface="+mn-ea"/>
              </a:rPr>
              <a:t>，看清現實做出取捨</a:t>
            </a:r>
          </a:p>
        </p:txBody>
      </p:sp>
      <p:pic>
        <p:nvPicPr>
          <p:cNvPr id="4" name="內容版面配置區 3" descr="food-tradeoff.jpeg"/>
          <p:cNvPicPr>
            <a:picLocks noGrp="1" noChangeAspect="1"/>
          </p:cNvPicPr>
          <p:nvPr>
            <p:ph idx="1"/>
          </p:nvPr>
        </p:nvPicPr>
        <p:blipFill>
          <a:blip r:embed="rId3" cstate="print">
            <a:lum bright="10000"/>
          </a:blip>
          <a:stretch>
            <a:fillRect/>
          </a:stretch>
        </p:blipFill>
        <p:spPr>
          <a:xfrm>
            <a:off x="6516216" y="5265277"/>
            <a:ext cx="2627784" cy="1592731"/>
          </a:xfrm>
          <a:prstGeom prst="rect">
            <a:avLst/>
          </a:prstGeom>
          <a:ln>
            <a:noFill/>
          </a:ln>
          <a:effectLst>
            <a:softEdge rad="112500"/>
          </a:effectLst>
        </p:spPr>
      </p:pic>
      <p:graphicFrame>
        <p:nvGraphicFramePr>
          <p:cNvPr id="6" name="資料庫圖表 5"/>
          <p:cNvGraphicFramePr/>
          <p:nvPr>
            <p:extLst>
              <p:ext uri="{D42A27DB-BD31-4B8C-83A1-F6EECF244321}">
                <p14:modId xmlns:p14="http://schemas.microsoft.com/office/powerpoint/2010/main" val="3486049016"/>
              </p:ext>
            </p:extLst>
          </p:nvPr>
        </p:nvGraphicFramePr>
        <p:xfrm>
          <a:off x="611560" y="1813272"/>
          <a:ext cx="7992888"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矩形 14"/>
          <p:cNvSpPr/>
          <p:nvPr/>
        </p:nvSpPr>
        <p:spPr bwMode="auto">
          <a:xfrm>
            <a:off x="-36512" y="3"/>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16" name="Picture 2" descr="D:\學輔科資料\簡報圖案\1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18" name="群組 17"/>
          <p:cNvGrpSpPr/>
          <p:nvPr/>
        </p:nvGrpSpPr>
        <p:grpSpPr>
          <a:xfrm>
            <a:off x="2195736" y="44624"/>
            <a:ext cx="2592288" cy="360045"/>
            <a:chOff x="2123728" y="44624"/>
            <a:chExt cx="2592288" cy="360045"/>
          </a:xfrm>
        </p:grpSpPr>
        <p:grpSp>
          <p:nvGrpSpPr>
            <p:cNvPr id="19" name="群組 18"/>
            <p:cNvGrpSpPr/>
            <p:nvPr/>
          </p:nvGrpSpPr>
          <p:grpSpPr>
            <a:xfrm>
              <a:off x="2555776" y="44624"/>
              <a:ext cx="2160240" cy="360045"/>
              <a:chOff x="2267744" y="44624"/>
              <a:chExt cx="2160240" cy="360045"/>
            </a:xfrm>
          </p:grpSpPr>
          <p:grpSp>
            <p:nvGrpSpPr>
              <p:cNvPr id="21" name="群組 37"/>
              <p:cNvGrpSpPr/>
              <p:nvPr/>
            </p:nvGrpSpPr>
            <p:grpSpPr>
              <a:xfrm>
                <a:off x="2267744" y="44629"/>
                <a:ext cx="1656184" cy="360040"/>
                <a:chOff x="2267738" y="44624"/>
                <a:chExt cx="1656184" cy="360040"/>
              </a:xfrm>
            </p:grpSpPr>
            <p:sp>
              <p:nvSpPr>
                <p:cNvPr id="24" name="橢圓 23"/>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5" name="橢圓 24"/>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26" name="橢圓 25"/>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2" name="橢圓 21"/>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23" name="橢圓 22"/>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20" name="橢圓 19"/>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0434812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20"/>
          <p:cNvSpPr txBox="1">
            <a:spLocks noGrp="1"/>
          </p:cNvSpPr>
          <p:nvPr>
            <p:ph type="title"/>
          </p:nvPr>
        </p:nvSpPr>
        <p:spPr>
          <a:xfrm>
            <a:off x="179512" y="620688"/>
            <a:ext cx="8604448" cy="936104"/>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zh-TW" altLang="en-US" b="1" dirty="0">
                <a:solidFill>
                  <a:schemeClr val="accent4">
                    <a:lumMod val="75000"/>
                  </a:schemeClr>
                </a:solidFill>
                <a:latin typeface="微軟正黑體" pitchFamily="34" charset="-120"/>
                <a:ea typeface="微軟正黑體" pitchFamily="34" charset="-120"/>
              </a:rPr>
              <a:t>引導建議</a:t>
            </a:r>
            <a:r>
              <a:rPr lang="en-US" altLang="zh-TW" b="1" dirty="0">
                <a:solidFill>
                  <a:schemeClr val="accent4">
                    <a:lumMod val="75000"/>
                  </a:schemeClr>
                </a:solidFill>
                <a:latin typeface="微軟正黑體" pitchFamily="34" charset="-120"/>
                <a:ea typeface="微軟正黑體" pitchFamily="34" charset="-120"/>
              </a:rPr>
              <a:t>-</a:t>
            </a:r>
            <a:r>
              <a:rPr lang="zh-TW" altLang="en-US" b="1" dirty="0">
                <a:solidFill>
                  <a:schemeClr val="accent4">
                    <a:lumMod val="75000"/>
                  </a:schemeClr>
                </a:solidFill>
                <a:latin typeface="微軟正黑體" pitchFamily="34" charset="-120"/>
                <a:ea typeface="微軟正黑體" pitchFamily="34" charset="-120"/>
              </a:rPr>
              <a:t>從發現天賦到天命歸屬</a:t>
            </a:r>
            <a:endParaRPr b="1" dirty="0">
              <a:solidFill>
                <a:schemeClr val="accent4">
                  <a:lumMod val="75000"/>
                </a:schemeClr>
              </a:solidFill>
              <a:latin typeface="微軟正黑體" pitchFamily="34" charset="-120"/>
              <a:ea typeface="微軟正黑體" pitchFamily="34" charset="-120"/>
            </a:endParaRPr>
          </a:p>
        </p:txBody>
      </p:sp>
      <p:sp>
        <p:nvSpPr>
          <p:cNvPr id="115" name="Google Shape;115;p20"/>
          <p:cNvSpPr txBox="1">
            <a:spLocks noGrp="1"/>
          </p:cNvSpPr>
          <p:nvPr>
            <p:ph type="sldNum" idx="4294967295"/>
          </p:nvPr>
        </p:nvSpPr>
        <p:spPr>
          <a:xfrm>
            <a:off x="8480584" y="6231535"/>
            <a:ext cx="548700" cy="524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98</a:t>
            </a:fld>
            <a:endParaRPr/>
          </a:p>
        </p:txBody>
      </p:sp>
      <p:sp>
        <p:nvSpPr>
          <p:cNvPr id="2" name="矩形 1"/>
          <p:cNvSpPr/>
          <p:nvPr/>
        </p:nvSpPr>
        <p:spPr>
          <a:xfrm>
            <a:off x="395536" y="2154216"/>
            <a:ext cx="1224136" cy="9875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3600" b="1" dirty="0">
                <a:latin typeface="微軟正黑體" panose="020B0604030504040204" pitchFamily="34" charset="-120"/>
                <a:ea typeface="微軟正黑體" panose="020B0604030504040204" pitchFamily="34" charset="-120"/>
              </a:rPr>
              <a:t>天命</a:t>
            </a:r>
          </a:p>
        </p:txBody>
      </p:sp>
      <p:sp>
        <p:nvSpPr>
          <p:cNvPr id="6" name="矩形 5"/>
          <p:cNvSpPr/>
          <p:nvPr/>
        </p:nvSpPr>
        <p:spPr>
          <a:xfrm>
            <a:off x="2339752" y="2154216"/>
            <a:ext cx="1224136" cy="9875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3600" b="1" dirty="0">
                <a:latin typeface="微軟正黑體" panose="020B0604030504040204" pitchFamily="34" charset="-120"/>
                <a:ea typeface="微軟正黑體" panose="020B0604030504040204" pitchFamily="34" charset="-120"/>
              </a:rPr>
              <a:t>天賦</a:t>
            </a:r>
          </a:p>
        </p:txBody>
      </p:sp>
      <p:sp>
        <p:nvSpPr>
          <p:cNvPr id="8" name="矩形 7"/>
          <p:cNvSpPr/>
          <p:nvPr/>
        </p:nvSpPr>
        <p:spPr>
          <a:xfrm>
            <a:off x="4355976" y="2154216"/>
            <a:ext cx="1224136" cy="98758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3600" b="1" dirty="0">
                <a:latin typeface="微軟正黑體" panose="020B0604030504040204" pitchFamily="34" charset="-120"/>
                <a:ea typeface="微軟正黑體" panose="020B0604030504040204" pitchFamily="34" charset="-120"/>
              </a:rPr>
              <a:t>熱情</a:t>
            </a:r>
          </a:p>
        </p:txBody>
      </p:sp>
      <p:sp>
        <p:nvSpPr>
          <p:cNvPr id="4" name="等於 3"/>
          <p:cNvSpPr/>
          <p:nvPr/>
        </p:nvSpPr>
        <p:spPr>
          <a:xfrm>
            <a:off x="1655676" y="2270841"/>
            <a:ext cx="648072" cy="754345"/>
          </a:xfrm>
          <a:prstGeom prst="math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加號 4"/>
          <p:cNvSpPr/>
          <p:nvPr/>
        </p:nvSpPr>
        <p:spPr>
          <a:xfrm>
            <a:off x="3671900" y="2270839"/>
            <a:ext cx="576064" cy="795565"/>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7" name="雲朵形圖說文字 6"/>
          <p:cNvSpPr/>
          <p:nvPr/>
        </p:nvSpPr>
        <p:spPr>
          <a:xfrm>
            <a:off x="6588224" y="1482144"/>
            <a:ext cx="1892360" cy="1824203"/>
          </a:xfrm>
          <a:prstGeom prst="cloudCallout">
            <a:avLst>
              <a:gd name="adj1" fmla="val -91978"/>
              <a:gd name="adj2" fmla="val 5911"/>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3200" b="1" dirty="0">
                <a:latin typeface="微軟正黑體" panose="020B0604030504040204" pitchFamily="34" charset="-120"/>
                <a:ea typeface="微軟正黑體" panose="020B0604030504040204" pitchFamily="34" charset="-120"/>
              </a:rPr>
              <a:t>態度</a:t>
            </a:r>
            <a:endParaRPr lang="en-US" altLang="zh-TW" sz="3200" b="1" dirty="0">
              <a:latin typeface="微軟正黑體" panose="020B0604030504040204" pitchFamily="34" charset="-120"/>
              <a:ea typeface="微軟正黑體" panose="020B0604030504040204" pitchFamily="34" charset="-120"/>
            </a:endParaRPr>
          </a:p>
          <a:p>
            <a:pPr algn="ctr"/>
            <a:r>
              <a:rPr lang="zh-TW" altLang="en-US" sz="3200" b="1" dirty="0">
                <a:latin typeface="微軟正黑體" panose="020B0604030504040204" pitchFamily="34" charset="-120"/>
                <a:ea typeface="微軟正黑體" panose="020B0604030504040204" pitchFamily="34" charset="-120"/>
              </a:rPr>
              <a:t>機會</a:t>
            </a:r>
          </a:p>
        </p:txBody>
      </p:sp>
      <p:sp>
        <p:nvSpPr>
          <p:cNvPr id="9" name="文字方塊 8"/>
          <p:cNvSpPr txBox="1"/>
          <p:nvPr/>
        </p:nvSpPr>
        <p:spPr>
          <a:xfrm>
            <a:off x="323528" y="3474088"/>
            <a:ext cx="5760640" cy="923330"/>
          </a:xfrm>
          <a:prstGeom prst="rect">
            <a:avLst/>
          </a:prstGeom>
          <a:noFill/>
        </p:spPr>
        <p:txBody>
          <a:bodyPr wrap="square" rtlCol="0">
            <a:spAutoFit/>
          </a:bodyPr>
          <a:lstStyle/>
          <a:p>
            <a:r>
              <a:rPr lang="zh-TW" altLang="en-US" sz="1800" b="1" i="1" dirty="0">
                <a:solidFill>
                  <a:srgbClr val="FF0000"/>
                </a:solidFill>
                <a:latin typeface="微軟正黑體" panose="020B0604030504040204" pitchFamily="34" charset="-120"/>
                <a:ea typeface="微軟正黑體" panose="020B0604030504040204" pitchFamily="34" charset="-120"/>
              </a:rPr>
              <a:t>當你歸屬於天命時，你的時間感會改變</a:t>
            </a:r>
            <a:r>
              <a:rPr lang="zh-TW" altLang="en-US" sz="1800" b="1" i="1" dirty="0">
                <a:latin typeface="微軟正黑體" panose="020B0604030504040204" pitchFamily="34" charset="-120"/>
                <a:ea typeface="微軟正黑體" panose="020B0604030504040204" pitchFamily="34" charset="-120"/>
              </a:rPr>
              <a:t>。</a:t>
            </a:r>
            <a:r>
              <a:rPr lang="en-US" altLang="zh-TW" sz="1800" b="1" i="1" dirty="0">
                <a:latin typeface="微軟正黑體" panose="020B0604030504040204" pitchFamily="34" charset="-120"/>
                <a:ea typeface="微軟正黑體" panose="020B0604030504040204" pitchFamily="34" charset="-120"/>
              </a:rPr>
              <a:t/>
            </a:r>
            <a:br>
              <a:rPr lang="en-US" altLang="zh-TW" sz="1800" b="1" i="1" dirty="0">
                <a:latin typeface="微軟正黑體" panose="020B0604030504040204" pitchFamily="34" charset="-120"/>
                <a:ea typeface="微軟正黑體" panose="020B0604030504040204" pitchFamily="34" charset="-120"/>
              </a:rPr>
            </a:br>
            <a:r>
              <a:rPr lang="zh-TW" altLang="en-US" sz="1800" b="1" i="1" dirty="0">
                <a:latin typeface="微軟正黑體" panose="020B0604030504040204" pitchFamily="34" charset="-120"/>
                <a:ea typeface="微軟正黑體" panose="020B0604030504040204" pitchFamily="34" charset="-120"/>
              </a:rPr>
              <a:t>當你做喜愛的事情時，一小時感覺起來就像是五分鐘；</a:t>
            </a:r>
            <a:r>
              <a:rPr lang="en-US" altLang="zh-TW" sz="1800" b="1" i="1" dirty="0">
                <a:latin typeface="微軟正黑體" panose="020B0604030504040204" pitchFamily="34" charset="-120"/>
                <a:ea typeface="微軟正黑體" panose="020B0604030504040204" pitchFamily="34" charset="-120"/>
              </a:rPr>
              <a:t/>
            </a:r>
            <a:br>
              <a:rPr lang="en-US" altLang="zh-TW" sz="1800" b="1" i="1" dirty="0">
                <a:latin typeface="微軟正黑體" panose="020B0604030504040204" pitchFamily="34" charset="-120"/>
                <a:ea typeface="微軟正黑體" panose="020B0604030504040204" pitchFamily="34" charset="-120"/>
              </a:rPr>
            </a:br>
            <a:r>
              <a:rPr lang="zh-TW" altLang="en-US" sz="1800" b="1" i="1" dirty="0">
                <a:latin typeface="微軟正黑體" panose="020B0604030504040204" pitchFamily="34" charset="-120"/>
                <a:ea typeface="微軟正黑體" panose="020B0604030504040204" pitchFamily="34" charset="-120"/>
              </a:rPr>
              <a:t>當你做討厭的事情時，五分鐘感覺起來就像是一小時。</a:t>
            </a:r>
          </a:p>
        </p:txBody>
      </p:sp>
      <p:sp>
        <p:nvSpPr>
          <p:cNvPr id="14" name="文字方塊 13"/>
          <p:cNvSpPr txBox="1"/>
          <p:nvPr/>
        </p:nvSpPr>
        <p:spPr>
          <a:xfrm>
            <a:off x="791580" y="4509120"/>
            <a:ext cx="7164796" cy="646331"/>
          </a:xfrm>
          <a:prstGeom prst="rect">
            <a:avLst/>
          </a:prstGeom>
          <a:noFill/>
        </p:spPr>
        <p:txBody>
          <a:bodyPr wrap="square" rtlCol="0">
            <a:spAutoFit/>
          </a:bodyPr>
          <a:lstStyle/>
          <a:p>
            <a:r>
              <a:rPr lang="zh-TW" altLang="en-US" sz="1800" b="1" i="1" dirty="0">
                <a:solidFill>
                  <a:srgbClr val="0000FF"/>
                </a:solidFill>
                <a:latin typeface="微軟正黑體" panose="020B0604030504040204" pitchFamily="34" charset="-120"/>
                <a:ea typeface="微軟正黑體" panose="020B0604030504040204" pitchFamily="34" charset="-120"/>
              </a:rPr>
              <a:t>態度在追尋天命的旅途是極重要的因素，</a:t>
            </a:r>
            <a:r>
              <a:rPr lang="en-US" altLang="zh-TW" sz="1800" b="1" i="1" dirty="0">
                <a:solidFill>
                  <a:srgbClr val="0000FF"/>
                </a:solidFill>
                <a:latin typeface="微軟正黑體" panose="020B0604030504040204" pitchFamily="34" charset="-120"/>
                <a:ea typeface="微軟正黑體" panose="020B0604030504040204" pitchFamily="34" charset="-120"/>
              </a:rPr>
              <a:t/>
            </a:r>
            <a:br>
              <a:rPr lang="en-US" altLang="zh-TW" sz="1800" b="1" i="1" dirty="0">
                <a:solidFill>
                  <a:srgbClr val="0000FF"/>
                </a:solidFill>
                <a:latin typeface="微軟正黑體" panose="020B0604030504040204" pitchFamily="34" charset="-120"/>
                <a:ea typeface="微軟正黑體" panose="020B0604030504040204" pitchFamily="34" charset="-120"/>
              </a:rPr>
            </a:br>
            <a:r>
              <a:rPr lang="zh-TW" altLang="en-US" sz="1800" b="1" i="1" dirty="0">
                <a:solidFill>
                  <a:srgbClr val="0000FF"/>
                </a:solidFill>
                <a:latin typeface="微軟正黑體" panose="020B0604030504040204" pitchFamily="34" charset="-120"/>
                <a:ea typeface="微軟正黑體" panose="020B0604030504040204" pitchFamily="34" charset="-120"/>
              </a:rPr>
              <a:t>當你有強烈的意志力希望實現自我，遇到困難也會願意撐下去。</a:t>
            </a:r>
          </a:p>
        </p:txBody>
      </p:sp>
      <p:sp>
        <p:nvSpPr>
          <p:cNvPr id="15" name="文字方塊 14"/>
          <p:cNvSpPr txBox="1"/>
          <p:nvPr/>
        </p:nvSpPr>
        <p:spPr>
          <a:xfrm>
            <a:off x="251520" y="5229200"/>
            <a:ext cx="5760640" cy="923330"/>
          </a:xfrm>
          <a:prstGeom prst="rect">
            <a:avLst/>
          </a:prstGeom>
          <a:noFill/>
        </p:spPr>
        <p:txBody>
          <a:bodyPr wrap="square" rtlCol="0">
            <a:spAutoFit/>
          </a:bodyPr>
          <a:lstStyle/>
          <a:p>
            <a:r>
              <a:rPr lang="zh-TW" altLang="en-US" sz="1800" b="1" i="1" dirty="0">
                <a:solidFill>
                  <a:srgbClr val="FF0000"/>
                </a:solidFill>
                <a:latin typeface="微軟正黑體" panose="020B0604030504040204" pitchFamily="34" charset="-120"/>
                <a:ea typeface="微軟正黑體" panose="020B0604030504040204" pitchFamily="34" charset="-120"/>
              </a:rPr>
              <a:t>找到天命歸屬不代表就要放棄一切，每天只有幾分鐘、一週幾小時，做自己喜愛又擅長的事情，其他時間也會變得有意義，並會促成難以想像的改變。</a:t>
            </a:r>
          </a:p>
        </p:txBody>
      </p:sp>
      <p:sp>
        <p:nvSpPr>
          <p:cNvPr id="13" name="文字方塊 12"/>
          <p:cNvSpPr txBox="1"/>
          <p:nvPr/>
        </p:nvSpPr>
        <p:spPr>
          <a:xfrm>
            <a:off x="107504" y="6365557"/>
            <a:ext cx="2808312" cy="369332"/>
          </a:xfrm>
          <a:prstGeom prst="rect">
            <a:avLst/>
          </a:prstGeom>
          <a:noFill/>
        </p:spPr>
        <p:txBody>
          <a:bodyPr wrap="square" rtlCol="0">
            <a:spAutoFit/>
          </a:bodyPr>
          <a:lstStyle/>
          <a:p>
            <a:pPr algn="ctr"/>
            <a:r>
              <a:rPr lang="zh-TW" altLang="en-US" sz="1800" b="1" dirty="0">
                <a:solidFill>
                  <a:schemeClr val="bg1">
                    <a:lumMod val="65000"/>
                  </a:schemeClr>
                </a:solidFill>
                <a:latin typeface="微軟正黑體" panose="020B0604030504040204" pitchFamily="34" charset="-120"/>
                <a:ea typeface="微軟正黑體" panose="020B0604030504040204" pitchFamily="34" charset="-120"/>
              </a:rPr>
              <a:t>引用自</a:t>
            </a:r>
            <a:r>
              <a:rPr lang="en-US" altLang="zh-TW" sz="1800" b="1" dirty="0">
                <a:solidFill>
                  <a:schemeClr val="bg1">
                    <a:lumMod val="65000"/>
                  </a:schemeClr>
                </a:solidFill>
                <a:latin typeface="微軟正黑體" panose="020B0604030504040204" pitchFamily="34" charset="-120"/>
                <a:ea typeface="微軟正黑體" panose="020B0604030504040204" pitchFamily="34" charset="-120"/>
              </a:rPr>
              <a:t>《</a:t>
            </a:r>
            <a:r>
              <a:rPr lang="zh-TW" altLang="en-US" sz="1800" b="1" dirty="0">
                <a:solidFill>
                  <a:schemeClr val="bg1">
                    <a:lumMod val="65000"/>
                  </a:schemeClr>
                </a:solidFill>
                <a:latin typeface="微軟正黑體" panose="020B0604030504040204" pitchFamily="34" charset="-120"/>
                <a:ea typeface="微軟正黑體" panose="020B0604030504040204" pitchFamily="34" charset="-120"/>
              </a:rPr>
              <a:t>讓天賦自由</a:t>
            </a:r>
            <a:r>
              <a:rPr lang="en-US" altLang="zh-TW" sz="1800" b="1" dirty="0">
                <a:solidFill>
                  <a:schemeClr val="bg1">
                    <a:lumMod val="65000"/>
                  </a:schemeClr>
                </a:solidFill>
                <a:latin typeface="微軟正黑體" panose="020B0604030504040204" pitchFamily="34" charset="-120"/>
                <a:ea typeface="微軟正黑體" panose="020B0604030504040204" pitchFamily="34" charset="-120"/>
              </a:rPr>
              <a:t>》</a:t>
            </a:r>
            <a:endParaRPr lang="zh-TW" altLang="en-US" sz="1800" b="1" dirty="0">
              <a:solidFill>
                <a:schemeClr val="bg1">
                  <a:lumMod val="65000"/>
                </a:schemeClr>
              </a:solidFill>
              <a:latin typeface="微軟正黑體" panose="020B0604030504040204" pitchFamily="34" charset="-120"/>
              <a:ea typeface="微軟正黑體" panose="020B0604030504040204" pitchFamily="34" charset="-120"/>
            </a:endParaRPr>
          </a:p>
        </p:txBody>
      </p:sp>
      <p:sp>
        <p:nvSpPr>
          <p:cNvPr id="3" name="圓角矩形 2"/>
          <p:cNvSpPr/>
          <p:nvPr/>
        </p:nvSpPr>
        <p:spPr>
          <a:xfrm>
            <a:off x="5760640" y="6365557"/>
            <a:ext cx="1619672" cy="4924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p:cNvSpPr/>
          <p:nvPr/>
        </p:nvSpPr>
        <p:spPr bwMode="auto">
          <a:xfrm>
            <a:off x="-36512" y="3"/>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27" name="Picture 2" descr="D:\學輔科資料\簡報圖案\1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28" name="矩形 27"/>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29" name="群組 28"/>
          <p:cNvGrpSpPr/>
          <p:nvPr/>
        </p:nvGrpSpPr>
        <p:grpSpPr>
          <a:xfrm>
            <a:off x="2195736" y="44624"/>
            <a:ext cx="2592288" cy="360045"/>
            <a:chOff x="2123728" y="44624"/>
            <a:chExt cx="2592288" cy="360045"/>
          </a:xfrm>
        </p:grpSpPr>
        <p:grpSp>
          <p:nvGrpSpPr>
            <p:cNvPr id="30" name="群組 29"/>
            <p:cNvGrpSpPr/>
            <p:nvPr/>
          </p:nvGrpSpPr>
          <p:grpSpPr>
            <a:xfrm>
              <a:off x="2555776" y="44624"/>
              <a:ext cx="2160240" cy="360045"/>
              <a:chOff x="2267744" y="44624"/>
              <a:chExt cx="2160240" cy="360045"/>
            </a:xfrm>
          </p:grpSpPr>
          <p:grpSp>
            <p:nvGrpSpPr>
              <p:cNvPr id="32" name="群組 37"/>
              <p:cNvGrpSpPr/>
              <p:nvPr/>
            </p:nvGrpSpPr>
            <p:grpSpPr>
              <a:xfrm>
                <a:off x="2267744" y="44629"/>
                <a:ext cx="1656184" cy="360040"/>
                <a:chOff x="2267738" y="44624"/>
                <a:chExt cx="1656184" cy="360040"/>
              </a:xfrm>
            </p:grpSpPr>
            <p:sp>
              <p:nvSpPr>
                <p:cNvPr id="35" name="橢圓 34"/>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6" name="橢圓 35"/>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7" name="橢圓 36"/>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3" name="橢圓 32"/>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34" name="橢圓 33"/>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1" name="橢圓 30"/>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93940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4" grpId="0"/>
      <p:bldP spid="15" grpId="0"/>
      <p:bldP spid="1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2670528" y="745039"/>
            <a:ext cx="3867448" cy="2013001"/>
            <a:chOff x="3016560" y="336189"/>
            <a:chExt cx="6001666" cy="2183990"/>
          </a:xfrm>
        </p:grpSpPr>
        <p:sp>
          <p:nvSpPr>
            <p:cNvPr id="4" name="文字方塊 3">
              <a:extLst>
                <a:ext uri="{FF2B5EF4-FFF2-40B4-BE49-F238E27FC236}">
                  <a16:creationId xmlns:a16="http://schemas.microsoft.com/office/drawing/2014/main" id="{08ABAC53-85F9-FB40-BD1E-57B3E57C85DF}"/>
                </a:ext>
              </a:extLst>
            </p:cNvPr>
            <p:cNvSpPr txBox="1"/>
            <p:nvPr/>
          </p:nvSpPr>
          <p:spPr>
            <a:xfrm>
              <a:off x="3016560" y="1138769"/>
              <a:ext cx="6001666" cy="600164"/>
            </a:xfrm>
            <a:prstGeom prst="rect">
              <a:avLst/>
            </a:prstGeom>
            <a:solidFill>
              <a:schemeClr val="accent6">
                <a:lumMod val="20000"/>
                <a:lumOff val="80000"/>
              </a:schemeClr>
            </a:solidFill>
          </p:spPr>
          <p:txBody>
            <a:bodyPr wrap="square" rtlCol="0">
              <a:spAutoFit/>
            </a:bodyPr>
            <a:lstStyle/>
            <a:p>
              <a:pPr algn="ctr" defTabSz="685800">
                <a:buClrTx/>
              </a:pPr>
              <a:r>
                <a:rPr kumimoji="1" lang="zh-TW" altLang="en-US" sz="2700" kern="1200" dirty="0">
                  <a:latin typeface="Yuanti TC" panose="02010600040101010101" pitchFamily="2" charset="-120"/>
                  <a:ea typeface="Yuanti TC" panose="02010600040101010101" pitchFamily="2" charset="-120"/>
                  <a:cs typeface="+mn-cs"/>
                </a:rPr>
                <a:t>看</a:t>
              </a:r>
              <a:r>
                <a:rPr kumimoji="1" lang="zh-TW" altLang="en-US" sz="3300" kern="1200" dirty="0">
                  <a:solidFill>
                    <a:srgbClr val="7030A0"/>
                  </a:solidFill>
                  <a:latin typeface="Yuanti TC" panose="02010600040101010101" pitchFamily="2" charset="-120"/>
                  <a:ea typeface="Yuanti TC" panose="02010600040101010101" pitchFamily="2" charset="-120"/>
                  <a:cs typeface="+mn-cs"/>
                </a:rPr>
                <a:t>家長</a:t>
              </a:r>
              <a:r>
                <a:rPr kumimoji="1" lang="zh-TW" altLang="en-US" sz="2700" kern="1200" dirty="0">
                  <a:latin typeface="Yuanti TC" panose="02010600040101010101" pitchFamily="2" charset="-120"/>
                  <a:ea typeface="Yuanti TC" panose="02010600040101010101" pitchFamily="2" charset="-120"/>
                  <a:cs typeface="+mn-cs"/>
                </a:rPr>
                <a:t>需要</a:t>
              </a:r>
            </a:p>
          </p:txBody>
        </p:sp>
        <p:sp>
          <p:nvSpPr>
            <p:cNvPr id="5" name="文字方塊 4">
              <a:extLst>
                <a:ext uri="{FF2B5EF4-FFF2-40B4-BE49-F238E27FC236}">
                  <a16:creationId xmlns:a16="http://schemas.microsoft.com/office/drawing/2014/main" id="{9AB7C64E-E70D-F149-9B25-A3D42D96C506}"/>
                </a:ext>
              </a:extLst>
            </p:cNvPr>
            <p:cNvSpPr txBox="1"/>
            <p:nvPr/>
          </p:nvSpPr>
          <p:spPr>
            <a:xfrm>
              <a:off x="3016560" y="1920015"/>
              <a:ext cx="6001666" cy="600164"/>
            </a:xfrm>
            <a:prstGeom prst="rect">
              <a:avLst/>
            </a:prstGeom>
            <a:solidFill>
              <a:schemeClr val="accent1">
                <a:lumMod val="40000"/>
                <a:lumOff val="60000"/>
              </a:schemeClr>
            </a:solidFill>
          </p:spPr>
          <p:txBody>
            <a:bodyPr wrap="square" rtlCol="0">
              <a:spAutoFit/>
            </a:bodyPr>
            <a:lstStyle/>
            <a:p>
              <a:pPr algn="ctr" defTabSz="685800">
                <a:buClrTx/>
              </a:pPr>
              <a:r>
                <a:rPr kumimoji="1" lang="zh-TW" altLang="en-US" sz="2700" kern="1200" dirty="0">
                  <a:latin typeface="Yuanti TC" panose="02010600040101010101" pitchFamily="2" charset="-120"/>
                  <a:ea typeface="Yuanti TC" panose="02010600040101010101" pitchFamily="2" charset="-120"/>
                  <a:cs typeface="+mn-cs"/>
                </a:rPr>
                <a:t>看</a:t>
              </a:r>
              <a:r>
                <a:rPr kumimoji="1" lang="zh-TW" altLang="en-US" sz="3300" kern="1200" dirty="0">
                  <a:solidFill>
                    <a:srgbClr val="C00000"/>
                  </a:solidFill>
                  <a:latin typeface="Yuanti TC" panose="02010600040101010101" pitchFamily="2" charset="-120"/>
                  <a:ea typeface="Yuanti TC" panose="02010600040101010101" pitchFamily="2" charset="-120"/>
                  <a:cs typeface="+mn-cs"/>
                </a:rPr>
                <a:t>學校</a:t>
              </a:r>
              <a:r>
                <a:rPr kumimoji="1" lang="zh-TW" altLang="en-US" sz="2700" kern="1200" dirty="0">
                  <a:latin typeface="Yuanti TC" panose="02010600040101010101" pitchFamily="2" charset="-120"/>
                  <a:ea typeface="Yuanti TC" panose="02010600040101010101" pitchFamily="2" charset="-120"/>
                  <a:cs typeface="+mn-cs"/>
                </a:rPr>
                <a:t>需要</a:t>
              </a:r>
            </a:p>
          </p:txBody>
        </p:sp>
        <p:sp>
          <p:nvSpPr>
            <p:cNvPr id="6" name="文字方塊 5">
              <a:extLst>
                <a:ext uri="{FF2B5EF4-FFF2-40B4-BE49-F238E27FC236}">
                  <a16:creationId xmlns:a16="http://schemas.microsoft.com/office/drawing/2014/main" id="{F239F648-F093-5E4E-BCE1-98EA80388DF8}"/>
                </a:ext>
              </a:extLst>
            </p:cNvPr>
            <p:cNvSpPr txBox="1"/>
            <p:nvPr/>
          </p:nvSpPr>
          <p:spPr>
            <a:xfrm>
              <a:off x="3016560" y="336189"/>
              <a:ext cx="6001666" cy="646331"/>
            </a:xfrm>
            <a:prstGeom prst="rect">
              <a:avLst/>
            </a:prstGeom>
            <a:solidFill>
              <a:srgbClr val="C00000"/>
            </a:solidFill>
          </p:spPr>
          <p:txBody>
            <a:bodyPr wrap="square" rtlCol="0">
              <a:spAutoFit/>
            </a:bodyPr>
            <a:lstStyle/>
            <a:p>
              <a:pPr algn="ctr" defTabSz="685800">
                <a:buClrTx/>
              </a:pPr>
              <a:r>
                <a:rPr kumimoji="1" lang="zh-TW" altLang="en-US" sz="3600" kern="1200" dirty="0">
                  <a:solidFill>
                    <a:srgbClr val="FFFFFF"/>
                  </a:solidFill>
                  <a:latin typeface="Yuanti TC" panose="02010600040101010101" pitchFamily="2" charset="-120"/>
                  <a:ea typeface="Yuanti TC" panose="02010600040101010101" pitchFamily="2" charset="-120"/>
                  <a:cs typeface="+mn-cs"/>
                </a:rPr>
                <a:t>孩子們的困境</a:t>
              </a:r>
            </a:p>
          </p:txBody>
        </p:sp>
      </p:grpSp>
      <p:sp>
        <p:nvSpPr>
          <p:cNvPr id="7" name="文字方塊 6">
            <a:extLst>
              <a:ext uri="{FF2B5EF4-FFF2-40B4-BE49-F238E27FC236}">
                <a16:creationId xmlns:a16="http://schemas.microsoft.com/office/drawing/2014/main" id="{ADCDDA93-085E-E349-AEA5-E90E45803D12}"/>
              </a:ext>
            </a:extLst>
          </p:cNvPr>
          <p:cNvSpPr txBox="1"/>
          <p:nvPr/>
        </p:nvSpPr>
        <p:spPr>
          <a:xfrm>
            <a:off x="98758" y="4007409"/>
            <a:ext cx="2096978" cy="507831"/>
          </a:xfrm>
          <a:prstGeom prst="rect">
            <a:avLst/>
          </a:prstGeom>
          <a:noFill/>
        </p:spPr>
        <p:txBody>
          <a:bodyPr wrap="square" rtlCol="0">
            <a:spAutoFit/>
          </a:bodyPr>
          <a:lstStyle/>
          <a:p>
            <a:pPr algn="ctr" defTabSz="685800">
              <a:buClrTx/>
            </a:pPr>
            <a:r>
              <a:rPr kumimoji="1" lang="zh-TW" altLang="en-US" sz="2700" kern="1200" dirty="0">
                <a:solidFill>
                  <a:srgbClr val="EE7721">
                    <a:lumMod val="75000"/>
                  </a:srgbClr>
                </a:solidFill>
                <a:latin typeface="Yuanti TC" panose="02010600040101010101" pitchFamily="2" charset="-120"/>
                <a:ea typeface="Yuanti TC" panose="02010600040101010101" pitchFamily="2" charset="-120"/>
                <a:cs typeface="+mn-cs"/>
              </a:rPr>
              <a:t>看自己想要</a:t>
            </a:r>
          </a:p>
        </p:txBody>
      </p:sp>
      <p:sp>
        <p:nvSpPr>
          <p:cNvPr id="8" name="文字方塊 7">
            <a:extLst>
              <a:ext uri="{FF2B5EF4-FFF2-40B4-BE49-F238E27FC236}">
                <a16:creationId xmlns:a16="http://schemas.microsoft.com/office/drawing/2014/main" id="{4CEB081A-1033-9847-B3AC-A4B55AACE288}"/>
              </a:ext>
            </a:extLst>
          </p:cNvPr>
          <p:cNvSpPr txBox="1"/>
          <p:nvPr/>
        </p:nvSpPr>
        <p:spPr>
          <a:xfrm>
            <a:off x="7107592" y="3933056"/>
            <a:ext cx="1974163" cy="507831"/>
          </a:xfrm>
          <a:prstGeom prst="rect">
            <a:avLst/>
          </a:prstGeom>
          <a:noFill/>
        </p:spPr>
        <p:txBody>
          <a:bodyPr wrap="square" rtlCol="0">
            <a:spAutoFit/>
          </a:bodyPr>
          <a:lstStyle/>
          <a:p>
            <a:pPr algn="ctr" defTabSz="685800">
              <a:buClrTx/>
            </a:pPr>
            <a:r>
              <a:rPr kumimoji="1" lang="zh-TW" altLang="en-US" sz="2700" kern="1200" dirty="0">
                <a:solidFill>
                  <a:srgbClr val="00B050"/>
                </a:solidFill>
                <a:latin typeface="Yuanti TC" panose="02010600040101010101" pitchFamily="2" charset="-120"/>
                <a:ea typeface="Yuanti TC" panose="02010600040101010101" pitchFamily="2" charset="-120"/>
                <a:cs typeface="+mn-cs"/>
              </a:rPr>
              <a:t>看環境需要</a:t>
            </a:r>
          </a:p>
        </p:txBody>
      </p:sp>
      <p:sp>
        <p:nvSpPr>
          <p:cNvPr id="9" name="文字方塊 8">
            <a:extLst>
              <a:ext uri="{FF2B5EF4-FFF2-40B4-BE49-F238E27FC236}">
                <a16:creationId xmlns:a16="http://schemas.microsoft.com/office/drawing/2014/main" id="{9E8A673D-6F2F-DC48-AF6E-1D148C425790}"/>
              </a:ext>
            </a:extLst>
          </p:cNvPr>
          <p:cNvSpPr txBox="1"/>
          <p:nvPr/>
        </p:nvSpPr>
        <p:spPr>
          <a:xfrm>
            <a:off x="2198808" y="3715291"/>
            <a:ext cx="4779354" cy="2031325"/>
          </a:xfrm>
          <a:prstGeom prst="rect">
            <a:avLst/>
          </a:prstGeom>
          <a:solidFill>
            <a:srgbClr val="FFFC00">
              <a:alpha val="69804"/>
            </a:srgbClr>
          </a:solidFill>
        </p:spPr>
        <p:txBody>
          <a:bodyPr wrap="square" rtlCol="0">
            <a:spAutoFit/>
          </a:bodyPr>
          <a:lstStyle/>
          <a:p>
            <a:pPr algn="ctr" defTabSz="685800">
              <a:buClrTx/>
            </a:pPr>
            <a:r>
              <a:rPr kumimoji="1" lang="zh-TW" altLang="en-US" sz="2700" kern="1200" dirty="0">
                <a:solidFill>
                  <a:srgbClr val="0A33FF"/>
                </a:solidFill>
                <a:latin typeface="Yuanti TC" panose="02010600040101010101" pitchFamily="2" charset="-120"/>
                <a:ea typeface="Yuanti TC" panose="02010600040101010101" pitchFamily="2" charset="-120"/>
                <a:cs typeface="+mn-cs"/>
              </a:rPr>
              <a:t>看見自己・看見需要</a:t>
            </a:r>
            <a:r>
              <a:rPr kumimoji="1" lang="en-US" altLang="zh-TW" sz="2700" kern="1200" dirty="0">
                <a:solidFill>
                  <a:srgbClr val="0A33FF"/>
                </a:solidFill>
                <a:latin typeface="Yuanti TC" panose="02010600040101010101" pitchFamily="2" charset="-120"/>
                <a:ea typeface="Yuanti TC" panose="02010600040101010101" pitchFamily="2" charset="-120"/>
                <a:cs typeface="+mn-cs"/>
              </a:rPr>
              <a:t/>
            </a:r>
            <a:br>
              <a:rPr kumimoji="1" lang="en-US" altLang="zh-TW" sz="2700" kern="1200" dirty="0">
                <a:solidFill>
                  <a:srgbClr val="0A33FF"/>
                </a:solidFill>
                <a:latin typeface="Yuanti TC" panose="02010600040101010101" pitchFamily="2" charset="-120"/>
                <a:ea typeface="Yuanti TC" panose="02010600040101010101" pitchFamily="2" charset="-120"/>
                <a:cs typeface="+mn-cs"/>
              </a:rPr>
            </a:br>
            <a:r>
              <a:rPr kumimoji="1" lang="zh-TW" altLang="en-US" sz="2700" kern="1200" dirty="0">
                <a:solidFill>
                  <a:srgbClr val="0A33FF"/>
                </a:solidFill>
                <a:latin typeface="Yuanti TC" panose="02010600040101010101" pitchFamily="2" charset="-120"/>
                <a:ea typeface="Yuanti TC" panose="02010600040101010101" pitchFamily="2" charset="-120"/>
                <a:cs typeface="+mn-cs"/>
              </a:rPr>
              <a:t>走出屬於・自己的路</a:t>
            </a:r>
            <a:r>
              <a:rPr kumimoji="1" lang="en-US" altLang="zh-TW" sz="2700" kern="1200" dirty="0">
                <a:solidFill>
                  <a:srgbClr val="0A33FF"/>
                </a:solidFill>
                <a:latin typeface="Yuanti TC" panose="02010600040101010101" pitchFamily="2" charset="-120"/>
                <a:ea typeface="Yuanti TC" panose="02010600040101010101" pitchFamily="2" charset="-120"/>
                <a:cs typeface="+mn-cs"/>
              </a:rPr>
              <a:t/>
            </a:r>
            <a:br>
              <a:rPr kumimoji="1" lang="en-US" altLang="zh-TW" sz="2700" kern="1200" dirty="0">
                <a:solidFill>
                  <a:srgbClr val="0A33FF"/>
                </a:solidFill>
                <a:latin typeface="Yuanti TC" panose="02010600040101010101" pitchFamily="2" charset="-120"/>
                <a:ea typeface="Yuanti TC" panose="02010600040101010101" pitchFamily="2" charset="-120"/>
                <a:cs typeface="+mn-cs"/>
              </a:rPr>
            </a:br>
            <a:r>
              <a:rPr kumimoji="1" lang="zh-TW" altLang="en-US" sz="2700" kern="1200" dirty="0">
                <a:solidFill>
                  <a:srgbClr val="0A33FF"/>
                </a:solidFill>
                <a:latin typeface="Yuanti TC" panose="02010600040101010101" pitchFamily="2" charset="-120"/>
                <a:ea typeface="Yuanti TC" panose="02010600040101010101" pitchFamily="2" charset="-120"/>
                <a:cs typeface="+mn-cs"/>
              </a:rPr>
              <a:t>讓</a:t>
            </a:r>
            <a:r>
              <a:rPr kumimoji="1" lang="zh-TW" altLang="en-US" sz="3600" kern="1200" dirty="0">
                <a:solidFill>
                  <a:srgbClr val="0A33FF"/>
                </a:solidFill>
                <a:latin typeface="Yuanti TC" panose="02010600040101010101" pitchFamily="2" charset="-120"/>
                <a:ea typeface="Yuanti TC" panose="02010600040101010101" pitchFamily="2" charset="-120"/>
                <a:cs typeface="+mn-cs"/>
              </a:rPr>
              <a:t>笑容閃耀</a:t>
            </a:r>
            <a:r>
              <a:rPr kumimoji="1" lang="zh-TW" altLang="en-US" sz="2700" kern="1200" dirty="0">
                <a:solidFill>
                  <a:srgbClr val="0A33FF"/>
                </a:solidFill>
                <a:latin typeface="Yuanti TC" panose="02010600040101010101" pitchFamily="2" charset="-120"/>
                <a:ea typeface="Yuanti TC" panose="02010600040101010101" pitchFamily="2" charset="-120"/>
                <a:cs typeface="+mn-cs"/>
              </a:rPr>
              <a:t>出自信的</a:t>
            </a:r>
            <a:r>
              <a:rPr kumimoji="1" lang="zh-TW" altLang="en-US" sz="3600" kern="1200" dirty="0">
                <a:solidFill>
                  <a:srgbClr val="0A33FF"/>
                </a:solidFill>
                <a:latin typeface="Yuanti TC" panose="02010600040101010101" pitchFamily="2" charset="-120"/>
                <a:ea typeface="Yuanti TC" panose="02010600040101010101" pitchFamily="2" charset="-120"/>
                <a:cs typeface="+mn-cs"/>
              </a:rPr>
              <a:t>璀燦光采</a:t>
            </a:r>
            <a:endParaRPr kumimoji="1" lang="zh-TW" altLang="en-US" sz="2700" kern="1200" dirty="0">
              <a:solidFill>
                <a:srgbClr val="0A33FF"/>
              </a:solidFill>
              <a:latin typeface="Yuanti TC" panose="02010600040101010101" pitchFamily="2" charset="-120"/>
              <a:ea typeface="Yuanti TC" panose="02010600040101010101" pitchFamily="2" charset="-120"/>
              <a:cs typeface="+mn-cs"/>
            </a:endParaRPr>
          </a:p>
        </p:txBody>
      </p:sp>
      <p:sp>
        <p:nvSpPr>
          <p:cNvPr id="10" name="文字方塊 9">
            <a:extLst>
              <a:ext uri="{FF2B5EF4-FFF2-40B4-BE49-F238E27FC236}">
                <a16:creationId xmlns:a16="http://schemas.microsoft.com/office/drawing/2014/main" id="{F239F648-F093-5E4E-BCE1-98EA80388DF8}"/>
              </a:ext>
            </a:extLst>
          </p:cNvPr>
          <p:cNvSpPr txBox="1"/>
          <p:nvPr/>
        </p:nvSpPr>
        <p:spPr>
          <a:xfrm>
            <a:off x="2670528" y="2924944"/>
            <a:ext cx="3867448" cy="646331"/>
          </a:xfrm>
          <a:prstGeom prst="rect">
            <a:avLst/>
          </a:prstGeom>
          <a:solidFill>
            <a:srgbClr val="0000FF"/>
          </a:solidFill>
        </p:spPr>
        <p:txBody>
          <a:bodyPr wrap="square" rtlCol="0">
            <a:spAutoFit/>
          </a:bodyPr>
          <a:lstStyle/>
          <a:p>
            <a:pPr algn="ctr" defTabSz="685800">
              <a:buClrTx/>
            </a:pPr>
            <a:r>
              <a:rPr kumimoji="1" lang="zh-TW" altLang="en-US" sz="3600" kern="1200" dirty="0">
                <a:solidFill>
                  <a:srgbClr val="FFFFFF"/>
                </a:solidFill>
                <a:latin typeface="Yuanti TC" panose="02010600040101010101" pitchFamily="2" charset="-120"/>
                <a:ea typeface="Yuanti TC" panose="02010600040101010101" pitchFamily="2" charset="-120"/>
                <a:cs typeface="+mn-cs"/>
              </a:rPr>
              <a:t>期待中的未來</a:t>
            </a:r>
          </a:p>
        </p:txBody>
      </p:sp>
      <p:pic>
        <p:nvPicPr>
          <p:cNvPr id="2" name="圖片 1" descr="螢幕快照 2018-09-06 下午3.52.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2712" y="476672"/>
            <a:ext cx="2117800" cy="3289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Shape 311"/>
          <p:cNvSpPr txBox="1">
            <a:spLocks/>
          </p:cNvSpPr>
          <p:nvPr/>
        </p:nvSpPr>
        <p:spPr>
          <a:xfrm>
            <a:off x="2908203" y="5820229"/>
            <a:ext cx="3339001" cy="336539"/>
          </a:xfrm>
          <a:prstGeom prst="rect">
            <a:avLst/>
          </a:prstGeom>
          <a:noFill/>
          <a:ln>
            <a:noFill/>
          </a:ln>
        </p:spPr>
        <p:txBody>
          <a:bodyPr spcFirstLastPara="1" wrap="square" lIns="68569" tIns="34275" rIns="68569" bIns="34275"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buClrTx/>
            </a:pPr>
            <a:r>
              <a:rPr lang="zh-TW" altLang="en-US" sz="900" dirty="0">
                <a:solidFill>
                  <a:srgbClr val="888888"/>
                </a:solidFill>
                <a:latin typeface="Georgia"/>
                <a:ea typeface="Georgia"/>
                <a:cs typeface="Georgia"/>
                <a:sym typeface="Georgia"/>
              </a:rPr>
              <a:t>取材自均一執行長呂冠緯先生</a:t>
            </a:r>
            <a:r>
              <a:rPr lang="en-US" altLang="zh-TW" sz="900" dirty="0">
                <a:solidFill>
                  <a:srgbClr val="888888"/>
                </a:solidFill>
                <a:latin typeface="Georgia"/>
                <a:ea typeface="Georgia"/>
                <a:cs typeface="Georgia"/>
                <a:sym typeface="Georgia"/>
              </a:rPr>
              <a:t> </a:t>
            </a:r>
            <a:r>
              <a:rPr lang="zh-TW" altLang="en-US" sz="900" dirty="0">
                <a:solidFill>
                  <a:srgbClr val="888888"/>
                </a:solidFill>
                <a:latin typeface="Georgia"/>
                <a:ea typeface="Georgia"/>
                <a:cs typeface="Georgia"/>
                <a:sym typeface="Georgia"/>
              </a:rPr>
              <a:t>台中一中陳光鴻老師</a:t>
            </a:r>
          </a:p>
        </p:txBody>
      </p:sp>
      <p:grpSp>
        <p:nvGrpSpPr>
          <p:cNvPr id="26" name="群組 25"/>
          <p:cNvGrpSpPr/>
          <p:nvPr/>
        </p:nvGrpSpPr>
        <p:grpSpPr>
          <a:xfrm>
            <a:off x="1163691" y="3877221"/>
            <a:ext cx="6720677" cy="2790398"/>
            <a:chOff x="755576" y="2776372"/>
            <a:chExt cx="7822069" cy="2270564"/>
          </a:xfrm>
        </p:grpSpPr>
        <p:sp>
          <p:nvSpPr>
            <p:cNvPr id="20" name="拱形 19"/>
            <p:cNvSpPr/>
            <p:nvPr/>
          </p:nvSpPr>
          <p:spPr>
            <a:xfrm>
              <a:off x="899592" y="2776372"/>
              <a:ext cx="7488832" cy="2270564"/>
            </a:xfrm>
            <a:prstGeom prst="blockArc">
              <a:avLst>
                <a:gd name="adj1" fmla="val 21578097"/>
                <a:gd name="adj2" fmla="val 10800000"/>
                <a:gd name="adj3" fmla="val 12740"/>
              </a:avLst>
            </a:prstGeom>
            <a:gradFill>
              <a:gsLst>
                <a:gs pos="11000">
                  <a:srgbClr val="0000FF"/>
                </a:gs>
                <a:gs pos="100000">
                  <a:srgbClr val="FF6600"/>
                </a:gs>
              </a:gsLst>
              <a:lin ang="5400000" scaled="1"/>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等腰三角形 21"/>
            <p:cNvSpPr/>
            <p:nvPr/>
          </p:nvSpPr>
          <p:spPr>
            <a:xfrm>
              <a:off x="755576" y="3363838"/>
              <a:ext cx="648072" cy="558683"/>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a:p>
          </p:txBody>
        </p:sp>
        <p:sp>
          <p:nvSpPr>
            <p:cNvPr id="23" name="等腰三角形 22"/>
            <p:cNvSpPr/>
            <p:nvPr/>
          </p:nvSpPr>
          <p:spPr>
            <a:xfrm>
              <a:off x="7929573" y="3363837"/>
              <a:ext cx="648072" cy="558683"/>
            </a:xfrm>
            <a:prstGeom prst="triangle">
              <a:avLst/>
            </a:prstGeom>
            <a:solidFill>
              <a:srgbClr val="0000FF"/>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a:p>
          </p:txBody>
        </p:sp>
      </p:grpSp>
      <p:sp>
        <p:nvSpPr>
          <p:cNvPr id="29" name="矩形 28"/>
          <p:cNvSpPr/>
          <p:nvPr/>
        </p:nvSpPr>
        <p:spPr bwMode="auto">
          <a:xfrm>
            <a:off x="-36512" y="3"/>
            <a:ext cx="9180512" cy="476669"/>
          </a:xfrm>
          <a:prstGeom prst="rect">
            <a:avLst/>
          </a:prstGeom>
          <a:solidFill>
            <a:srgbClr val="990000"/>
          </a:solidFill>
          <a:ln w="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zh-TW" altLang="en-US" sz="3200">
              <a:solidFill>
                <a:prstClr val="black"/>
              </a:solidFill>
              <a:ea typeface="新細明體" pitchFamily="18" charset="-120"/>
            </a:endParaRPr>
          </a:p>
        </p:txBody>
      </p:sp>
      <p:pic>
        <p:nvPicPr>
          <p:cNvPr id="30" name="Picture 2" descr="D:\學輔科資料\簡報圖案\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7" y="-15641"/>
            <a:ext cx="1961183" cy="492313"/>
          </a:xfrm>
          <a:prstGeom prst="rect">
            <a:avLst/>
          </a:prstGeom>
          <a:noFill/>
          <a:extLst>
            <a:ext uri="{909E8E84-426E-40DD-AFC4-6F175D3DCCD1}">
              <a14:hiddenFill xmlns:a14="http://schemas.microsoft.com/office/drawing/2010/main">
                <a:solidFill>
                  <a:srgbClr val="FFFFFF"/>
                </a:solidFill>
              </a14:hiddenFill>
            </a:ext>
          </a:extLst>
        </p:spPr>
      </p:pic>
      <p:sp>
        <p:nvSpPr>
          <p:cNvPr id="31" name="矩形 30"/>
          <p:cNvSpPr/>
          <p:nvPr/>
        </p:nvSpPr>
        <p:spPr>
          <a:xfrm>
            <a:off x="5026501" y="76562"/>
            <a:ext cx="697627" cy="400110"/>
          </a:xfrm>
          <a:prstGeom prst="rect">
            <a:avLst/>
          </a:prstGeom>
        </p:spPr>
        <p:txBody>
          <a:bodyPr wrap="none">
            <a:spAutoFit/>
          </a:bodyPr>
          <a:lstStyle/>
          <a:p>
            <a:r>
              <a:rPr lang="zh-TW" altLang="en-US" sz="20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rPr>
              <a:t>結語</a:t>
            </a:r>
          </a:p>
        </p:txBody>
      </p:sp>
      <p:grpSp>
        <p:nvGrpSpPr>
          <p:cNvPr id="32" name="群組 31"/>
          <p:cNvGrpSpPr/>
          <p:nvPr/>
        </p:nvGrpSpPr>
        <p:grpSpPr>
          <a:xfrm>
            <a:off x="2195736" y="44624"/>
            <a:ext cx="2592288" cy="360045"/>
            <a:chOff x="2123728" y="44624"/>
            <a:chExt cx="2592288" cy="360045"/>
          </a:xfrm>
        </p:grpSpPr>
        <p:grpSp>
          <p:nvGrpSpPr>
            <p:cNvPr id="33" name="群組 32"/>
            <p:cNvGrpSpPr/>
            <p:nvPr/>
          </p:nvGrpSpPr>
          <p:grpSpPr>
            <a:xfrm>
              <a:off x="2555776" y="44624"/>
              <a:ext cx="2160240" cy="360045"/>
              <a:chOff x="2267744" y="44624"/>
              <a:chExt cx="2160240" cy="360045"/>
            </a:xfrm>
          </p:grpSpPr>
          <p:grpSp>
            <p:nvGrpSpPr>
              <p:cNvPr id="35" name="群組 37"/>
              <p:cNvGrpSpPr/>
              <p:nvPr/>
            </p:nvGrpSpPr>
            <p:grpSpPr>
              <a:xfrm>
                <a:off x="2267744" y="44629"/>
                <a:ext cx="1656184" cy="360040"/>
                <a:chOff x="2267738" y="44624"/>
                <a:chExt cx="1656184" cy="360040"/>
              </a:xfrm>
            </p:grpSpPr>
            <p:sp>
              <p:nvSpPr>
                <p:cNvPr id="38" name="橢圓 37"/>
                <p:cNvSpPr/>
                <p:nvPr/>
              </p:nvSpPr>
              <p:spPr>
                <a:xfrm>
                  <a:off x="226773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1</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39" name="橢圓 38"/>
                <p:cNvSpPr/>
                <p:nvPr/>
              </p:nvSpPr>
              <p:spPr>
                <a:xfrm>
                  <a:off x="3131834"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3</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sp>
              <p:nvSpPr>
                <p:cNvPr id="40" name="橢圓 39"/>
                <p:cNvSpPr/>
                <p:nvPr/>
              </p:nvSpPr>
              <p:spPr>
                <a:xfrm>
                  <a:off x="356388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4</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6" name="橢圓 35"/>
              <p:cNvSpPr/>
              <p:nvPr/>
            </p:nvSpPr>
            <p:spPr>
              <a:xfrm>
                <a:off x="4067944" y="44624"/>
                <a:ext cx="360040" cy="360040"/>
              </a:xfrm>
              <a:prstGeom prst="ellipse">
                <a:avLst/>
              </a:prstGeom>
              <a:solidFill>
                <a:schemeClr val="bg1"/>
              </a:solidFill>
              <a:ln w="9525">
                <a:solidFill>
                  <a:srgbClr val="A50021"/>
                </a:solidFill>
              </a:ln>
              <a:effectLst>
                <a:glow rad="63500">
                  <a:schemeClr val="bg1">
                    <a:alpha val="55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08000" tIns="108000" rtlCol="0" anchor="ctr"/>
              <a:lstStyle/>
              <a:p>
                <a:pPr algn="ctr"/>
                <a:r>
                  <a:rPr lang="en-US" altLang="zh-TW" sz="2400" dirty="0" smtClean="0">
                    <a:solidFill>
                      <a:srgbClr val="C00000"/>
                    </a:solidFill>
                    <a:latin typeface="Adobe 繁黑體 Std B" pitchFamily="34" charset="-120"/>
                    <a:ea typeface="Adobe 繁黑體 Std B" pitchFamily="34" charset="-120"/>
                  </a:rPr>
                  <a:t>5</a:t>
                </a:r>
                <a:endParaRPr lang="zh-TW" altLang="en-US" sz="2400" dirty="0">
                  <a:solidFill>
                    <a:srgbClr val="C00000"/>
                  </a:solidFill>
                  <a:latin typeface="Adobe 繁黑體 Std B" pitchFamily="34" charset="-120"/>
                  <a:ea typeface="Adobe 繁黑體 Std B" pitchFamily="34" charset="-120"/>
                </a:endParaRPr>
              </a:p>
            </p:txBody>
          </p:sp>
          <p:sp>
            <p:nvSpPr>
              <p:cNvPr id="37" name="橢圓 36"/>
              <p:cNvSpPr/>
              <p:nvPr/>
            </p:nvSpPr>
            <p:spPr>
              <a:xfrm>
                <a:off x="2699792"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2</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
          <p:nvSpPr>
            <p:cNvPr id="34" name="橢圓 33"/>
            <p:cNvSpPr/>
            <p:nvPr/>
          </p:nvSpPr>
          <p:spPr>
            <a:xfrm>
              <a:off x="2123728" y="44624"/>
              <a:ext cx="360040" cy="360040"/>
            </a:xfrm>
            <a:prstGeom prst="ellipse">
              <a:avLst/>
            </a:prstGeom>
            <a:solidFill>
              <a:schemeClr val="accent2">
                <a:lumMod val="50000"/>
              </a:schemeClr>
            </a:solidFill>
            <a:ln w="9525">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rgbClr val="C0504D">
                      <a:lumMod val="60000"/>
                      <a:lumOff val="40000"/>
                    </a:srgbClr>
                  </a:solidFill>
                  <a:latin typeface="微軟正黑體" panose="020B0604030504040204" pitchFamily="34" charset="-120"/>
                  <a:ea typeface="微軟正黑體" panose="020B0604030504040204" pitchFamily="34" charset="-120"/>
                </a:rPr>
                <a:t>0</a:t>
              </a:r>
              <a:endParaRPr lang="zh-TW" altLang="en-US" sz="2400" dirty="0">
                <a:solidFill>
                  <a:srgbClr val="C0504D">
                    <a:lumMod val="60000"/>
                    <a:lumOff val="40000"/>
                  </a:srgb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6679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par>
                          <p:cTn id="17" fill="hold">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par>
                          <p:cTn id="21" fill="hold">
                            <p:stCondLst>
                              <p:cond delay="2500"/>
                            </p:stCondLst>
                            <p:childTnLst>
                              <p:par>
                                <p:cTn id="22" presetID="14" presetClass="entr" presetSubtype="1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par>
                          <p:cTn id="25" fill="hold">
                            <p:stCondLst>
                              <p:cond delay="3000"/>
                            </p:stCondLst>
                            <p:childTnLst>
                              <p:par>
                                <p:cTn id="26" presetID="22" presetClass="entr" presetSubtype="4" fill="hold" nodeType="afterEffect">
                                  <p:stCondLst>
                                    <p:cond delay="50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par>
                          <p:cTn id="29" fill="hold">
                            <p:stCondLst>
                              <p:cond delay="4000"/>
                            </p:stCondLst>
                            <p:childTnLst>
                              <p:par>
                                <p:cTn id="30" presetID="2" presetClass="entr" presetSubtype="4"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P spid="13" grpId="0"/>
    </p:bldLst>
  </p:timing>
</p:sld>
</file>

<file path=ppt/theme/theme1.xml><?xml version="1.0" encoding="utf-8"?>
<a:theme xmlns:a="http://schemas.openxmlformats.org/drawingml/2006/main" name="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6_Default Design">
  <a:themeElements>
    <a:clrScheme name="The Missing Piece">
      <a:dk1>
        <a:srgbClr val="000000"/>
      </a:dk1>
      <a:lt1>
        <a:srgbClr val="1E2128"/>
      </a:lt1>
      <a:dk2>
        <a:srgbClr val="1E2128"/>
      </a:dk2>
      <a:lt2>
        <a:srgbClr val="000000"/>
      </a:lt2>
      <a:accent1>
        <a:srgbClr val="618BB8"/>
      </a:accent1>
      <a:accent2>
        <a:srgbClr val="1F3145"/>
      </a:accent2>
      <a:accent3>
        <a:srgbClr val="FFFFFF"/>
      </a:accent3>
      <a:accent4>
        <a:srgbClr val="79B2D0"/>
      </a:accent4>
      <a:accent5>
        <a:srgbClr val="2B3036"/>
      </a:accent5>
      <a:accent6>
        <a:srgbClr val="325E89"/>
      </a:accent6>
      <a:hlink>
        <a:srgbClr val="79B2D0"/>
      </a:hlink>
      <a:folHlink>
        <a:srgbClr val="19304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本署簡報檔版型">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6適性輔導">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中庸">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預設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Eglamou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本署簡報檔版型</Template>
  <TotalTime>7643</TotalTime>
  <Words>9379</Words>
  <Application>Microsoft Office PowerPoint</Application>
  <PresentationFormat>如螢幕大小 (4:3)</PresentationFormat>
  <Paragraphs>2066</Paragraphs>
  <Slides>100</Slides>
  <Notes>22</Notes>
  <HiddenSlides>0</HiddenSlides>
  <MMClips>1</MMClips>
  <ScaleCrop>false</ScaleCrop>
  <HeadingPairs>
    <vt:vector size="6" baseType="variant">
      <vt:variant>
        <vt:lpstr>使用字型</vt:lpstr>
      </vt:variant>
      <vt:variant>
        <vt:i4>29</vt:i4>
      </vt:variant>
      <vt:variant>
        <vt:lpstr>佈景主題</vt:lpstr>
      </vt:variant>
      <vt:variant>
        <vt:i4>10</vt:i4>
      </vt:variant>
      <vt:variant>
        <vt:lpstr>投影片標題</vt:lpstr>
      </vt:variant>
      <vt:variant>
        <vt:i4>100</vt:i4>
      </vt:variant>
    </vt:vector>
  </HeadingPairs>
  <TitlesOfParts>
    <vt:vector size="139" baseType="lpstr">
      <vt:lpstr>Adobe 繁黑體 Std B</vt:lpstr>
      <vt:lpstr>Apple LiGothic Medium</vt:lpstr>
      <vt:lpstr>BiauKai</vt:lpstr>
      <vt:lpstr>等线</vt:lpstr>
      <vt:lpstr>等线 Light</vt:lpstr>
      <vt:lpstr>Droid Serif</vt:lpstr>
      <vt:lpstr>Lato Hairline</vt:lpstr>
      <vt:lpstr>Lato Light</vt:lpstr>
      <vt:lpstr>맑은 고딕</vt:lpstr>
      <vt:lpstr>微软雅黑</vt:lpstr>
      <vt:lpstr>SimSun</vt:lpstr>
      <vt:lpstr>SimSun</vt:lpstr>
      <vt:lpstr>Yuanti TC</vt:lpstr>
      <vt:lpstr>華康中黑體</vt:lpstr>
      <vt:lpstr>華康儷粗圓</vt:lpstr>
      <vt:lpstr>微軟正黑體</vt:lpstr>
      <vt:lpstr>新細明體</vt:lpstr>
      <vt:lpstr>標楷體</vt:lpstr>
      <vt:lpstr>Arial</vt:lpstr>
      <vt:lpstr>Arial Black</vt:lpstr>
      <vt:lpstr>Calibri</vt:lpstr>
      <vt:lpstr>Calibri Light</vt:lpstr>
      <vt:lpstr>Georgia</vt:lpstr>
      <vt:lpstr>Microsoft Himalaya</vt:lpstr>
      <vt:lpstr>Microsoft New Tai Lue</vt:lpstr>
      <vt:lpstr>Segoe Script</vt:lpstr>
      <vt:lpstr>Times New Roman</vt:lpstr>
      <vt:lpstr>Tw Cen MT</vt:lpstr>
      <vt:lpstr>Wingdings</vt:lpstr>
      <vt:lpstr>本署簡報檔版型</vt:lpstr>
      <vt:lpstr>1_本署簡報檔版型</vt:lpstr>
      <vt:lpstr>1_12年國教簡報</vt:lpstr>
      <vt:lpstr>106適性輔導</vt:lpstr>
      <vt:lpstr>Office 主题</vt:lpstr>
      <vt:lpstr>預設佈景主題</vt:lpstr>
      <vt:lpstr>Eglamour template</vt:lpstr>
      <vt:lpstr>1_Office 主题​​</vt:lpstr>
      <vt:lpstr>2_Office 主题​​</vt:lpstr>
      <vt:lpstr>16_Default Design</vt:lpstr>
      <vt:lpstr>PowerPoint 簡報</vt:lpstr>
      <vt:lpstr>PowerPoint 簡報</vt:lpstr>
      <vt:lpstr> 每個人都在自己的時區</vt:lpstr>
      <vt:lpstr>家長的心聲</vt:lpstr>
      <vt:lpstr>PowerPoint 簡報</vt:lpstr>
      <vt:lpstr>可以容許多大的彈性、失誤、繞路？ (常見案例)</vt:lpstr>
      <vt:lpstr>PowerPoint 簡報</vt:lpstr>
      <vt:lpstr>PowerPoint 簡報</vt:lpstr>
      <vt:lpstr>普通高中課程地圖</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引導建議-『我想』，找出想要的舞台</vt:lpstr>
      <vt:lpstr>引導建議-『我能』，看清現實做出取捨</vt:lpstr>
      <vt:lpstr>引導建議-從發現天賦到天命歸屬</vt:lpstr>
      <vt:lpstr>PowerPoint 簡報</vt:lpstr>
      <vt:lpstr>Thanks! 謝謝聆聽</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cth_X201</dc:creator>
  <cp:lastModifiedBy>Tsai Chia-Hsin</cp:lastModifiedBy>
  <cp:revision>575</cp:revision>
  <cp:lastPrinted>2018-12-24T06:31:30Z</cp:lastPrinted>
  <dcterms:created xsi:type="dcterms:W3CDTF">2015-12-08T05:25:30Z</dcterms:created>
  <dcterms:modified xsi:type="dcterms:W3CDTF">2018-12-28T15:33:39Z</dcterms:modified>
</cp:coreProperties>
</file>